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65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37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30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35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25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509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319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6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49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30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344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7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7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51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0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6228-7652-4FB4-805A-976F2F6A0CB5}" type="datetimeFigureOut">
              <a:rPr lang="zh-TW" altLang="en-US" smtClean="0"/>
              <a:t>2022/12/25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44557E-A09A-47B3-8616-6ADB79793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3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廚藝美學  課程介紹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                                                                                                   </a:t>
            </a:r>
            <a:r>
              <a:rPr lang="zh-TW" altLang="en-US" sz="4800" b="1" dirty="0" smtClean="0">
                <a:solidFill>
                  <a:srgbClr val="0070C0"/>
                </a:solidFill>
              </a:rPr>
              <a:t>觀光餐飲學程</a:t>
            </a:r>
            <a:endParaRPr lang="zh-TW" alt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5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8545" y="614684"/>
            <a:ext cx="9836068" cy="128089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0070C0"/>
                </a:solidFill>
              </a:rPr>
              <a:t>課程大綱</a:t>
            </a:r>
            <a:endParaRPr lang="zh-TW" alt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6569" y="1527141"/>
            <a:ext cx="9968043" cy="45531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4000" dirty="0" smtClean="0"/>
              <a:t>1.</a:t>
            </a:r>
            <a:r>
              <a:rPr lang="zh-TW" altLang="en-US" sz="4000" dirty="0" smtClean="0"/>
              <a:t>菜餚命名藝術</a:t>
            </a:r>
            <a:endParaRPr lang="en-US" altLang="zh-TW" sz="4000" dirty="0" smtClean="0"/>
          </a:p>
          <a:p>
            <a:pPr>
              <a:lnSpc>
                <a:spcPct val="150000"/>
              </a:lnSpc>
            </a:pPr>
            <a:r>
              <a:rPr lang="en-US" altLang="zh-TW" sz="4000" dirty="0" smtClean="0"/>
              <a:t>2.</a:t>
            </a:r>
            <a:r>
              <a:rPr lang="zh-TW" altLang="en-US" sz="4000" dirty="0" smtClean="0"/>
              <a:t>菜餚烹調藝術</a:t>
            </a:r>
            <a:endParaRPr lang="en-US" altLang="zh-TW" sz="4000" dirty="0" smtClean="0"/>
          </a:p>
          <a:p>
            <a:pPr>
              <a:lnSpc>
                <a:spcPct val="150000"/>
              </a:lnSpc>
            </a:pPr>
            <a:r>
              <a:rPr lang="en-US" altLang="zh-TW" sz="4000" dirty="0" smtClean="0"/>
              <a:t>3.</a:t>
            </a:r>
            <a:r>
              <a:rPr lang="zh-TW" altLang="en-US" sz="4000" dirty="0" smtClean="0"/>
              <a:t>菜餚盤飾美學</a:t>
            </a:r>
            <a:endParaRPr lang="en-US" altLang="zh-TW" sz="4000" dirty="0" smtClean="0"/>
          </a:p>
          <a:p>
            <a:pPr>
              <a:lnSpc>
                <a:spcPct val="150000"/>
              </a:lnSpc>
            </a:pPr>
            <a:r>
              <a:rPr lang="en-US" altLang="zh-TW" sz="4000" dirty="0" smtClean="0"/>
              <a:t>4.</a:t>
            </a:r>
            <a:r>
              <a:rPr lang="zh-TW" altLang="en-US" sz="4000" dirty="0" smtClean="0"/>
              <a:t>冰雕與蔬果雕藝術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5096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0070C0"/>
                </a:solidFill>
              </a:rPr>
              <a:t>  課程學習目標</a:t>
            </a:r>
            <a:endParaRPr lang="zh-TW" alt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98862" y="1451728"/>
            <a:ext cx="10005750" cy="49679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smtClean="0"/>
              <a:t>1.</a:t>
            </a:r>
            <a:r>
              <a:rPr lang="zh-TW" altLang="en-US" sz="2800" dirty="0" smtClean="0"/>
              <a:t>了解中西餐菜餚命名的藝術美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2.</a:t>
            </a:r>
            <a:r>
              <a:rPr lang="zh-TW" altLang="en-US" sz="2800" dirty="0" smtClean="0"/>
              <a:t>了解中餐烹調藝術美學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3.</a:t>
            </a:r>
            <a:r>
              <a:rPr lang="zh-TW" altLang="en-US" sz="2800" dirty="0" smtClean="0"/>
              <a:t>了解西餐烹調藝術美學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4.</a:t>
            </a:r>
            <a:r>
              <a:rPr lang="zh-TW" altLang="en-US" sz="2800" dirty="0" smtClean="0"/>
              <a:t>了解菜餚盤飾藝術之創作技巧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5.</a:t>
            </a:r>
            <a:r>
              <a:rPr lang="zh-TW" altLang="en-US" sz="2800" dirty="0" smtClean="0"/>
              <a:t>了解冰雕藝術及創作技巧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en-US" altLang="zh-TW" sz="2800" dirty="0" smtClean="0"/>
              <a:t>6.</a:t>
            </a:r>
            <a:r>
              <a:rPr lang="zh-TW" altLang="en-US" sz="2800" dirty="0" smtClean="0"/>
              <a:t>培養時尚廚藝美學之欣賞能力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2157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898" y="624110"/>
            <a:ext cx="5419277" cy="265883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848" y="3176833"/>
            <a:ext cx="5834939" cy="326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5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1429" y="537327"/>
            <a:ext cx="4593490" cy="335342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623" y="2663647"/>
            <a:ext cx="5417859" cy="380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2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127" y="367645"/>
            <a:ext cx="6325997" cy="379559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297" y="2696852"/>
            <a:ext cx="4019009" cy="40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1385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91</Words>
  <Application>Microsoft Office PowerPoint</Application>
  <PresentationFormat>寬螢幕</PresentationFormat>
  <Paragraphs>16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Century Gothic</vt:lpstr>
      <vt:lpstr>Wingdings 3</vt:lpstr>
      <vt:lpstr>絲縷</vt:lpstr>
      <vt:lpstr>廚藝美學  課程介紹</vt:lpstr>
      <vt:lpstr>課程大綱</vt:lpstr>
      <vt:lpstr>  課程學習目標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廚藝美學  課程介紹</dc:title>
  <dc:creator>User</dc:creator>
  <cp:lastModifiedBy>User</cp:lastModifiedBy>
  <cp:revision>13</cp:revision>
  <dcterms:created xsi:type="dcterms:W3CDTF">2022-12-22T08:21:05Z</dcterms:created>
  <dcterms:modified xsi:type="dcterms:W3CDTF">2022-12-26T03:27:43Z</dcterms:modified>
</cp:coreProperties>
</file>