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880" r:id="rId2"/>
    <p:sldMasterId id="2147483895" r:id="rId3"/>
    <p:sldMasterId id="2147483908" r:id="rId4"/>
    <p:sldMasterId id="2147483925" r:id="rId5"/>
  </p:sldMasterIdLst>
  <p:notesMasterIdLst>
    <p:notesMasterId r:id="rId68"/>
  </p:notesMasterIdLst>
  <p:sldIdLst>
    <p:sldId id="773" r:id="rId6"/>
    <p:sldId id="791" r:id="rId7"/>
    <p:sldId id="1912" r:id="rId8"/>
    <p:sldId id="830" r:id="rId9"/>
    <p:sldId id="776" r:id="rId10"/>
    <p:sldId id="1806" r:id="rId11"/>
    <p:sldId id="1887" r:id="rId12"/>
    <p:sldId id="1914" r:id="rId13"/>
    <p:sldId id="792" r:id="rId14"/>
    <p:sldId id="799" r:id="rId15"/>
    <p:sldId id="637" r:id="rId16"/>
    <p:sldId id="638" r:id="rId17"/>
    <p:sldId id="639" r:id="rId18"/>
    <p:sldId id="640" r:id="rId19"/>
    <p:sldId id="641" r:id="rId20"/>
    <p:sldId id="642" r:id="rId21"/>
    <p:sldId id="693" r:id="rId22"/>
    <p:sldId id="801" r:id="rId23"/>
    <p:sldId id="1818" r:id="rId24"/>
    <p:sldId id="835" r:id="rId25"/>
    <p:sldId id="836" r:id="rId26"/>
    <p:sldId id="1859" r:id="rId27"/>
    <p:sldId id="1925" r:id="rId28"/>
    <p:sldId id="1913" r:id="rId29"/>
    <p:sldId id="1907" r:id="rId30"/>
    <p:sldId id="1861" r:id="rId31"/>
    <p:sldId id="1862" r:id="rId32"/>
    <p:sldId id="1869" r:id="rId33"/>
    <p:sldId id="1946" r:id="rId34"/>
    <p:sldId id="1916" r:id="rId35"/>
    <p:sldId id="1917" r:id="rId36"/>
    <p:sldId id="1918" r:id="rId37"/>
    <p:sldId id="1919" r:id="rId38"/>
    <p:sldId id="1920" r:id="rId39"/>
    <p:sldId id="1921" r:id="rId40"/>
    <p:sldId id="1922" r:id="rId41"/>
    <p:sldId id="1915" r:id="rId42"/>
    <p:sldId id="1827" r:id="rId43"/>
    <p:sldId id="1909" r:id="rId44"/>
    <p:sldId id="1924" r:id="rId45"/>
    <p:sldId id="1910" r:id="rId46"/>
    <p:sldId id="1926" r:id="rId47"/>
    <p:sldId id="1927" r:id="rId48"/>
    <p:sldId id="1928" r:id="rId49"/>
    <p:sldId id="1947" r:id="rId50"/>
    <p:sldId id="1948" r:id="rId51"/>
    <p:sldId id="1949" r:id="rId52"/>
    <p:sldId id="855" r:id="rId53"/>
    <p:sldId id="1936" r:id="rId54"/>
    <p:sldId id="1935" r:id="rId55"/>
    <p:sldId id="1937" r:id="rId56"/>
    <p:sldId id="1944" r:id="rId57"/>
    <p:sldId id="1945" r:id="rId58"/>
    <p:sldId id="1938" r:id="rId59"/>
    <p:sldId id="1939" r:id="rId60"/>
    <p:sldId id="1929" r:id="rId61"/>
    <p:sldId id="1930" r:id="rId62"/>
    <p:sldId id="1931" r:id="rId63"/>
    <p:sldId id="1932" r:id="rId64"/>
    <p:sldId id="1933" r:id="rId65"/>
    <p:sldId id="1934" r:id="rId66"/>
    <p:sldId id="389" r:id="rId67"/>
  </p:sldIdLst>
  <p:sldSz cx="9144000" cy="6858000" type="screen4x3"/>
  <p:notesSz cx="7099300"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C38"/>
    <a:srgbClr val="465723"/>
    <a:srgbClr val="7C9B3F"/>
    <a:srgbClr val="000000"/>
    <a:srgbClr val="DCE6F2"/>
    <a:srgbClr val="FFFFCC"/>
    <a:srgbClr val="0066FF"/>
    <a:srgbClr val="FFFFF4"/>
    <a:srgbClr val="FFFFFA"/>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2EA"/>
          </a:solidFill>
        </a:fill>
      </a:tcStyle>
    </a:wholeTbl>
    <a:band2H>
      <a:tcTxStyle/>
      <a:tcStyle>
        <a:tcBdr/>
        <a:fill>
          <a:solidFill>
            <a:srgbClr val="E8F1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2DF"/>
          </a:solidFill>
        </a:fill>
      </a:tcStyle>
    </a:wholeTbl>
    <a:band2H>
      <a:tcTxStyle/>
      <a:tcStyle>
        <a:tcBdr/>
        <a:fill>
          <a:solidFill>
            <a:srgbClr val="ECEA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FCDCCE"/>
          </a:solidFill>
        </a:fill>
      </a:tcStyle>
    </a:firstCol>
    <a:lastRow>
      <a:tcTxStyle b="on" i="off">
        <a:font>
          <a:latin typeface="Arial"/>
          <a:ea typeface="Arial"/>
          <a:cs typeface="Arial"/>
        </a:font>
        <a:srgbClr val="000000"/>
      </a:tcTxStyle>
      <a:tcStyle>
        <a:tcBdr>
          <a:left>
            <a:ln w="12700" cap="flat">
              <a:solidFill>
                <a:schemeClr val="accent6"/>
              </a:solidFill>
              <a:prstDash val="solid"/>
              <a:round/>
            </a:ln>
          </a:left>
          <a:right>
            <a:ln w="12700" cap="flat">
              <a:solidFill>
                <a:schemeClr val="accent6"/>
              </a:solidFill>
              <a:prstDash val="solid"/>
              <a:round/>
            </a:ln>
          </a:right>
          <a:top>
            <a:ln w="254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FDEEE8"/>
          </a:solidFill>
        </a:fill>
      </a:tcStyle>
    </a:lastRow>
    <a:firstRow>
      <a:tcTxStyle b="on" i="off">
        <a:font>
          <a:latin typeface="Arial"/>
          <a:ea typeface="Arial"/>
          <a:cs typeface="Arial"/>
        </a:font>
        <a:srgbClr val="000000"/>
      </a:tcTxStyle>
      <a:tcStyle>
        <a:tcBdr>
          <a:left>
            <a:ln w="12700" cap="flat">
              <a:solidFill>
                <a:schemeClr val="accent6"/>
              </a:solidFill>
              <a:prstDash val="solid"/>
              <a:round/>
            </a:ln>
          </a:left>
          <a:right>
            <a:ln w="12700" cap="flat">
              <a:solidFill>
                <a:schemeClr val="accent6"/>
              </a:solidFill>
              <a:prstDash val="solid"/>
              <a:round/>
            </a:ln>
          </a:right>
          <a:top>
            <a:ln w="12700" cap="flat">
              <a:solidFill>
                <a:schemeClr val="accent6"/>
              </a:solidFill>
              <a:prstDash val="solid"/>
              <a:round/>
            </a:ln>
          </a:top>
          <a:bottom>
            <a:ln w="12700" cap="flat">
              <a:solidFill>
                <a:schemeClr val="accent6"/>
              </a:solidFill>
              <a:prstDash val="solid"/>
              <a:round/>
            </a:ln>
          </a:bottom>
          <a:insideH>
            <a:ln w="12700" cap="flat">
              <a:solidFill>
                <a:schemeClr val="accent6"/>
              </a:solidFill>
              <a:prstDash val="solid"/>
              <a:round/>
            </a:ln>
          </a:insideH>
          <a:insideV>
            <a:ln w="12700" cap="flat">
              <a:solidFill>
                <a:schemeClr val="accent6"/>
              </a:solidFill>
              <a:prstDash val="solid"/>
              <a:round/>
            </a:ln>
          </a:insideV>
        </a:tcBdr>
        <a:fill>
          <a:solidFill>
            <a:srgbClr val="FDEEE8"/>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alpha val="20000"/>
            </a:scheme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alpha val="20000"/>
            </a:schemeClr>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12700" cap="flat">
              <a:solidFill>
                <a:schemeClr val="accent4"/>
              </a:solidFill>
              <a:prstDash val="solid"/>
              <a:round/>
            </a:ln>
          </a:top>
          <a:bottom>
            <a:ln w="12700" cap="flat">
              <a:solidFill>
                <a:schemeClr val="accent4"/>
              </a:solidFill>
              <a:prstDash val="solid"/>
              <a:round/>
            </a:ln>
          </a:bottom>
          <a:insideH>
            <a:ln w="12700" cap="flat">
              <a:noFill/>
              <a:miter lim="400000"/>
            </a:ln>
          </a:insideH>
          <a:insideV>
            <a:ln w="12700" cap="flat">
              <a:noFill/>
              <a:miter lim="400000"/>
            </a:ln>
          </a:insideV>
        </a:tcBdr>
        <a:fill>
          <a:noFill/>
        </a:fill>
      </a:tcStyle>
    </a:lastRow>
    <a:firstRow>
      <a:tcTxStyle b="on" i="off">
        <a:font>
          <a:latin typeface="Arial"/>
          <a:ea typeface="Arial"/>
          <a:cs typeface="Arial"/>
        </a:font>
        <a:srgbClr val="000000"/>
      </a:tcTxStyle>
      <a:tcStyle>
        <a:tcBdr>
          <a:left>
            <a:ln w="12700" cap="flat">
              <a:noFill/>
              <a:miter lim="400000"/>
            </a:ln>
          </a:left>
          <a:right>
            <a:ln w="12700" cap="flat">
              <a:noFill/>
              <a:miter lim="400000"/>
            </a:ln>
          </a:right>
          <a:top>
            <a:ln w="12700" cap="flat">
              <a:solidFill>
                <a:schemeClr val="accent4"/>
              </a:solidFill>
              <a:prstDash val="solid"/>
              <a:round/>
            </a:ln>
          </a:top>
          <a:bottom>
            <a:ln w="12700" cap="flat">
              <a:solidFill>
                <a:schemeClr val="accent4"/>
              </a:solidFill>
              <a:prstDash val="solid"/>
              <a:round/>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93452" autoAdjust="0"/>
  </p:normalViewPr>
  <p:slideViewPr>
    <p:cSldViewPr snapToGrid="0">
      <p:cViewPr varScale="1">
        <p:scale>
          <a:sx n="75" d="100"/>
          <a:sy n="75" d="100"/>
        </p:scale>
        <p:origin x="924" y="30"/>
      </p:cViewPr>
      <p:guideLst>
        <p:guide orient="horz" pos="2160"/>
        <p:guide pos="2880"/>
      </p:guideLst>
    </p:cSldViewPr>
  </p:slideViewPr>
  <p:notesTextViewPr>
    <p:cViewPr>
      <p:scale>
        <a:sx n="1" d="1"/>
        <a:sy n="1" d="1"/>
      </p:scale>
      <p:origin x="0" y="0"/>
    </p:cViewPr>
  </p:notesTextViewPr>
  <p:sorterViewPr>
    <p:cViewPr>
      <p:scale>
        <a:sx n="100" d="100"/>
        <a:sy n="100" d="100"/>
      </p:scale>
      <p:origin x="0" y="-340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工作表4!$B$1</c:f>
              <c:strCache>
                <c:ptCount val="1"/>
                <c:pt idx="0">
                  <c:v>三年級學生(N=12547)</c:v>
                </c:pt>
              </c:strCache>
            </c:strRef>
          </c:tx>
          <c:spPr>
            <a:solidFill>
              <a:srgbClr val="FFC000"/>
            </a:solidFill>
            <a:ln>
              <a:solidFill>
                <a:srgbClr val="C0504D"/>
              </a:solidFill>
            </a:ln>
            <a:effectLst/>
            <a:sp3d>
              <a:contourClr>
                <a:srgbClr val="C0504D"/>
              </a:contourClr>
            </a:sp3d>
          </c:spPr>
          <c:invertIfNegative val="0"/>
          <c:dLbls>
            <c:dLbl>
              <c:idx val="0"/>
              <c:layout>
                <c:manualLayout>
                  <c:x val="-9.7222222222222484E-3"/>
                  <c:y val="8.528265379920792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263-45DD-A593-9CF6D690E082}"/>
                </c:ext>
                <c:ext xmlns:c15="http://schemas.microsoft.com/office/drawing/2012/chart" uri="{CE6537A1-D6FC-4f65-9D91-7224C49458BB}"/>
              </c:extLst>
            </c:dLbl>
            <c:dLbl>
              <c:idx val="1"/>
              <c:layout>
                <c:manualLayout>
                  <c:x val="-8.3333333333333835E-3"/>
                  <c:y val="2.842755126640316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263-45DD-A593-9CF6D690E082}"/>
                </c:ext>
                <c:ext xmlns:c15="http://schemas.microsoft.com/office/drawing/2012/chart" uri="{CE6537A1-D6FC-4f65-9D91-7224C49458BB}"/>
              </c:extLst>
            </c:dLbl>
            <c:dLbl>
              <c:idx val="2"/>
              <c:layout>
                <c:manualLayout>
                  <c:x val="-5.5555555555556061E-3"/>
                  <c:y val="8.528265379920818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5263-45DD-A593-9CF6D690E08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工作表4!$A$2:$A$8</c:f>
              <c:strCache>
                <c:ptCount val="7"/>
                <c:pt idx="0">
                  <c:v>回饋訊息運用</c:v>
                </c:pt>
                <c:pt idx="1">
                  <c:v>自主學習</c:v>
                </c:pt>
                <c:pt idx="2">
                  <c:v>國語自我效能</c:v>
                </c:pt>
                <c:pt idx="3">
                  <c:v>後設認知</c:v>
                </c:pt>
                <c:pt idx="4">
                  <c:v>毅力</c:v>
                </c:pt>
                <c:pt idx="5">
                  <c:v>時間管理</c:v>
                </c:pt>
                <c:pt idx="6">
                  <c:v>科技使用度</c:v>
                </c:pt>
              </c:strCache>
            </c:strRef>
          </c:cat>
          <c:val>
            <c:numRef>
              <c:f>工作表4!$B$2:$B$8</c:f>
              <c:numCache>
                <c:formatCode>0.00_);[Red]\(0.00\)</c:formatCode>
                <c:ptCount val="7"/>
                <c:pt idx="0">
                  <c:v>0.23</c:v>
                </c:pt>
                <c:pt idx="1">
                  <c:v>0.15</c:v>
                </c:pt>
                <c:pt idx="2">
                  <c:v>0.3</c:v>
                </c:pt>
                <c:pt idx="4">
                  <c:v>0.25</c:v>
                </c:pt>
                <c:pt idx="6" formatCode="0.00_ ">
                  <c:v>-0.13</c:v>
                </c:pt>
              </c:numCache>
            </c:numRef>
          </c:val>
          <c:extLst xmlns:c16r2="http://schemas.microsoft.com/office/drawing/2015/06/chart">
            <c:ext xmlns:c16="http://schemas.microsoft.com/office/drawing/2014/chart" uri="{C3380CC4-5D6E-409C-BE32-E72D297353CC}">
              <c16:uniqueId val="{00000000-D466-4384-B170-5B0C8972298B}"/>
            </c:ext>
          </c:extLst>
        </c:ser>
        <c:ser>
          <c:idx val="1"/>
          <c:order val="1"/>
          <c:tx>
            <c:strRef>
              <c:f>工作表4!$C$1</c:f>
              <c:strCache>
                <c:ptCount val="1"/>
                <c:pt idx="0">
                  <c:v>五年級學生(N=50735)</c:v>
                </c:pt>
              </c:strCache>
            </c:strRef>
          </c:tx>
          <c:spPr>
            <a:solidFill>
              <a:srgbClr val="FFFFFF"/>
            </a:solidFill>
            <a:ln>
              <a:solidFill>
                <a:srgbClr val="00B0F0"/>
              </a:solidFill>
            </a:ln>
            <a:effectLst/>
            <a:sp3d>
              <a:contourClr>
                <a:srgbClr val="00B0F0"/>
              </a:contourClr>
            </a:sp3d>
          </c:spPr>
          <c:invertIfNegative val="0"/>
          <c:dLbls>
            <c:dLbl>
              <c:idx val="0"/>
              <c:layout>
                <c:manualLayout>
                  <c:x val="-9.7222222222222224E-3"/>
                  <c:y val="-1.13710205065610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263-45DD-A593-9CF6D690E082}"/>
                </c:ext>
                <c:ext xmlns:c15="http://schemas.microsoft.com/office/drawing/2012/chart" uri="{CE6537A1-D6FC-4f65-9D91-7224C49458BB}"/>
              </c:extLst>
            </c:dLbl>
            <c:dLbl>
              <c:idx val="1"/>
              <c:layout>
                <c:manualLayout>
                  <c:x val="-1.1111111111111112E-2"/>
                  <c:y val="-1.70565307598415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263-45DD-A593-9CF6D690E082}"/>
                </c:ext>
                <c:ext xmlns:c15="http://schemas.microsoft.com/office/drawing/2012/chart" uri="{CE6537A1-D6FC-4f65-9D91-7224C49458BB}"/>
              </c:extLst>
            </c:dLbl>
            <c:dLbl>
              <c:idx val="2"/>
              <c:layout>
                <c:manualLayout>
                  <c:x val="-8.3333333333333332E-3"/>
                  <c:y val="-1.8477908323161742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rgbClr val="0070C0"/>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263-45DD-A593-9CF6D690E082}"/>
                </c:ext>
                <c:ext xmlns:c15="http://schemas.microsoft.com/office/drawing/2012/chart" uri="{CE6537A1-D6FC-4f65-9D91-7224C49458BB}">
                  <c15:layout>
                    <c:manualLayout>
                      <c:w val="5.2666666666666674E-2"/>
                      <c:h val="6.8155166080693511E-2"/>
                    </c:manualLayout>
                  </c15:layout>
                </c:ext>
              </c:extLst>
            </c:dLbl>
            <c:dLbl>
              <c:idx val="3"/>
              <c:layout>
                <c:manualLayout>
                  <c:x val="-9.7222222222223247E-3"/>
                  <c:y val="-5.2116575266613413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5263-45DD-A593-9CF6D690E082}"/>
                </c:ext>
                <c:ext xmlns:c15="http://schemas.microsoft.com/office/drawing/2012/chart" uri="{CE6537A1-D6FC-4f65-9D91-7224C49458BB}"/>
              </c:extLst>
            </c:dLbl>
            <c:dLbl>
              <c:idx val="4"/>
              <c:layout>
                <c:manualLayout>
                  <c:x val="2.7777777777777779E-3"/>
                  <c:y val="2.842755126640264E-3"/>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5263-45DD-A593-9CF6D690E082}"/>
                </c:ext>
                <c:ext xmlns:c15="http://schemas.microsoft.com/office/drawing/2012/chart" uri="{CE6537A1-D6FC-4f65-9D91-7224C49458BB}"/>
              </c:extLst>
            </c:dLbl>
            <c:dLbl>
              <c:idx val="5"/>
              <c:layout>
                <c:manualLayout>
                  <c:x val="-8.3333333333334356E-3"/>
                  <c:y val="2.84275512664026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5263-45DD-A593-9CF6D690E082}"/>
                </c:ext>
                <c:ext xmlns:c15="http://schemas.microsoft.com/office/drawing/2012/chart" uri="{CE6537A1-D6FC-4f65-9D91-7224C49458BB}"/>
              </c:extLst>
            </c:dLbl>
            <c:dLbl>
              <c:idx val="6"/>
              <c:layout>
                <c:manualLayout>
                  <c:x val="1.9444444444444445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263-45DD-A593-9CF6D690E08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70C0"/>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工作表4!$A$2:$A$8</c:f>
              <c:strCache>
                <c:ptCount val="7"/>
                <c:pt idx="0">
                  <c:v>回饋訊息運用</c:v>
                </c:pt>
                <c:pt idx="1">
                  <c:v>自主學習</c:v>
                </c:pt>
                <c:pt idx="2">
                  <c:v>國語自我效能</c:v>
                </c:pt>
                <c:pt idx="3">
                  <c:v>後設認知</c:v>
                </c:pt>
                <c:pt idx="4">
                  <c:v>毅力</c:v>
                </c:pt>
                <c:pt idx="5">
                  <c:v>時間管理</c:v>
                </c:pt>
                <c:pt idx="6">
                  <c:v>科技使用度</c:v>
                </c:pt>
              </c:strCache>
            </c:strRef>
          </c:cat>
          <c:val>
            <c:numRef>
              <c:f>工作表4!$C$2:$C$8</c:f>
              <c:numCache>
                <c:formatCode>0.00_);[Red]\(0.00\)</c:formatCode>
                <c:ptCount val="7"/>
                <c:pt idx="0">
                  <c:v>0.27</c:v>
                </c:pt>
                <c:pt idx="1">
                  <c:v>0.21</c:v>
                </c:pt>
                <c:pt idx="2">
                  <c:v>0.31</c:v>
                </c:pt>
                <c:pt idx="3">
                  <c:v>0.19</c:v>
                </c:pt>
                <c:pt idx="4">
                  <c:v>0.22</c:v>
                </c:pt>
                <c:pt idx="5">
                  <c:v>0.16</c:v>
                </c:pt>
                <c:pt idx="6" formatCode="General">
                  <c:v>-0.04</c:v>
                </c:pt>
              </c:numCache>
            </c:numRef>
          </c:val>
          <c:extLst xmlns:c16r2="http://schemas.microsoft.com/office/drawing/2015/06/chart">
            <c:ext xmlns:c16="http://schemas.microsoft.com/office/drawing/2014/chart" uri="{C3380CC4-5D6E-409C-BE32-E72D297353CC}">
              <c16:uniqueId val="{00000001-D466-4384-B170-5B0C8972298B}"/>
            </c:ext>
          </c:extLst>
        </c:ser>
        <c:ser>
          <c:idx val="2"/>
          <c:order val="2"/>
          <c:tx>
            <c:strRef>
              <c:f>工作表4!$D$1</c:f>
              <c:strCache>
                <c:ptCount val="1"/>
                <c:pt idx="0">
                  <c:v>九年級學生((N=19775)</c:v>
                </c:pt>
              </c:strCache>
            </c:strRef>
          </c:tx>
          <c:spPr>
            <a:solidFill>
              <a:srgbClr val="FFFF00"/>
            </a:solidFill>
            <a:ln>
              <a:solidFill>
                <a:srgbClr val="8064A2"/>
              </a:solidFill>
            </a:ln>
            <a:effectLst/>
            <a:sp3d>
              <a:contourClr>
                <a:srgbClr val="8064A2"/>
              </a:contourClr>
            </a:sp3d>
          </c:spPr>
          <c:invertIfNegative val="0"/>
          <c:dLbls>
            <c:dLbl>
              <c:idx val="1"/>
              <c:layout>
                <c:manualLayout>
                  <c:x val="2.7777777777777267E-3"/>
                  <c:y val="-2.84275512664026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5263-45DD-A593-9CF6D690E08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工作表4!$A$2:$A$8</c:f>
              <c:strCache>
                <c:ptCount val="7"/>
                <c:pt idx="0">
                  <c:v>回饋訊息運用</c:v>
                </c:pt>
                <c:pt idx="1">
                  <c:v>自主學習</c:v>
                </c:pt>
                <c:pt idx="2">
                  <c:v>國語自我效能</c:v>
                </c:pt>
                <c:pt idx="3">
                  <c:v>後設認知</c:v>
                </c:pt>
                <c:pt idx="4">
                  <c:v>毅力</c:v>
                </c:pt>
                <c:pt idx="5">
                  <c:v>時間管理</c:v>
                </c:pt>
                <c:pt idx="6">
                  <c:v>科技使用度</c:v>
                </c:pt>
              </c:strCache>
            </c:strRef>
          </c:cat>
          <c:val>
            <c:numRef>
              <c:f>工作表4!$D$2:$D$8</c:f>
              <c:numCache>
                <c:formatCode>0.00_);[Red]\(0.00\)</c:formatCode>
                <c:ptCount val="7"/>
                <c:pt idx="0">
                  <c:v>0.44</c:v>
                </c:pt>
                <c:pt idx="1">
                  <c:v>0.42</c:v>
                </c:pt>
                <c:pt idx="2">
                  <c:v>0.39</c:v>
                </c:pt>
                <c:pt idx="3">
                  <c:v>0.34</c:v>
                </c:pt>
                <c:pt idx="4">
                  <c:v>0.3</c:v>
                </c:pt>
                <c:pt idx="5">
                  <c:v>0.23</c:v>
                </c:pt>
                <c:pt idx="6">
                  <c:v>0.08</c:v>
                </c:pt>
              </c:numCache>
            </c:numRef>
          </c:val>
          <c:extLst xmlns:c16r2="http://schemas.microsoft.com/office/drawing/2015/06/chart">
            <c:ext xmlns:c16="http://schemas.microsoft.com/office/drawing/2014/chart" uri="{C3380CC4-5D6E-409C-BE32-E72D297353CC}">
              <c16:uniqueId val="{00000002-D466-4384-B170-5B0C8972298B}"/>
            </c:ext>
          </c:extLst>
        </c:ser>
        <c:dLbls>
          <c:showLegendKey val="0"/>
          <c:showVal val="0"/>
          <c:showCatName val="0"/>
          <c:showSerName val="0"/>
          <c:showPercent val="0"/>
          <c:showBubbleSize val="0"/>
        </c:dLbls>
        <c:gapWidth val="150"/>
        <c:shape val="box"/>
        <c:axId val="1670610112"/>
        <c:axId val="1670622624"/>
        <c:axId val="0"/>
      </c:bar3DChart>
      <c:catAx>
        <c:axId val="1670610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lumMod val="75000"/>
                  </a:schemeClr>
                </a:solidFill>
                <a:latin typeface="+mn-lt"/>
                <a:ea typeface="+mn-ea"/>
                <a:cs typeface="+mn-cs"/>
              </a:defRPr>
            </a:pPr>
            <a:endParaRPr lang="zh-TW"/>
          </a:p>
        </c:txPr>
        <c:crossAx val="1670622624"/>
        <c:crosses val="autoZero"/>
        <c:auto val="1"/>
        <c:lblAlgn val="ctr"/>
        <c:lblOffset val="100"/>
        <c:noMultiLvlLbl val="0"/>
      </c:catAx>
      <c:valAx>
        <c:axId val="1670622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accent1"/>
                    </a:solidFill>
                    <a:latin typeface="新細明體" panose="02020500000000000000" pitchFamily="18" charset="-120"/>
                    <a:ea typeface="新細明體" panose="02020500000000000000" pitchFamily="18" charset="-120"/>
                    <a:cs typeface="+mn-cs"/>
                  </a:defRPr>
                </a:pPr>
                <a:r>
                  <a:rPr lang="zh-TW" altLang="en-US" sz="2000" dirty="0">
                    <a:solidFill>
                      <a:schemeClr val="accent1">
                        <a:lumMod val="75000"/>
                      </a:schemeClr>
                    </a:solidFill>
                    <a:latin typeface="新細明體" panose="02020500000000000000" pitchFamily="18" charset="-120"/>
                    <a:ea typeface="新細明體" panose="02020500000000000000" pitchFamily="18" charset="-120"/>
                  </a:rPr>
                  <a:t>相關係數</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accent1"/>
                  </a:solidFill>
                  <a:latin typeface="新細明體" panose="02020500000000000000" pitchFamily="18" charset="-120"/>
                  <a:ea typeface="新細明體" panose="02020500000000000000" pitchFamily="18" charset="-120"/>
                  <a:cs typeface="+mn-cs"/>
                </a:defRPr>
              </a:pPr>
              <a:endParaRPr lang="zh-TW"/>
            </a:p>
          </c:txPr>
        </c:title>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B050"/>
                </a:solidFill>
                <a:latin typeface="+mn-lt"/>
                <a:ea typeface="+mn-ea"/>
                <a:cs typeface="+mn-cs"/>
              </a:defRPr>
            </a:pPr>
            <a:endParaRPr lang="zh-TW"/>
          </a:p>
        </c:txPr>
        <c:crossAx val="167061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50970110659175"/>
          <c:y val="3.1454355004644288E-2"/>
          <c:w val="0.88186757938978266"/>
          <c:h val="0.73806133633083193"/>
        </c:manualLayout>
      </c:layout>
      <c:bar3DChart>
        <c:barDir val="col"/>
        <c:grouping val="clustered"/>
        <c:varyColors val="0"/>
        <c:ser>
          <c:idx val="0"/>
          <c:order val="0"/>
          <c:tx>
            <c:strRef>
              <c:f>工作表5!$B$1</c:f>
              <c:strCache>
                <c:ptCount val="1"/>
                <c:pt idx="0">
                  <c:v>三年級學生(N=12547)</c:v>
                </c:pt>
              </c:strCache>
            </c:strRef>
          </c:tx>
          <c:spPr>
            <a:solidFill>
              <a:srgbClr val="FFC000"/>
            </a:solidFill>
            <a:ln>
              <a:solidFill>
                <a:srgbClr val="C0504D"/>
              </a:solidFill>
            </a:ln>
            <a:effectLst/>
            <a:sp3d>
              <a:contourClr>
                <a:srgbClr val="C0504D"/>
              </a:contourClr>
            </a:sp3d>
          </c:spPr>
          <c:invertIfNegative val="0"/>
          <c:dLbls>
            <c:dLbl>
              <c:idx val="0"/>
              <c:layout>
                <c:manualLayout>
                  <c:x val="-8.3333333333333332E-3"/>
                  <c:y val="-2.6211567467650721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B2F-477B-A41C-B55BA0D4A42F}"/>
                </c:ext>
                <c:ext xmlns:c15="http://schemas.microsoft.com/office/drawing/2012/chart" uri="{CE6537A1-D6FC-4f65-9D91-7224C49458BB}"/>
              </c:extLst>
            </c:dLbl>
            <c:dLbl>
              <c:idx val="1"/>
              <c:layout>
                <c:manualLayout>
                  <c:x val="5.4542774656305554E-5"/>
                  <c:y val="-4.2892593044298495E-3"/>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B2F-477B-A41C-B55BA0D4A42F}"/>
                </c:ext>
                <c:ext xmlns:c15="http://schemas.microsoft.com/office/drawing/2012/chart" uri="{CE6537A1-D6FC-4f65-9D91-7224C49458BB}">
                  <c15:layout>
                    <c:manualLayout>
                      <c:w val="6.388686332709044E-2"/>
                      <c:h val="6.2837025957098849E-2"/>
                    </c:manualLayout>
                  </c15:layout>
                </c:ext>
              </c:extLst>
            </c:dLbl>
            <c:dLbl>
              <c:idx val="2"/>
              <c:layout>
                <c:manualLayout>
                  <c:x val="-6.9444444444444952E-3"/>
                  <c:y val="-5.2423134935301443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B2F-477B-A41C-B55BA0D4A42F}"/>
                </c:ext>
                <c:ext xmlns:c15="http://schemas.microsoft.com/office/drawing/2012/chart" uri="{CE6537A1-D6FC-4f65-9D91-7224C49458BB}"/>
              </c:extLst>
            </c:dLbl>
            <c:dLbl>
              <c:idx val="6"/>
              <c:layout>
                <c:manualLayout>
                  <c:x val="1.1111111111111009E-2"/>
                  <c:y val="-6.57679653944771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B2F-477B-A41C-B55BA0D4A42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工作表5!$A$2:$A$8</c:f>
              <c:strCache>
                <c:ptCount val="7"/>
                <c:pt idx="0">
                  <c:v>數學自我效能</c:v>
                </c:pt>
                <c:pt idx="1">
                  <c:v>回饋訊息運用</c:v>
                </c:pt>
                <c:pt idx="2">
                  <c:v>自主學習</c:v>
                </c:pt>
                <c:pt idx="3">
                  <c:v>後設認知</c:v>
                </c:pt>
                <c:pt idx="4">
                  <c:v>毅力</c:v>
                </c:pt>
                <c:pt idx="5">
                  <c:v>時間管理</c:v>
                </c:pt>
                <c:pt idx="6">
                  <c:v>科技使用度</c:v>
                </c:pt>
              </c:strCache>
            </c:strRef>
          </c:cat>
          <c:val>
            <c:numRef>
              <c:f>工作表5!$B$2:$B$8</c:f>
              <c:numCache>
                <c:formatCode>0.00_ </c:formatCode>
                <c:ptCount val="7"/>
                <c:pt idx="0">
                  <c:v>0.44</c:v>
                </c:pt>
                <c:pt idx="1">
                  <c:v>0.25</c:v>
                </c:pt>
                <c:pt idx="2">
                  <c:v>0.18</c:v>
                </c:pt>
                <c:pt idx="4">
                  <c:v>0.28000000000000003</c:v>
                </c:pt>
                <c:pt idx="6">
                  <c:v>-0.09</c:v>
                </c:pt>
              </c:numCache>
            </c:numRef>
          </c:val>
          <c:extLst xmlns:c16r2="http://schemas.microsoft.com/office/drawing/2015/06/chart">
            <c:ext xmlns:c16="http://schemas.microsoft.com/office/drawing/2014/chart" uri="{C3380CC4-5D6E-409C-BE32-E72D297353CC}">
              <c16:uniqueId val="{00000000-7FB2-446D-976D-23341047D9A3}"/>
            </c:ext>
          </c:extLst>
        </c:ser>
        <c:ser>
          <c:idx val="1"/>
          <c:order val="1"/>
          <c:tx>
            <c:strRef>
              <c:f>工作表5!$C$1</c:f>
              <c:strCache>
                <c:ptCount val="1"/>
                <c:pt idx="0">
                  <c:v>五年級學生(N=50773)</c:v>
                </c:pt>
              </c:strCache>
            </c:strRef>
          </c:tx>
          <c:spPr>
            <a:solidFill>
              <a:srgbClr val="FFFFFF"/>
            </a:solidFill>
            <a:ln>
              <a:solidFill>
                <a:srgbClr val="0070C0"/>
              </a:solidFill>
            </a:ln>
            <a:effectLst/>
            <a:sp3d>
              <a:contourClr>
                <a:srgbClr val="0070C0"/>
              </a:contourClr>
            </a:sp3d>
          </c:spPr>
          <c:invertIfNegative val="0"/>
          <c:dLbls>
            <c:dLbl>
              <c:idx val="0"/>
              <c:layout>
                <c:manualLayout>
                  <c:x val="-6.9444444444444441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B2F-477B-A41C-B55BA0D4A42F}"/>
                </c:ext>
                <c:ext xmlns:c15="http://schemas.microsoft.com/office/drawing/2012/chart" uri="{CE6537A1-D6FC-4f65-9D91-7224C49458BB}"/>
              </c:extLst>
            </c:dLbl>
            <c:dLbl>
              <c:idx val="1"/>
              <c:layout>
                <c:manualLayout>
                  <c:x val="-4.1121238920103394E-3"/>
                  <c:y val="-5.7189077428489244E-3"/>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rgbClr val="0070C0"/>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B2F-477B-A41C-B55BA0D4A42F}"/>
                </c:ext>
                <c:ext xmlns:c15="http://schemas.microsoft.com/office/drawing/2012/chart" uri="{CE6537A1-D6FC-4f65-9D91-7224C49458BB}">
                  <c15:layout>
                    <c:manualLayout>
                      <c:w val="6.388686332709044E-2"/>
                      <c:h val="6.5696682592823838E-2"/>
                    </c:manualLayout>
                  </c15:layout>
                </c:ext>
              </c:extLst>
            </c:dLbl>
            <c:dLbl>
              <c:idx val="2"/>
              <c:layout>
                <c:manualLayout>
                  <c:x val="-8.3333333333333835E-3"/>
                  <c:y val="-5.2423134935301443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DB2F-477B-A41C-B55BA0D4A42F}"/>
                </c:ext>
                <c:ext xmlns:c15="http://schemas.microsoft.com/office/drawing/2012/chart" uri="{CE6537A1-D6FC-4f65-9D91-7224C49458BB}"/>
              </c:extLst>
            </c:dLbl>
            <c:dLbl>
              <c:idx val="3"/>
              <c:layout>
                <c:manualLayout>
                  <c:x val="-9.7222222222223247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DB2F-477B-A41C-B55BA0D4A42F}"/>
                </c:ext>
                <c:ext xmlns:c15="http://schemas.microsoft.com/office/drawing/2012/chart" uri="{CE6537A1-D6FC-4f65-9D91-7224C49458BB}"/>
              </c:extLst>
            </c:dLbl>
            <c:dLbl>
              <c:idx val="4"/>
              <c:layout>
                <c:manualLayout>
                  <c:x val="2.7777777777777779E-3"/>
                  <c:y val="-2.287581405025293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B2F-477B-A41C-B55BA0D4A42F}"/>
                </c:ext>
                <c:ext xmlns:c15="http://schemas.microsoft.com/office/drawing/2012/chart" uri="{CE6537A1-D6FC-4f65-9D91-7224C49458BB}"/>
              </c:extLst>
            </c:dLbl>
            <c:dLbl>
              <c:idx val="5"/>
              <c:layout>
                <c:manualLayout>
                  <c:x val="-6.9444444444443426E-3"/>
                  <c:y val="2.859476756281617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B2F-477B-A41C-B55BA0D4A42F}"/>
                </c:ext>
                <c:ext xmlns:c15="http://schemas.microsoft.com/office/drawing/2012/chart" uri="{CE6537A1-D6FC-4f65-9D91-7224C49458BB}"/>
              </c:extLst>
            </c:dLbl>
            <c:dLbl>
              <c:idx val="6"/>
              <c:layout>
                <c:manualLayout>
                  <c:x val="1.9444444444444445E-2"/>
                  <c:y val="-2.859476756281617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B2F-477B-A41C-B55BA0D4A42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70C0"/>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工作表5!$A$2:$A$8</c:f>
              <c:strCache>
                <c:ptCount val="7"/>
                <c:pt idx="0">
                  <c:v>數學自我效能</c:v>
                </c:pt>
                <c:pt idx="1">
                  <c:v>回饋訊息運用</c:v>
                </c:pt>
                <c:pt idx="2">
                  <c:v>自主學習</c:v>
                </c:pt>
                <c:pt idx="3">
                  <c:v>後設認知</c:v>
                </c:pt>
                <c:pt idx="4">
                  <c:v>毅力</c:v>
                </c:pt>
                <c:pt idx="5">
                  <c:v>時間管理</c:v>
                </c:pt>
                <c:pt idx="6">
                  <c:v>科技使用度</c:v>
                </c:pt>
              </c:strCache>
            </c:strRef>
          </c:cat>
          <c:val>
            <c:numRef>
              <c:f>工作表5!$C$2:$C$8</c:f>
              <c:numCache>
                <c:formatCode>0.00_ </c:formatCode>
                <c:ptCount val="7"/>
                <c:pt idx="0">
                  <c:v>0.53</c:v>
                </c:pt>
                <c:pt idx="1">
                  <c:v>0.32</c:v>
                </c:pt>
                <c:pt idx="2">
                  <c:v>0.25</c:v>
                </c:pt>
                <c:pt idx="3">
                  <c:v>0.23</c:v>
                </c:pt>
                <c:pt idx="4">
                  <c:v>0.28999999999999998</c:v>
                </c:pt>
                <c:pt idx="5">
                  <c:v>0.19</c:v>
                </c:pt>
                <c:pt idx="6">
                  <c:v>-0.02</c:v>
                </c:pt>
              </c:numCache>
            </c:numRef>
          </c:val>
          <c:extLst xmlns:c16r2="http://schemas.microsoft.com/office/drawing/2015/06/chart">
            <c:ext xmlns:c16="http://schemas.microsoft.com/office/drawing/2014/chart" uri="{C3380CC4-5D6E-409C-BE32-E72D297353CC}">
              <c16:uniqueId val="{00000001-7FB2-446D-976D-23341047D9A3}"/>
            </c:ext>
          </c:extLst>
        </c:ser>
        <c:ser>
          <c:idx val="2"/>
          <c:order val="2"/>
          <c:tx>
            <c:strRef>
              <c:f>工作表5!$D$1</c:f>
              <c:strCache>
                <c:ptCount val="1"/>
                <c:pt idx="0">
                  <c:v>九年級學生((N=19775)</c:v>
                </c:pt>
              </c:strCache>
            </c:strRef>
          </c:tx>
          <c:spPr>
            <a:solidFill>
              <a:srgbClr val="FFFF00"/>
            </a:solidFill>
            <a:ln>
              <a:solidFill>
                <a:srgbClr val="8064A2"/>
              </a:solidFill>
            </a:ln>
            <a:effectLst/>
            <a:sp3d>
              <a:contourClr>
                <a:srgbClr val="8064A2"/>
              </a:contourClr>
            </a:sp3d>
          </c:spPr>
          <c:invertIfNegative val="0"/>
          <c:dLbls>
            <c:dLbl>
              <c:idx val="4"/>
              <c:layout>
                <c:manualLayout>
                  <c:x val="1.3888888888888889E-3"/>
                  <c:y val="-4.861110485678749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B2F-477B-A41C-B55BA0D4A42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工作表5!$A$2:$A$8</c:f>
              <c:strCache>
                <c:ptCount val="7"/>
                <c:pt idx="0">
                  <c:v>數學自我效能</c:v>
                </c:pt>
                <c:pt idx="1">
                  <c:v>回饋訊息運用</c:v>
                </c:pt>
                <c:pt idx="2">
                  <c:v>自主學習</c:v>
                </c:pt>
                <c:pt idx="3">
                  <c:v>後設認知</c:v>
                </c:pt>
                <c:pt idx="4">
                  <c:v>毅力</c:v>
                </c:pt>
                <c:pt idx="5">
                  <c:v>時間管理</c:v>
                </c:pt>
                <c:pt idx="6">
                  <c:v>科技使用度</c:v>
                </c:pt>
              </c:strCache>
            </c:strRef>
          </c:cat>
          <c:val>
            <c:numRef>
              <c:f>工作表5!$D$2:$D$8</c:f>
              <c:numCache>
                <c:formatCode>0.00_ </c:formatCode>
                <c:ptCount val="7"/>
                <c:pt idx="0">
                  <c:v>0.64</c:v>
                </c:pt>
                <c:pt idx="1">
                  <c:v>0.44</c:v>
                </c:pt>
                <c:pt idx="2">
                  <c:v>0.42</c:v>
                </c:pt>
                <c:pt idx="3">
                  <c:v>0.36</c:v>
                </c:pt>
                <c:pt idx="4">
                  <c:v>0.33</c:v>
                </c:pt>
                <c:pt idx="5">
                  <c:v>0.26</c:v>
                </c:pt>
                <c:pt idx="6">
                  <c:v>0.09</c:v>
                </c:pt>
              </c:numCache>
            </c:numRef>
          </c:val>
          <c:extLst xmlns:c16r2="http://schemas.microsoft.com/office/drawing/2015/06/chart">
            <c:ext xmlns:c16="http://schemas.microsoft.com/office/drawing/2014/chart" uri="{C3380CC4-5D6E-409C-BE32-E72D297353CC}">
              <c16:uniqueId val="{00000002-7FB2-446D-976D-23341047D9A3}"/>
            </c:ext>
          </c:extLst>
        </c:ser>
        <c:dLbls>
          <c:showLegendKey val="0"/>
          <c:showVal val="0"/>
          <c:showCatName val="0"/>
          <c:showSerName val="0"/>
          <c:showPercent val="0"/>
          <c:showBubbleSize val="0"/>
        </c:dLbls>
        <c:gapWidth val="150"/>
        <c:shape val="box"/>
        <c:axId val="1670610656"/>
        <c:axId val="1670613376"/>
        <c:axId val="0"/>
      </c:bar3DChart>
      <c:catAx>
        <c:axId val="16706106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lumMod val="75000"/>
                  </a:schemeClr>
                </a:solidFill>
                <a:latin typeface="+mn-lt"/>
                <a:ea typeface="+mn-ea"/>
                <a:cs typeface="+mn-cs"/>
              </a:defRPr>
            </a:pPr>
            <a:endParaRPr lang="zh-TW"/>
          </a:p>
        </c:txPr>
        <c:crossAx val="1670613376"/>
        <c:crossesAt val="0"/>
        <c:auto val="1"/>
        <c:lblAlgn val="ctr"/>
        <c:lblOffset val="100"/>
        <c:noMultiLvlLbl val="0"/>
      </c:catAx>
      <c:valAx>
        <c:axId val="1670613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accent1"/>
                    </a:solidFill>
                    <a:latin typeface="新細明體" panose="02020500000000000000" pitchFamily="18" charset="-120"/>
                    <a:ea typeface="新細明體" panose="02020500000000000000" pitchFamily="18" charset="-120"/>
                    <a:cs typeface="+mn-cs"/>
                  </a:defRPr>
                </a:pPr>
                <a:r>
                  <a:rPr lang="zh-TW" altLang="en-US" sz="2000" dirty="0">
                    <a:solidFill>
                      <a:schemeClr val="accent1">
                        <a:lumMod val="75000"/>
                      </a:schemeClr>
                    </a:solidFill>
                    <a:latin typeface="新細明體" panose="02020500000000000000" pitchFamily="18" charset="-120"/>
                    <a:ea typeface="新細明體" panose="02020500000000000000" pitchFamily="18" charset="-120"/>
                  </a:rPr>
                  <a:t>相關係數</a:t>
                </a:r>
              </a:p>
            </c:rich>
          </c:tx>
          <c:layout>
            <c:manualLayout>
              <c:xMode val="edge"/>
              <c:yMode val="edge"/>
              <c:x val="1.5943389256508574E-2"/>
              <c:y val="0.3655585448557702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accent1"/>
                  </a:solidFill>
                  <a:latin typeface="新細明體" panose="02020500000000000000" pitchFamily="18" charset="-120"/>
                  <a:ea typeface="新細明體" panose="02020500000000000000" pitchFamily="18" charset="-120"/>
                  <a:cs typeface="+mn-cs"/>
                </a:defRPr>
              </a:pPr>
              <a:endParaRPr lang="zh-TW"/>
            </a:p>
          </c:txPr>
        </c:title>
        <c:numFmt formatCode="0.0_ "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B050"/>
                </a:solidFill>
                <a:latin typeface="+mn-lt"/>
                <a:ea typeface="+mn-ea"/>
                <a:cs typeface="+mn-cs"/>
              </a:defRPr>
            </a:pPr>
            <a:endParaRPr lang="zh-TW"/>
          </a:p>
        </c:txPr>
        <c:crossAx val="1670610656"/>
        <c:crosses val="autoZero"/>
        <c:crossBetween val="between"/>
      </c:valAx>
      <c:spPr>
        <a:noFill/>
        <a:ln>
          <a:noFill/>
        </a:ln>
        <a:effectLst/>
      </c:spPr>
    </c:plotArea>
    <c:legend>
      <c:legendPos val="b"/>
      <c:layout>
        <c:manualLayout>
          <c:xMode val="edge"/>
          <c:yMode val="edge"/>
          <c:x val="8.0640857392825893E-2"/>
          <c:y val="0.89896140201721464"/>
          <c:w val="0.83871828521434821"/>
          <c:h val="7.244383041996932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工作表6!$B$1</c:f>
              <c:strCache>
                <c:ptCount val="1"/>
                <c:pt idx="0">
                  <c:v>五年級學生(N=45283)</c:v>
                </c:pt>
              </c:strCache>
            </c:strRef>
          </c:tx>
          <c:spPr>
            <a:solidFill>
              <a:srgbClr val="FFFFFF"/>
            </a:solidFill>
            <a:ln>
              <a:solidFill>
                <a:srgbClr val="00B0F0"/>
              </a:solidFill>
            </a:ln>
            <a:effectLst/>
            <a:sp3d>
              <a:contourClr>
                <a:srgbClr val="00B0F0"/>
              </a:contourClr>
            </a:sp3d>
          </c:spPr>
          <c:invertIfNegative val="0"/>
          <c:dLbls>
            <c:dLbl>
              <c:idx val="0"/>
              <c:layout>
                <c:manualLayout>
                  <c:x val="-4.1666666666666666E-3"/>
                  <c:y val="-1.2755632045702851E-17"/>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66FF"/>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8BB-4EAB-AA2D-2F2C180685DE}"/>
                </c:ext>
                <c:ext xmlns:c15="http://schemas.microsoft.com/office/drawing/2012/chart" uri="{CE6537A1-D6FC-4f65-9D91-7224C49458BB}"/>
              </c:extLst>
            </c:dLbl>
            <c:dLbl>
              <c:idx val="1"/>
              <c:layout>
                <c:manualLayout>
                  <c:x val="-5.5555555555556061E-3"/>
                  <c:y val="0"/>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66FF"/>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8BB-4EAB-AA2D-2F2C180685DE}"/>
                </c:ext>
                <c:ext xmlns:c15="http://schemas.microsoft.com/office/drawing/2012/chart" uri="{CE6537A1-D6FC-4f65-9D91-7224C49458BB}"/>
              </c:extLst>
            </c:dLbl>
            <c:dLbl>
              <c:idx val="2"/>
              <c:layout>
                <c:manualLayout>
                  <c:x val="-5.5555555555555046E-3"/>
                  <c:y val="0"/>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66FF"/>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8BB-4EAB-AA2D-2F2C180685DE}"/>
                </c:ext>
                <c:ext xmlns:c15="http://schemas.microsoft.com/office/drawing/2012/chart" uri="{CE6537A1-D6FC-4f65-9D91-7224C49458BB}"/>
              </c:extLst>
            </c:dLbl>
            <c:dLbl>
              <c:idx val="3"/>
              <c:layout>
                <c:manualLayout>
                  <c:x val="-5.5555555555555558E-3"/>
                  <c:y val="0"/>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66FF"/>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8BB-4EAB-AA2D-2F2C180685DE}"/>
                </c:ext>
                <c:ext xmlns:c15="http://schemas.microsoft.com/office/drawing/2012/chart" uri="{CE6537A1-D6FC-4f65-9D91-7224C49458BB}"/>
              </c:extLst>
            </c:dLbl>
            <c:dLbl>
              <c:idx val="4"/>
              <c:layout>
                <c:manualLayout>
                  <c:x val="-5.5555555555555558E-3"/>
                  <c:y val="2.7830791417860997E-3"/>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66FF"/>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8BB-4EAB-AA2D-2F2C180685DE}"/>
                </c:ext>
                <c:ext xmlns:c15="http://schemas.microsoft.com/office/drawing/2012/chart" uri="{CE6537A1-D6FC-4f65-9D91-7224C49458BB}"/>
              </c:extLst>
            </c:dLbl>
            <c:dLbl>
              <c:idx val="5"/>
              <c:layout>
                <c:manualLayout>
                  <c:x val="-4.1666666666666666E-3"/>
                  <c:y val="5.1022528182811402E-17"/>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66FF"/>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8BB-4EAB-AA2D-2F2C180685DE}"/>
                </c:ext>
                <c:ext xmlns:c15="http://schemas.microsoft.com/office/drawing/2012/chart" uri="{CE6537A1-D6FC-4f65-9D91-7224C49458BB}"/>
              </c:extLst>
            </c:dLbl>
            <c:dLbl>
              <c:idx val="6"/>
              <c:layout>
                <c:manualLayout>
                  <c:x val="-5.5555555555555558E-3"/>
                  <c:y val="0"/>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66FF"/>
                      </a:solidFill>
                      <a:latin typeface="+mn-lt"/>
                      <a:ea typeface="+mn-ea"/>
                      <a:cs typeface="+mn-cs"/>
                    </a:defRPr>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8BB-4EAB-AA2D-2F2C180685D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B0F0"/>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工作表6!$A$2:$A$8</c:f>
              <c:strCache>
                <c:ptCount val="7"/>
                <c:pt idx="0">
                  <c:v>英語自我效能</c:v>
                </c:pt>
                <c:pt idx="1">
                  <c:v>回饋訊息運用</c:v>
                </c:pt>
                <c:pt idx="2">
                  <c:v>自主學習</c:v>
                </c:pt>
                <c:pt idx="3">
                  <c:v>後設認知</c:v>
                </c:pt>
                <c:pt idx="4">
                  <c:v>毅力</c:v>
                </c:pt>
                <c:pt idx="5">
                  <c:v>時間管理</c:v>
                </c:pt>
                <c:pt idx="6">
                  <c:v>科技使用度</c:v>
                </c:pt>
              </c:strCache>
            </c:strRef>
          </c:cat>
          <c:val>
            <c:numRef>
              <c:f>工作表6!$B$2:$B$8</c:f>
              <c:numCache>
                <c:formatCode>General</c:formatCode>
                <c:ptCount val="7"/>
                <c:pt idx="0" formatCode="0.00_ ">
                  <c:v>0.6</c:v>
                </c:pt>
                <c:pt idx="1">
                  <c:v>0.34</c:v>
                </c:pt>
                <c:pt idx="2">
                  <c:v>0.28000000000000003</c:v>
                </c:pt>
                <c:pt idx="3">
                  <c:v>0.22</c:v>
                </c:pt>
                <c:pt idx="4">
                  <c:v>0.26</c:v>
                </c:pt>
                <c:pt idx="5">
                  <c:v>0.24</c:v>
                </c:pt>
                <c:pt idx="6">
                  <c:v>0.03</c:v>
                </c:pt>
              </c:numCache>
            </c:numRef>
          </c:val>
          <c:extLst xmlns:c16r2="http://schemas.microsoft.com/office/drawing/2015/06/chart">
            <c:ext xmlns:c16="http://schemas.microsoft.com/office/drawing/2014/chart" uri="{C3380CC4-5D6E-409C-BE32-E72D297353CC}">
              <c16:uniqueId val="{00000000-31EC-4F92-8082-A2B0B0E40020}"/>
            </c:ext>
          </c:extLst>
        </c:ser>
        <c:ser>
          <c:idx val="1"/>
          <c:order val="1"/>
          <c:tx>
            <c:strRef>
              <c:f>工作表6!$C$1</c:f>
              <c:strCache>
                <c:ptCount val="1"/>
                <c:pt idx="0">
                  <c:v>九年級學生((N=19775)</c:v>
                </c:pt>
              </c:strCache>
            </c:strRef>
          </c:tx>
          <c:spPr>
            <a:solidFill>
              <a:srgbClr val="FFFF00"/>
            </a:solidFill>
            <a:ln>
              <a:solidFill>
                <a:srgbClr val="8064A2"/>
              </a:solidFill>
            </a:ln>
            <a:effectLst/>
            <a:sp3d>
              <a:contourClr>
                <a:srgbClr val="8064A2"/>
              </a:contourClr>
            </a:sp3d>
          </c:spPr>
          <c:invertIfNegative val="0"/>
          <c:dLbls>
            <c:dLbl>
              <c:idx val="0"/>
              <c:layout>
                <c:manualLayout>
                  <c:x val="5.5555555555555558E-3"/>
                  <c:y val="-5.56615828357209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08BB-4EAB-AA2D-2F2C180685DE}"/>
                </c:ext>
                <c:ext xmlns:c15="http://schemas.microsoft.com/office/drawing/2012/chart" uri="{CE6537A1-D6FC-4f65-9D91-7224C49458BB}"/>
              </c:extLst>
            </c:dLbl>
            <c:dLbl>
              <c:idx val="1"/>
              <c:layout>
                <c:manualLayout>
                  <c:x val="4.1666666666666666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08BB-4EAB-AA2D-2F2C180685DE}"/>
                </c:ext>
                <c:ext xmlns:c15="http://schemas.microsoft.com/office/drawing/2012/chart" uri="{CE6537A1-D6FC-4f65-9D91-7224C49458BB}"/>
              </c:extLst>
            </c:dLbl>
            <c:dLbl>
              <c:idx val="2"/>
              <c:layout>
                <c:manualLayout>
                  <c:x val="4.1666666666666666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08BB-4EAB-AA2D-2F2C180685DE}"/>
                </c:ext>
                <c:ext xmlns:c15="http://schemas.microsoft.com/office/drawing/2012/chart" uri="{CE6537A1-D6FC-4f65-9D91-7224C49458BB}"/>
              </c:extLst>
            </c:dLbl>
            <c:dLbl>
              <c:idx val="3"/>
              <c:layout>
                <c:manualLayout>
                  <c:x val="8.3333333333333332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08BB-4EAB-AA2D-2F2C180685DE}"/>
                </c:ext>
                <c:ext xmlns:c15="http://schemas.microsoft.com/office/drawing/2012/chart" uri="{CE6537A1-D6FC-4f65-9D91-7224C49458BB}"/>
              </c:extLst>
            </c:dLbl>
            <c:dLbl>
              <c:idx val="4"/>
              <c:layout>
                <c:manualLayout>
                  <c:x val="8.3333333333333332E-3"/>
                  <c:y val="-5.1022528182811402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08BB-4EAB-AA2D-2F2C180685DE}"/>
                </c:ext>
                <c:ext xmlns:c15="http://schemas.microsoft.com/office/drawing/2012/chart" uri="{CE6537A1-D6FC-4f65-9D91-7224C49458BB}"/>
              </c:extLst>
            </c:dLbl>
            <c:dLbl>
              <c:idx val="5"/>
              <c:layout>
                <c:manualLayout>
                  <c:x val="6.9444444444443426E-3"/>
                  <c:y val="-1.94815539925023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8BB-4EAB-AA2D-2F2C180685DE}"/>
                </c:ext>
                <c:ext xmlns:c15="http://schemas.microsoft.com/office/drawing/2012/chart" uri="{CE6537A1-D6FC-4f65-9D91-7224C49458BB}"/>
              </c:extLst>
            </c:dLbl>
            <c:dLbl>
              <c:idx val="6"/>
              <c:layout>
                <c:manualLayout>
                  <c:x val="5.5555555555556572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08BB-4EAB-AA2D-2F2C180685D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工作表6!$A$2:$A$8</c:f>
              <c:strCache>
                <c:ptCount val="7"/>
                <c:pt idx="0">
                  <c:v>英語自我效能</c:v>
                </c:pt>
                <c:pt idx="1">
                  <c:v>回饋訊息運用</c:v>
                </c:pt>
                <c:pt idx="2">
                  <c:v>自主學習</c:v>
                </c:pt>
                <c:pt idx="3">
                  <c:v>後設認知</c:v>
                </c:pt>
                <c:pt idx="4">
                  <c:v>毅力</c:v>
                </c:pt>
                <c:pt idx="5">
                  <c:v>時間管理</c:v>
                </c:pt>
                <c:pt idx="6">
                  <c:v>科技使用度</c:v>
                </c:pt>
              </c:strCache>
            </c:strRef>
          </c:cat>
          <c:val>
            <c:numRef>
              <c:f>工作表6!$C$2:$C$8</c:f>
              <c:numCache>
                <c:formatCode>General</c:formatCode>
                <c:ptCount val="7"/>
                <c:pt idx="0">
                  <c:v>0.64</c:v>
                </c:pt>
                <c:pt idx="1">
                  <c:v>0.47</c:v>
                </c:pt>
                <c:pt idx="2">
                  <c:v>0.42</c:v>
                </c:pt>
                <c:pt idx="3">
                  <c:v>0.34</c:v>
                </c:pt>
                <c:pt idx="4">
                  <c:v>0.31</c:v>
                </c:pt>
                <c:pt idx="5">
                  <c:v>0.27</c:v>
                </c:pt>
                <c:pt idx="6">
                  <c:v>0.09</c:v>
                </c:pt>
              </c:numCache>
            </c:numRef>
          </c:val>
          <c:extLst xmlns:c16r2="http://schemas.microsoft.com/office/drawing/2015/06/chart">
            <c:ext xmlns:c16="http://schemas.microsoft.com/office/drawing/2014/chart" uri="{C3380CC4-5D6E-409C-BE32-E72D297353CC}">
              <c16:uniqueId val="{00000001-31EC-4F92-8082-A2B0B0E40020}"/>
            </c:ext>
          </c:extLst>
        </c:ser>
        <c:dLbls>
          <c:showLegendKey val="0"/>
          <c:showVal val="0"/>
          <c:showCatName val="0"/>
          <c:showSerName val="0"/>
          <c:showPercent val="0"/>
          <c:showBubbleSize val="0"/>
        </c:dLbls>
        <c:gapWidth val="150"/>
        <c:shape val="box"/>
        <c:axId val="1670615552"/>
        <c:axId val="1670619360"/>
        <c:axId val="0"/>
      </c:bar3DChart>
      <c:catAx>
        <c:axId val="16706155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lumMod val="75000"/>
                  </a:schemeClr>
                </a:solidFill>
                <a:latin typeface="+mn-lt"/>
                <a:ea typeface="+mn-ea"/>
                <a:cs typeface="+mn-cs"/>
              </a:defRPr>
            </a:pPr>
            <a:endParaRPr lang="zh-TW"/>
          </a:p>
        </c:txPr>
        <c:crossAx val="1670619360"/>
        <c:crosses val="autoZero"/>
        <c:auto val="1"/>
        <c:lblAlgn val="ctr"/>
        <c:lblOffset val="100"/>
        <c:noMultiLvlLbl val="0"/>
      </c:catAx>
      <c:valAx>
        <c:axId val="1670619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accent1"/>
                    </a:solidFill>
                    <a:latin typeface="新細明體" panose="02020500000000000000" pitchFamily="18" charset="-120"/>
                    <a:ea typeface="新細明體" panose="02020500000000000000" pitchFamily="18" charset="-120"/>
                    <a:cs typeface="+mn-cs"/>
                  </a:defRPr>
                </a:pPr>
                <a:r>
                  <a:rPr lang="zh-TW" altLang="en-US" sz="1800" dirty="0">
                    <a:solidFill>
                      <a:schemeClr val="accent1">
                        <a:lumMod val="75000"/>
                      </a:schemeClr>
                    </a:solidFill>
                    <a:latin typeface="新細明體" panose="02020500000000000000" pitchFamily="18" charset="-120"/>
                    <a:ea typeface="新細明體" panose="02020500000000000000" pitchFamily="18" charset="-120"/>
                  </a:rPr>
                  <a:t>相關係數</a:t>
                </a:r>
              </a:p>
            </c:rich>
          </c:tx>
          <c:layout>
            <c:manualLayout>
              <c:xMode val="edge"/>
              <c:yMode val="edge"/>
              <c:x val="2.4695319335083111E-2"/>
              <c:y val="0.305271129980533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accent1"/>
                  </a:solidFill>
                  <a:latin typeface="新細明體" panose="02020500000000000000" pitchFamily="18" charset="-120"/>
                  <a:ea typeface="新細明體" panose="02020500000000000000" pitchFamily="18" charset="-120"/>
                  <a:cs typeface="+mn-cs"/>
                </a:defRPr>
              </a:pPr>
              <a:endParaRPr lang="zh-TW"/>
            </a:p>
          </c:txPr>
        </c:title>
        <c:numFmt formatCode="0.0_ "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B050"/>
                </a:solidFill>
                <a:latin typeface="+mn-lt"/>
                <a:ea typeface="+mn-ea"/>
                <a:cs typeface="+mn-cs"/>
              </a:defRPr>
            </a:pPr>
            <a:endParaRPr lang="zh-TW"/>
          </a:p>
        </c:txPr>
        <c:crossAx val="167061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64359142607174"/>
          <c:y val="4.2137669435156219E-2"/>
          <c:w val="0.87707863079615045"/>
          <c:h val="0.72593144392909792"/>
        </c:manualLayout>
      </c:layout>
      <c:bar3DChart>
        <c:barDir val="col"/>
        <c:grouping val="clustered"/>
        <c:varyColors val="0"/>
        <c:ser>
          <c:idx val="0"/>
          <c:order val="0"/>
          <c:tx>
            <c:strRef>
              <c:f>工作表7!$B$1</c:f>
              <c:strCache>
                <c:ptCount val="1"/>
                <c:pt idx="0">
                  <c:v>五年級學生(N=19675)</c:v>
                </c:pt>
              </c:strCache>
            </c:strRef>
          </c:tx>
          <c:spPr>
            <a:solidFill>
              <a:srgbClr val="FFFFFF"/>
            </a:solidFill>
            <a:ln>
              <a:solidFill>
                <a:srgbClr val="00B0F0"/>
              </a:solidFill>
            </a:ln>
            <a:effectLst/>
            <a:sp3d>
              <a:contourClr>
                <a:srgbClr val="00B0F0"/>
              </a:contourClr>
            </a:sp3d>
          </c:spPr>
          <c:invertIfNegative val="0"/>
          <c:dLbls>
            <c:dLbl>
              <c:idx val="0"/>
              <c:layout>
                <c:manualLayout>
                  <c:x val="-4.1666666666666796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C99-40AF-9900-1A18473693E2}"/>
                </c:ext>
                <c:ext xmlns:c15="http://schemas.microsoft.com/office/drawing/2012/chart" uri="{CE6537A1-D6FC-4f65-9D91-7224C49458BB}"/>
              </c:extLst>
            </c:dLbl>
            <c:dLbl>
              <c:idx val="1"/>
              <c:layout>
                <c:manualLayout>
                  <c:x val="-6.9444444444444701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C99-40AF-9900-1A18473693E2}"/>
                </c:ext>
                <c:ext xmlns:c15="http://schemas.microsoft.com/office/drawing/2012/chart" uri="{CE6537A1-D6FC-4f65-9D91-7224C49458BB}"/>
              </c:extLst>
            </c:dLbl>
            <c:dLbl>
              <c:idx val="2"/>
              <c:layout>
                <c:manualLayout>
                  <c:x val="-4.1666666666666666E-3"/>
                  <c:y val="-5.2320552361726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C99-40AF-9900-1A18473693E2}"/>
                </c:ext>
                <c:ext xmlns:c15="http://schemas.microsoft.com/office/drawing/2012/chart" uri="{CE6537A1-D6FC-4f65-9D91-7224C49458BB}"/>
              </c:extLst>
            </c:dLbl>
            <c:dLbl>
              <c:idx val="3"/>
              <c:layout>
                <c:manualLayout>
                  <c:x val="-9.7222222222222224E-3"/>
                  <c:y val="-5.2320552361726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C99-40AF-9900-1A18473693E2}"/>
                </c:ext>
                <c:ext xmlns:c15="http://schemas.microsoft.com/office/drawing/2012/chart" uri="{CE6537A1-D6FC-4f65-9D91-7224C49458BB}"/>
              </c:extLst>
            </c:dLbl>
            <c:dLbl>
              <c:idx val="4"/>
              <c:layout>
                <c:manualLayout>
                  <c:x val="-5.5555555555556572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C99-40AF-9900-1A18473693E2}"/>
                </c:ext>
                <c:ext xmlns:c15="http://schemas.microsoft.com/office/drawing/2012/chart" uri="{CE6537A1-D6FC-4f65-9D91-7224C49458BB}"/>
              </c:extLst>
            </c:dLbl>
            <c:dLbl>
              <c:idx val="5"/>
              <c:layout>
                <c:manualLayout>
                  <c:x val="-2.7777777777777779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CC99-40AF-9900-1A18473693E2}"/>
                </c:ext>
                <c:ext xmlns:c15="http://schemas.microsoft.com/office/drawing/2012/chart" uri="{CE6537A1-D6FC-4f65-9D91-7224C49458BB}"/>
              </c:extLst>
            </c:dLbl>
            <c:dLbl>
              <c:idx val="6"/>
              <c:layout>
                <c:manualLayout>
                  <c:x val="4.7222222222222221E-2"/>
                  <c:y val="-8.561643835616437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C99-40AF-9900-1A18473693E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66FF"/>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工作表7!$A$2:$A$8</c:f>
              <c:strCache>
                <c:ptCount val="7"/>
                <c:pt idx="0">
                  <c:v>數學自我效能</c:v>
                </c:pt>
                <c:pt idx="1">
                  <c:v>回饋訊息運用</c:v>
                </c:pt>
                <c:pt idx="2">
                  <c:v>自主學習</c:v>
                </c:pt>
                <c:pt idx="3">
                  <c:v>後設認知</c:v>
                </c:pt>
                <c:pt idx="4">
                  <c:v>毅力</c:v>
                </c:pt>
                <c:pt idx="5">
                  <c:v>時間管理</c:v>
                </c:pt>
                <c:pt idx="6">
                  <c:v>科技使用度</c:v>
                </c:pt>
              </c:strCache>
            </c:strRef>
          </c:cat>
          <c:val>
            <c:numRef>
              <c:f>工作表7!$B$2:$B$8</c:f>
              <c:numCache>
                <c:formatCode>General</c:formatCode>
                <c:ptCount val="7"/>
                <c:pt idx="0">
                  <c:v>0.44</c:v>
                </c:pt>
                <c:pt idx="1">
                  <c:v>0.28000000000000003</c:v>
                </c:pt>
                <c:pt idx="2">
                  <c:v>0.23</c:v>
                </c:pt>
                <c:pt idx="3">
                  <c:v>0.19</c:v>
                </c:pt>
                <c:pt idx="4">
                  <c:v>0.24</c:v>
                </c:pt>
                <c:pt idx="5">
                  <c:v>0.15</c:v>
                </c:pt>
                <c:pt idx="6">
                  <c:v>-0.03</c:v>
                </c:pt>
              </c:numCache>
            </c:numRef>
          </c:val>
          <c:extLst xmlns:c16r2="http://schemas.microsoft.com/office/drawing/2015/06/chart">
            <c:ext xmlns:c16="http://schemas.microsoft.com/office/drawing/2014/chart" uri="{C3380CC4-5D6E-409C-BE32-E72D297353CC}">
              <c16:uniqueId val="{00000000-3E12-4251-AA9C-E59339F220FD}"/>
            </c:ext>
          </c:extLst>
        </c:ser>
        <c:ser>
          <c:idx val="1"/>
          <c:order val="1"/>
          <c:tx>
            <c:strRef>
              <c:f>工作表7!$C$1</c:f>
              <c:strCache>
                <c:ptCount val="1"/>
                <c:pt idx="0">
                  <c:v>九年級學生((N=19775)</c:v>
                </c:pt>
              </c:strCache>
            </c:strRef>
          </c:tx>
          <c:spPr>
            <a:solidFill>
              <a:srgbClr val="FFFF00"/>
            </a:solidFill>
            <a:ln>
              <a:solidFill>
                <a:srgbClr val="8064A2"/>
              </a:solidFill>
            </a:ln>
            <a:effectLst/>
            <a:sp3d>
              <a:contourClr>
                <a:srgbClr val="8064A2"/>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工作表7!$A$2:$A$8</c:f>
              <c:strCache>
                <c:ptCount val="7"/>
                <c:pt idx="0">
                  <c:v>數學自我效能</c:v>
                </c:pt>
                <c:pt idx="1">
                  <c:v>回饋訊息運用</c:v>
                </c:pt>
                <c:pt idx="2">
                  <c:v>自主學習</c:v>
                </c:pt>
                <c:pt idx="3">
                  <c:v>後設認知</c:v>
                </c:pt>
                <c:pt idx="4">
                  <c:v>毅力</c:v>
                </c:pt>
                <c:pt idx="5">
                  <c:v>時間管理</c:v>
                </c:pt>
                <c:pt idx="6">
                  <c:v>科技使用度</c:v>
                </c:pt>
              </c:strCache>
            </c:strRef>
          </c:cat>
          <c:val>
            <c:numRef>
              <c:f>工作表7!$C$2:$C$8</c:f>
              <c:numCache>
                <c:formatCode>General</c:formatCode>
                <c:ptCount val="7"/>
                <c:pt idx="0">
                  <c:v>0.53</c:v>
                </c:pt>
                <c:pt idx="1">
                  <c:v>0.46</c:v>
                </c:pt>
                <c:pt idx="2">
                  <c:v>0.42</c:v>
                </c:pt>
                <c:pt idx="3">
                  <c:v>0.37</c:v>
                </c:pt>
                <c:pt idx="4">
                  <c:v>0.35</c:v>
                </c:pt>
                <c:pt idx="5">
                  <c:v>0.26</c:v>
                </c:pt>
                <c:pt idx="6">
                  <c:v>0.08</c:v>
                </c:pt>
              </c:numCache>
            </c:numRef>
          </c:val>
          <c:extLst xmlns:c16r2="http://schemas.microsoft.com/office/drawing/2015/06/chart">
            <c:ext xmlns:c16="http://schemas.microsoft.com/office/drawing/2014/chart" uri="{C3380CC4-5D6E-409C-BE32-E72D297353CC}">
              <c16:uniqueId val="{00000001-3E12-4251-AA9C-E59339F220FD}"/>
            </c:ext>
          </c:extLst>
        </c:ser>
        <c:dLbls>
          <c:showLegendKey val="0"/>
          <c:showVal val="0"/>
          <c:showCatName val="0"/>
          <c:showSerName val="0"/>
          <c:showPercent val="0"/>
          <c:showBubbleSize val="0"/>
        </c:dLbls>
        <c:gapWidth val="150"/>
        <c:shape val="box"/>
        <c:axId val="1670622080"/>
        <c:axId val="1670623168"/>
        <c:axId val="0"/>
      </c:bar3DChart>
      <c:catAx>
        <c:axId val="1670622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lumMod val="75000"/>
                  </a:schemeClr>
                </a:solidFill>
                <a:latin typeface="+mn-lt"/>
                <a:ea typeface="+mn-ea"/>
                <a:cs typeface="+mn-cs"/>
              </a:defRPr>
            </a:pPr>
            <a:endParaRPr lang="zh-TW"/>
          </a:p>
        </c:txPr>
        <c:crossAx val="1670623168"/>
        <c:crosses val="autoZero"/>
        <c:auto val="1"/>
        <c:lblAlgn val="ctr"/>
        <c:lblOffset val="100"/>
        <c:noMultiLvlLbl val="0"/>
      </c:catAx>
      <c:valAx>
        <c:axId val="1670623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accent1">
                        <a:lumMod val="75000"/>
                      </a:schemeClr>
                    </a:solidFill>
                    <a:latin typeface="新細明體" panose="02020500000000000000" pitchFamily="18" charset="-120"/>
                    <a:ea typeface="新細明體" panose="02020500000000000000" pitchFamily="18" charset="-120"/>
                    <a:cs typeface="+mn-cs"/>
                  </a:defRPr>
                </a:pPr>
                <a:r>
                  <a:rPr lang="zh-TW" altLang="en-US" sz="2000" baseline="0" dirty="0">
                    <a:solidFill>
                      <a:schemeClr val="accent1">
                        <a:lumMod val="75000"/>
                      </a:schemeClr>
                    </a:solidFill>
                    <a:latin typeface="新細明體" panose="02020500000000000000" pitchFamily="18" charset="-120"/>
                    <a:ea typeface="新細明體" panose="02020500000000000000" pitchFamily="18" charset="-120"/>
                  </a:rPr>
                  <a:t>相關係數</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accent1">
                      <a:lumMod val="75000"/>
                    </a:schemeClr>
                  </a:solidFill>
                  <a:latin typeface="新細明體" panose="02020500000000000000" pitchFamily="18" charset="-120"/>
                  <a:ea typeface="新細明體" panose="02020500000000000000" pitchFamily="18" charset="-120"/>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B050"/>
                </a:solidFill>
                <a:latin typeface="+mn-lt"/>
                <a:ea typeface="+mn-ea"/>
                <a:cs typeface="+mn-cs"/>
              </a:defRPr>
            </a:pPr>
            <a:endParaRPr lang="zh-TW"/>
          </a:p>
        </c:txPr>
        <c:crossAx val="1670622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en-US" dirty="0">
                <a:latin typeface="標楷體" panose="03000509000000000000" pitchFamily="65" charset="-120"/>
                <a:ea typeface="標楷體" panose="03000509000000000000" pitchFamily="65" charset="-120"/>
              </a:rPr>
              <a:t>國語科</a:t>
            </a:r>
            <a:endParaRPr lang="en-US" altLang="zh-TW" dirty="0">
              <a:latin typeface="標楷體" panose="03000509000000000000" pitchFamily="65" charset="-120"/>
              <a:ea typeface="標楷體" panose="03000509000000000000" pitchFamily="65" charset="-120"/>
            </a:endParaRPr>
          </a:p>
        </c:rich>
      </c:tx>
      <c:layout/>
      <c:overlay val="0"/>
      <c:spPr>
        <a:noFill/>
        <a:ln>
          <a:noFill/>
        </a:ln>
        <a:effectLst/>
      </c:spPr>
    </c:title>
    <c:autoTitleDeleted val="0"/>
    <c:plotArea>
      <c:layout/>
      <c:lineChart>
        <c:grouping val="standard"/>
        <c:varyColors val="0"/>
        <c:ser>
          <c:idx val="0"/>
          <c:order val="0"/>
          <c:tx>
            <c:strRef>
              <c:f>工作表1!$B$1</c:f>
              <c:strCache>
                <c:ptCount val="1"/>
                <c:pt idx="0">
                  <c:v>數列 1</c:v>
                </c:pt>
              </c:strCache>
            </c:strRef>
          </c:tx>
          <c:spPr>
            <a:ln w="28575" cap="rnd">
              <a:solidFill>
                <a:schemeClr val="accent1"/>
              </a:solidFill>
              <a:round/>
            </a:ln>
            <a:effectLst/>
          </c:spPr>
          <c:marker>
            <c:symbol val="none"/>
          </c:marker>
          <c:cat>
            <c:strRef>
              <c:f>工作表1!$A$2:$A$5</c:f>
              <c:strCache>
                <c:ptCount val="4"/>
                <c:pt idx="0">
                  <c:v>1+ vs 0</c:v>
                </c:pt>
                <c:pt idx="1">
                  <c:v>2+ vs 0</c:v>
                </c:pt>
                <c:pt idx="2">
                  <c:v>3+ vs 0</c:v>
                </c:pt>
                <c:pt idx="3">
                  <c:v>4+ vs 0</c:v>
                </c:pt>
              </c:strCache>
            </c:strRef>
          </c:cat>
          <c:val>
            <c:numRef>
              <c:f>工作表1!$B$2:$B$5</c:f>
              <c:numCache>
                <c:formatCode>General</c:formatCode>
                <c:ptCount val="4"/>
                <c:pt idx="0">
                  <c:v>142</c:v>
                </c:pt>
                <c:pt idx="1">
                  <c:v>2201</c:v>
                </c:pt>
                <c:pt idx="2">
                  <c:v>1780</c:v>
                </c:pt>
                <c:pt idx="3">
                  <c:v>1945</c:v>
                </c:pt>
              </c:numCache>
            </c:numRef>
          </c:val>
          <c:smooth val="0"/>
          <c:extLst xmlns:c16r2="http://schemas.microsoft.com/office/drawing/2015/06/chart">
            <c:ext xmlns:c16="http://schemas.microsoft.com/office/drawing/2014/chart" uri="{C3380CC4-5D6E-409C-BE32-E72D297353CC}">
              <c16:uniqueId val="{00000000-648E-4496-85FF-2BA20D4A6920}"/>
            </c:ext>
          </c:extLst>
        </c:ser>
        <c:dLbls>
          <c:showLegendKey val="0"/>
          <c:showVal val="0"/>
          <c:showCatName val="0"/>
          <c:showSerName val="0"/>
          <c:showPercent val="0"/>
          <c:showBubbleSize val="0"/>
        </c:dLbls>
        <c:smooth val="0"/>
        <c:axId val="1670623712"/>
        <c:axId val="1670624256"/>
      </c:lineChart>
      <c:catAx>
        <c:axId val="167062371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zh-TW" sz="1600" b="0" i="0" baseline="0" dirty="0">
                    <a:effectLst/>
                    <a:latin typeface="標楷體" panose="03000509000000000000" pitchFamily="65" charset="-120"/>
                    <a:ea typeface="標楷體" panose="03000509000000000000" pitchFamily="65" charset="-120"/>
                  </a:rPr>
                  <a:t>使用時數</a:t>
                </a:r>
                <a:endParaRPr lang="zh-TW" altLang="zh-TW" sz="1600" dirty="0">
                  <a:effectLst/>
                  <a:latin typeface="標楷體" panose="03000509000000000000" pitchFamily="65" charset="-120"/>
                  <a:ea typeface="標楷體" panose="03000509000000000000" pitchFamily="65" charset="-120"/>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670624256"/>
        <c:crosses val="autoZero"/>
        <c:auto val="1"/>
        <c:lblAlgn val="ctr"/>
        <c:lblOffset val="100"/>
        <c:noMultiLvlLbl val="0"/>
      </c:catAx>
      <c:valAx>
        <c:axId val="1670624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zh-TW" altLang="en-US" sz="1600" dirty="0">
                    <a:latin typeface="標楷體" panose="03000509000000000000" pitchFamily="65" charset="-120"/>
                    <a:ea typeface="標楷體" panose="03000509000000000000" pitchFamily="65" charset="-120"/>
                  </a:rPr>
                  <a:t>排名平均進步幅度</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670623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en-US" dirty="0">
                <a:latin typeface="標楷體" panose="03000509000000000000" pitchFamily="65" charset="-120"/>
                <a:ea typeface="標楷體" panose="03000509000000000000" pitchFamily="65" charset="-120"/>
              </a:rPr>
              <a:t>數學科</a:t>
            </a:r>
            <a:endParaRPr lang="en-US" altLang="zh-TW" dirty="0">
              <a:latin typeface="標楷體" panose="03000509000000000000" pitchFamily="65" charset="-120"/>
              <a:ea typeface="標楷體" panose="03000509000000000000" pitchFamily="65" charset="-120"/>
            </a:endParaRPr>
          </a:p>
        </c:rich>
      </c:tx>
      <c:layout/>
      <c:overlay val="0"/>
      <c:spPr>
        <a:noFill/>
        <a:ln>
          <a:noFill/>
        </a:ln>
        <a:effectLst/>
      </c:spPr>
    </c:title>
    <c:autoTitleDeleted val="0"/>
    <c:plotArea>
      <c:layout/>
      <c:lineChart>
        <c:grouping val="standard"/>
        <c:varyColors val="0"/>
        <c:ser>
          <c:idx val="0"/>
          <c:order val="0"/>
          <c:tx>
            <c:strRef>
              <c:f>工作表1!$B$1</c:f>
              <c:strCache>
                <c:ptCount val="1"/>
                <c:pt idx="0">
                  <c:v>數列 1</c:v>
                </c:pt>
              </c:strCache>
            </c:strRef>
          </c:tx>
          <c:spPr>
            <a:ln w="28575" cap="rnd">
              <a:solidFill>
                <a:schemeClr val="accent1"/>
              </a:solidFill>
              <a:round/>
            </a:ln>
            <a:effectLst/>
          </c:spPr>
          <c:marker>
            <c:symbol val="none"/>
          </c:marker>
          <c:cat>
            <c:strRef>
              <c:f>工作表1!$A$2:$A$5</c:f>
              <c:strCache>
                <c:ptCount val="4"/>
                <c:pt idx="0">
                  <c:v>1+ vs 0</c:v>
                </c:pt>
                <c:pt idx="1">
                  <c:v>2+ vs 0</c:v>
                </c:pt>
                <c:pt idx="2">
                  <c:v>3+ vs 0</c:v>
                </c:pt>
                <c:pt idx="3">
                  <c:v>4+ vs 0</c:v>
                </c:pt>
              </c:strCache>
            </c:strRef>
          </c:cat>
          <c:val>
            <c:numRef>
              <c:f>工作表1!$B$2:$B$5</c:f>
              <c:numCache>
                <c:formatCode>General</c:formatCode>
                <c:ptCount val="4"/>
                <c:pt idx="0">
                  <c:v>283</c:v>
                </c:pt>
                <c:pt idx="1">
                  <c:v>554</c:v>
                </c:pt>
                <c:pt idx="2">
                  <c:v>646</c:v>
                </c:pt>
                <c:pt idx="3">
                  <c:v>922</c:v>
                </c:pt>
              </c:numCache>
            </c:numRef>
          </c:val>
          <c:smooth val="0"/>
          <c:extLst xmlns:c16r2="http://schemas.microsoft.com/office/drawing/2015/06/chart">
            <c:ext xmlns:c16="http://schemas.microsoft.com/office/drawing/2014/chart" uri="{C3380CC4-5D6E-409C-BE32-E72D297353CC}">
              <c16:uniqueId val="{00000000-648E-4496-85FF-2BA20D4A6920}"/>
            </c:ext>
          </c:extLst>
        </c:ser>
        <c:dLbls>
          <c:showLegendKey val="0"/>
          <c:showVal val="0"/>
          <c:showCatName val="0"/>
          <c:showSerName val="0"/>
          <c:showPercent val="0"/>
          <c:showBubbleSize val="0"/>
        </c:dLbls>
        <c:smooth val="0"/>
        <c:axId val="1670609024"/>
        <c:axId val="1668873584"/>
      </c:lineChart>
      <c:catAx>
        <c:axId val="167060902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zh-TW" sz="1600" b="0" i="0" baseline="0" dirty="0">
                    <a:effectLst/>
                    <a:latin typeface="標楷體" panose="03000509000000000000" pitchFamily="65" charset="-120"/>
                    <a:ea typeface="標楷體" panose="03000509000000000000" pitchFamily="65" charset="-120"/>
                  </a:rPr>
                  <a:t>使用時數</a:t>
                </a:r>
                <a:endParaRPr lang="zh-TW" altLang="zh-TW" sz="1600" dirty="0">
                  <a:effectLst/>
                  <a:latin typeface="標楷體" panose="03000509000000000000" pitchFamily="65" charset="-120"/>
                  <a:ea typeface="標楷體" panose="03000509000000000000" pitchFamily="65" charset="-120"/>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668873584"/>
        <c:crosses val="autoZero"/>
        <c:auto val="1"/>
        <c:lblAlgn val="ctr"/>
        <c:lblOffset val="100"/>
        <c:noMultiLvlLbl val="0"/>
      </c:catAx>
      <c:valAx>
        <c:axId val="1668873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zh-TW" altLang="en-US" sz="1600" dirty="0">
                    <a:latin typeface="標楷體" panose="03000509000000000000" pitchFamily="65" charset="-120"/>
                    <a:ea typeface="標楷體" panose="03000509000000000000" pitchFamily="65" charset="-120"/>
                  </a:rPr>
                  <a:t>排名平均進步幅度</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670609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49231D-7F0A-4968-9810-57309E3B765E}"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zh-TW" altLang="en-US"/>
        </a:p>
      </dgm:t>
    </dgm:pt>
    <dgm:pt modelId="{D5E28C23-6B27-4E07-8B09-072E3D8D4DCA}">
      <dgm:prSet phldrT="[文字]"/>
      <dgm:spPr>
        <a:solidFill>
          <a:schemeClr val="accent1">
            <a:lumMod val="75000"/>
          </a:schemeClr>
        </a:solidFill>
      </dgm:spPr>
      <dgm:t>
        <a:bodyPr/>
        <a:lstStyle/>
        <a:p>
          <a:r>
            <a:rPr lang="en-US" altLang="zh-TW" b="1" dirty="0">
              <a:solidFill>
                <a:srgbClr val="FFFF00"/>
              </a:solidFill>
              <a:latin typeface="微軟正黑體" panose="020B0604030504040204" pitchFamily="34" charset="-120"/>
              <a:ea typeface="微軟正黑體" panose="020B0604030504040204" pitchFamily="34" charset="-120"/>
            </a:rPr>
            <a:t>SRL</a:t>
          </a:r>
          <a:endParaRPr lang="zh-TW" altLang="en-US" b="1" dirty="0">
            <a:solidFill>
              <a:srgbClr val="FFFF00"/>
            </a:solidFill>
            <a:latin typeface="微軟正黑體" panose="020B0604030504040204" pitchFamily="34" charset="-120"/>
            <a:ea typeface="微軟正黑體" panose="020B0604030504040204" pitchFamily="34" charset="-120"/>
          </a:endParaRPr>
        </a:p>
      </dgm:t>
    </dgm:pt>
    <dgm:pt modelId="{8E4C5CA1-B25D-4E19-9DFC-BBC0AC659FC5}" type="parTrans" cxnId="{7EC0A781-6A9A-481E-8653-0FDA28EE887B}">
      <dgm:prSet/>
      <dgm:spPr/>
      <dgm:t>
        <a:bodyPr/>
        <a:lstStyle/>
        <a:p>
          <a:endParaRPr lang="zh-TW" altLang="en-US"/>
        </a:p>
      </dgm:t>
    </dgm:pt>
    <dgm:pt modelId="{B1B4F3B5-4B5C-49ED-B9B0-2C0C831C07F9}" type="sibTrans" cxnId="{7EC0A781-6A9A-481E-8653-0FDA28EE887B}">
      <dgm:prSet/>
      <dgm:spPr/>
      <dgm:t>
        <a:bodyPr/>
        <a:lstStyle/>
        <a:p>
          <a:endParaRPr lang="zh-TW" altLang="en-US"/>
        </a:p>
      </dgm:t>
    </dgm:pt>
    <dgm:pt modelId="{F6059BFD-F008-4F0E-A368-029CEA8F5DA2}">
      <dgm:prSet phldrT="[文字]" custT="1"/>
      <dgm:spPr>
        <a:solidFill>
          <a:schemeClr val="accent2">
            <a:lumMod val="40000"/>
            <a:lumOff val="60000"/>
          </a:schemeClr>
        </a:solidFill>
      </dgm:spPr>
      <dgm:t>
        <a:bodyPr/>
        <a:lstStyle/>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我的</a:t>
          </a:r>
          <a:endParaRPr lang="en-US" altLang="zh-TW" sz="1100" dirty="0" smtClean="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任務覺察</a:t>
          </a:r>
          <a:endParaRPr lang="zh-TW" altLang="en-US" sz="1100" dirty="0">
            <a:latin typeface="微軟正黑體" panose="020B0604030504040204" pitchFamily="34" charset="-120"/>
            <a:ea typeface="微軟正黑體" panose="020B0604030504040204" pitchFamily="34" charset="-120"/>
          </a:endParaRPr>
        </a:p>
      </dgm:t>
    </dgm:pt>
    <dgm:pt modelId="{984D92BC-BA96-49FE-AED1-A80192A1D945}" type="parTrans" cxnId="{C59F5432-8BB0-4C0C-9F8D-63F56FBDBADF}">
      <dgm:prSet/>
      <dgm:spPr/>
      <dgm:t>
        <a:bodyPr/>
        <a:lstStyle/>
        <a:p>
          <a:endParaRPr lang="zh-TW" altLang="en-US"/>
        </a:p>
      </dgm:t>
    </dgm:pt>
    <dgm:pt modelId="{E7944150-5DBA-4269-AF42-686B3CA0DC78}" type="sibTrans" cxnId="{C59F5432-8BB0-4C0C-9F8D-63F56FBDBADF}">
      <dgm:prSet/>
      <dgm:spPr/>
      <dgm:t>
        <a:bodyPr/>
        <a:lstStyle/>
        <a:p>
          <a:endParaRPr lang="zh-TW" altLang="en-US"/>
        </a:p>
      </dgm:t>
    </dgm:pt>
    <dgm:pt modelId="{0F5FCC7C-A15D-4D72-9C5D-79B1B07B13F6}">
      <dgm:prSet phldrT="[文字]" custT="1"/>
      <dgm:spPr/>
      <dgm:t>
        <a:bodyPr/>
        <a:lstStyle/>
        <a:p>
          <a:pPr>
            <a:lnSpc>
              <a:spcPct val="100000"/>
            </a:lnSpc>
            <a:spcAft>
              <a:spcPts val="0"/>
            </a:spcAft>
          </a:pPr>
          <a:r>
            <a:rPr lang="zh-TW" altLang="en-US" sz="1100" dirty="0">
              <a:latin typeface="微軟正黑體" panose="020B0604030504040204" pitchFamily="34" charset="-120"/>
              <a:ea typeface="微軟正黑體" panose="020B0604030504040204" pitchFamily="34" charset="-120"/>
            </a:rPr>
            <a:t>我的</a:t>
          </a:r>
          <a:r>
            <a:rPr lang="en-US" altLang="zh-TW" sz="1100" dirty="0">
              <a:latin typeface="微軟正黑體" panose="020B0604030504040204" pitchFamily="34" charset="-120"/>
              <a:ea typeface="微軟正黑體" panose="020B0604030504040204" pitchFamily="34" charset="-120"/>
            </a:rPr>
            <a:t/>
          </a:r>
          <a:br>
            <a:rPr lang="en-US" altLang="zh-TW" sz="1100" dirty="0">
              <a:latin typeface="微軟正黑體" panose="020B0604030504040204" pitchFamily="34" charset="-120"/>
              <a:ea typeface="微軟正黑體" panose="020B0604030504040204" pitchFamily="34" charset="-120"/>
            </a:rPr>
          </a:br>
          <a:r>
            <a:rPr lang="zh-TW" altLang="en-US" sz="1100" dirty="0" smtClean="0">
              <a:latin typeface="微軟正黑體" panose="020B0604030504040204" pitchFamily="34" charset="-120"/>
              <a:ea typeface="微軟正黑體" panose="020B0604030504040204" pitchFamily="34" charset="-120"/>
            </a:rPr>
            <a:t>目標與規劃</a:t>
          </a:r>
          <a:endParaRPr lang="zh-TW" altLang="en-US" sz="1100" dirty="0">
            <a:latin typeface="微軟正黑體" panose="020B0604030504040204" pitchFamily="34" charset="-120"/>
            <a:ea typeface="微軟正黑體" panose="020B0604030504040204" pitchFamily="34" charset="-120"/>
          </a:endParaRPr>
        </a:p>
      </dgm:t>
    </dgm:pt>
    <dgm:pt modelId="{31F5A680-0C4A-460F-A237-9D15189797B3}" type="parTrans" cxnId="{08F16AB1-B849-47C6-8975-50A3A6FFAD91}">
      <dgm:prSet/>
      <dgm:spPr/>
      <dgm:t>
        <a:bodyPr/>
        <a:lstStyle/>
        <a:p>
          <a:endParaRPr lang="zh-TW" altLang="en-US"/>
        </a:p>
      </dgm:t>
    </dgm:pt>
    <dgm:pt modelId="{F4D7E82B-843C-4B66-A837-42F6E7FAF7E7}" type="sibTrans" cxnId="{08F16AB1-B849-47C6-8975-50A3A6FFAD91}">
      <dgm:prSet/>
      <dgm:spPr/>
      <dgm:t>
        <a:bodyPr/>
        <a:lstStyle/>
        <a:p>
          <a:endParaRPr lang="zh-TW" altLang="en-US"/>
        </a:p>
      </dgm:t>
    </dgm:pt>
    <dgm:pt modelId="{449836CD-2693-4090-A00E-3E61BADD9976}">
      <dgm:prSet phldrT="[文字]" custT="1"/>
      <dgm:spPr/>
      <dgm:t>
        <a:bodyPr/>
        <a:lstStyle/>
        <a:p>
          <a:pPr>
            <a:lnSpc>
              <a:spcPct val="100000"/>
            </a:lnSpc>
            <a:spcAft>
              <a:spcPts val="0"/>
            </a:spcAft>
          </a:pPr>
          <a:r>
            <a:rPr lang="zh-TW" altLang="en-US" sz="1100" dirty="0">
              <a:latin typeface="微軟正黑體" panose="020B0604030504040204" pitchFamily="34" charset="-120"/>
              <a:ea typeface="微軟正黑體" panose="020B0604030504040204" pitchFamily="34" charset="-120"/>
            </a:rPr>
            <a:t>我</a:t>
          </a:r>
          <a:r>
            <a:rPr lang="zh-TW" altLang="en-US" sz="1100" dirty="0" smtClean="0">
              <a:latin typeface="微軟正黑體" panose="020B0604030504040204" pitchFamily="34" charset="-120"/>
              <a:ea typeface="微軟正黑體" panose="020B0604030504040204" pitchFamily="34" charset="-120"/>
            </a:rPr>
            <a:t>的</a:t>
          </a:r>
          <a:endParaRPr lang="en-US" altLang="zh-TW" sz="1100" dirty="0" smtClean="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學習策略</a:t>
          </a:r>
          <a:endParaRPr lang="zh-TW" altLang="en-US" sz="1100" dirty="0">
            <a:latin typeface="微軟正黑體" panose="020B0604030504040204" pitchFamily="34" charset="-120"/>
            <a:ea typeface="微軟正黑體" panose="020B0604030504040204" pitchFamily="34" charset="-120"/>
          </a:endParaRPr>
        </a:p>
      </dgm:t>
    </dgm:pt>
    <dgm:pt modelId="{B2A02051-54B9-458F-9027-FA31865B69A7}" type="parTrans" cxnId="{DC6808DE-6130-4DD0-A899-A9E626194AD9}">
      <dgm:prSet/>
      <dgm:spPr/>
      <dgm:t>
        <a:bodyPr/>
        <a:lstStyle/>
        <a:p>
          <a:endParaRPr lang="zh-TW" altLang="en-US"/>
        </a:p>
      </dgm:t>
    </dgm:pt>
    <dgm:pt modelId="{62BDF3CB-139E-420E-A09F-56DD7BCB39BC}" type="sibTrans" cxnId="{DC6808DE-6130-4DD0-A899-A9E626194AD9}">
      <dgm:prSet/>
      <dgm:spPr/>
      <dgm:t>
        <a:bodyPr/>
        <a:lstStyle/>
        <a:p>
          <a:endParaRPr lang="zh-TW" altLang="en-US"/>
        </a:p>
      </dgm:t>
    </dgm:pt>
    <dgm:pt modelId="{FF1C162D-A1C3-4B35-BD02-76D0956F9897}">
      <dgm:prSet phldrT="[文字]" custT="1"/>
      <dgm:spPr/>
      <dgm:t>
        <a:bodyPr/>
        <a:lstStyle/>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我的</a:t>
          </a:r>
          <a:endParaRPr lang="en-US" altLang="zh-TW" sz="1100" dirty="0" smtClean="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調節</a:t>
          </a:r>
          <a:endParaRPr lang="zh-TW" altLang="en-US" sz="1100" dirty="0">
            <a:latin typeface="微軟正黑體" panose="020B0604030504040204" pitchFamily="34" charset="-120"/>
            <a:ea typeface="微軟正黑體" panose="020B0604030504040204" pitchFamily="34" charset="-120"/>
          </a:endParaRPr>
        </a:p>
      </dgm:t>
    </dgm:pt>
    <dgm:pt modelId="{C6A20B68-E6D9-4037-BE1E-6A4C382EEEC0}" type="parTrans" cxnId="{0FB95242-147D-464C-8112-5866E711DAF3}">
      <dgm:prSet/>
      <dgm:spPr/>
      <dgm:t>
        <a:bodyPr/>
        <a:lstStyle/>
        <a:p>
          <a:endParaRPr lang="zh-TW" altLang="en-US"/>
        </a:p>
      </dgm:t>
    </dgm:pt>
    <dgm:pt modelId="{BAB55DA9-05C8-4E82-8831-CF8857021133}" type="sibTrans" cxnId="{0FB95242-147D-464C-8112-5866E711DAF3}">
      <dgm:prSet/>
      <dgm:spPr/>
      <dgm:t>
        <a:bodyPr/>
        <a:lstStyle/>
        <a:p>
          <a:endParaRPr lang="zh-TW" altLang="en-US"/>
        </a:p>
      </dgm:t>
    </dgm:pt>
    <dgm:pt modelId="{1A6B0A23-A3D9-402F-8A6B-A4BE89A92105}" type="pres">
      <dgm:prSet presAssocID="{5949231D-7F0A-4968-9810-57309E3B765E}" presName="Name0" presStyleCnt="0">
        <dgm:presLayoutVars>
          <dgm:chMax val="1"/>
          <dgm:dir/>
          <dgm:animLvl val="ctr"/>
          <dgm:resizeHandles val="exact"/>
        </dgm:presLayoutVars>
      </dgm:prSet>
      <dgm:spPr/>
      <dgm:t>
        <a:bodyPr/>
        <a:lstStyle/>
        <a:p>
          <a:endParaRPr lang="zh-TW" altLang="en-US"/>
        </a:p>
      </dgm:t>
    </dgm:pt>
    <dgm:pt modelId="{28CFE73F-3E75-453F-B93D-77DC0A62DE95}" type="pres">
      <dgm:prSet presAssocID="{D5E28C23-6B27-4E07-8B09-072E3D8D4DCA}" presName="centerShape" presStyleLbl="node0" presStyleIdx="0" presStyleCnt="1" custScaleX="89402" custScaleY="89289"/>
      <dgm:spPr/>
      <dgm:t>
        <a:bodyPr/>
        <a:lstStyle/>
        <a:p>
          <a:endParaRPr lang="zh-TW" altLang="en-US"/>
        </a:p>
      </dgm:t>
    </dgm:pt>
    <dgm:pt modelId="{BA6511BF-0F15-4237-AFC3-3C2DDC97F76C}" type="pres">
      <dgm:prSet presAssocID="{F6059BFD-F008-4F0E-A368-029CEA8F5DA2}" presName="node" presStyleLbl="node1" presStyleIdx="0" presStyleCnt="4" custScaleX="116020" custScaleY="73216">
        <dgm:presLayoutVars>
          <dgm:bulletEnabled val="1"/>
        </dgm:presLayoutVars>
      </dgm:prSet>
      <dgm:spPr>
        <a:prstGeom prst="roundRect">
          <a:avLst/>
        </a:prstGeom>
      </dgm:spPr>
      <dgm:t>
        <a:bodyPr/>
        <a:lstStyle/>
        <a:p>
          <a:endParaRPr lang="zh-TW" altLang="en-US"/>
        </a:p>
      </dgm:t>
    </dgm:pt>
    <dgm:pt modelId="{77F6DAF5-AAA2-46BC-B207-0F75D9CBB685}" type="pres">
      <dgm:prSet presAssocID="{F6059BFD-F008-4F0E-A368-029CEA8F5DA2}" presName="dummy" presStyleCnt="0"/>
      <dgm:spPr/>
    </dgm:pt>
    <dgm:pt modelId="{A81318F0-08FB-4F49-B2FA-B8AD8F8C1E9A}" type="pres">
      <dgm:prSet presAssocID="{E7944150-5DBA-4269-AF42-686B3CA0DC78}" presName="sibTrans" presStyleLbl="sibTrans2D1" presStyleIdx="0" presStyleCnt="4"/>
      <dgm:spPr/>
      <dgm:t>
        <a:bodyPr/>
        <a:lstStyle/>
        <a:p>
          <a:endParaRPr lang="zh-TW" altLang="en-US"/>
        </a:p>
      </dgm:t>
    </dgm:pt>
    <dgm:pt modelId="{67B08717-B923-4DE5-98DE-814D681CBFA8}" type="pres">
      <dgm:prSet presAssocID="{0F5FCC7C-A15D-4D72-9C5D-79B1B07B13F6}" presName="node" presStyleLbl="node1" presStyleIdx="1" presStyleCnt="4" custScaleX="112265" custScaleY="73216" custRadScaleRad="102008">
        <dgm:presLayoutVars>
          <dgm:bulletEnabled val="1"/>
        </dgm:presLayoutVars>
      </dgm:prSet>
      <dgm:spPr>
        <a:prstGeom prst="roundRect">
          <a:avLst/>
        </a:prstGeom>
      </dgm:spPr>
      <dgm:t>
        <a:bodyPr/>
        <a:lstStyle/>
        <a:p>
          <a:endParaRPr lang="zh-TW" altLang="en-US"/>
        </a:p>
      </dgm:t>
    </dgm:pt>
    <dgm:pt modelId="{C7DE6479-6C58-455B-B514-8E6DD94C34CA}" type="pres">
      <dgm:prSet presAssocID="{0F5FCC7C-A15D-4D72-9C5D-79B1B07B13F6}" presName="dummy" presStyleCnt="0"/>
      <dgm:spPr/>
    </dgm:pt>
    <dgm:pt modelId="{4A8DF3CD-50BD-4C85-A952-11683F30502A}" type="pres">
      <dgm:prSet presAssocID="{F4D7E82B-843C-4B66-A837-42F6E7FAF7E7}" presName="sibTrans" presStyleLbl="sibTrans2D1" presStyleIdx="1" presStyleCnt="4"/>
      <dgm:spPr/>
      <dgm:t>
        <a:bodyPr/>
        <a:lstStyle/>
        <a:p>
          <a:endParaRPr lang="zh-TW" altLang="en-US"/>
        </a:p>
      </dgm:t>
    </dgm:pt>
    <dgm:pt modelId="{9DDE9A26-FD8A-403F-B0F4-9D1C9BC336AC}" type="pres">
      <dgm:prSet presAssocID="{449836CD-2693-4090-A00E-3E61BADD9976}" presName="node" presStyleLbl="node1" presStyleIdx="2" presStyleCnt="4" custScaleX="116020" custScaleY="75665">
        <dgm:presLayoutVars>
          <dgm:bulletEnabled val="1"/>
        </dgm:presLayoutVars>
      </dgm:prSet>
      <dgm:spPr>
        <a:prstGeom prst="roundRect">
          <a:avLst/>
        </a:prstGeom>
      </dgm:spPr>
      <dgm:t>
        <a:bodyPr/>
        <a:lstStyle/>
        <a:p>
          <a:endParaRPr lang="zh-TW" altLang="en-US"/>
        </a:p>
      </dgm:t>
    </dgm:pt>
    <dgm:pt modelId="{528C3631-5E0A-49A6-A828-F0821A2E3B37}" type="pres">
      <dgm:prSet presAssocID="{449836CD-2693-4090-A00E-3E61BADD9976}" presName="dummy" presStyleCnt="0"/>
      <dgm:spPr/>
    </dgm:pt>
    <dgm:pt modelId="{BA6F11B3-CB42-42BB-ABDA-9A2958F1F84C}" type="pres">
      <dgm:prSet presAssocID="{62BDF3CB-139E-420E-A09F-56DD7BCB39BC}" presName="sibTrans" presStyleLbl="sibTrans2D1" presStyleIdx="2" presStyleCnt="4"/>
      <dgm:spPr/>
      <dgm:t>
        <a:bodyPr/>
        <a:lstStyle/>
        <a:p>
          <a:endParaRPr lang="zh-TW" altLang="en-US"/>
        </a:p>
      </dgm:t>
    </dgm:pt>
    <dgm:pt modelId="{A3C02838-A3C9-4580-A20E-28974CA6F294}" type="pres">
      <dgm:prSet presAssocID="{FF1C162D-A1C3-4B35-BD02-76D0956F9897}" presName="node" presStyleLbl="node1" presStyleIdx="3" presStyleCnt="4" custScaleX="116020" custScaleY="75665">
        <dgm:presLayoutVars>
          <dgm:bulletEnabled val="1"/>
        </dgm:presLayoutVars>
      </dgm:prSet>
      <dgm:spPr>
        <a:prstGeom prst="roundRect">
          <a:avLst/>
        </a:prstGeom>
      </dgm:spPr>
      <dgm:t>
        <a:bodyPr/>
        <a:lstStyle/>
        <a:p>
          <a:endParaRPr lang="zh-TW" altLang="en-US"/>
        </a:p>
      </dgm:t>
    </dgm:pt>
    <dgm:pt modelId="{8B35BC7C-A197-42A0-A5B4-BFEB444C8E2B}" type="pres">
      <dgm:prSet presAssocID="{FF1C162D-A1C3-4B35-BD02-76D0956F9897}" presName="dummy" presStyleCnt="0"/>
      <dgm:spPr/>
    </dgm:pt>
    <dgm:pt modelId="{F6F08953-39DC-4F1D-AB24-0B5E567751E7}" type="pres">
      <dgm:prSet presAssocID="{BAB55DA9-05C8-4E82-8831-CF8857021133}" presName="sibTrans" presStyleLbl="sibTrans2D1" presStyleIdx="3" presStyleCnt="4"/>
      <dgm:spPr/>
      <dgm:t>
        <a:bodyPr/>
        <a:lstStyle/>
        <a:p>
          <a:endParaRPr lang="zh-TW" altLang="en-US"/>
        </a:p>
      </dgm:t>
    </dgm:pt>
  </dgm:ptLst>
  <dgm:cxnLst>
    <dgm:cxn modelId="{5BBC21AB-80A6-432F-93F4-F956D14188CD}" type="presOf" srcId="{F4D7E82B-843C-4B66-A837-42F6E7FAF7E7}" destId="{4A8DF3CD-50BD-4C85-A952-11683F30502A}" srcOrd="0" destOrd="0" presId="urn:microsoft.com/office/officeart/2005/8/layout/radial6"/>
    <dgm:cxn modelId="{64AF548B-5A6E-4485-A427-1E2C5EDE6AFE}" type="presOf" srcId="{449836CD-2693-4090-A00E-3E61BADD9976}" destId="{9DDE9A26-FD8A-403F-B0F4-9D1C9BC336AC}" srcOrd="0" destOrd="0" presId="urn:microsoft.com/office/officeart/2005/8/layout/radial6"/>
    <dgm:cxn modelId="{6321B2F3-7C10-4288-97B0-468303C3AB52}" type="presOf" srcId="{FF1C162D-A1C3-4B35-BD02-76D0956F9897}" destId="{A3C02838-A3C9-4580-A20E-28974CA6F294}" srcOrd="0" destOrd="0" presId="urn:microsoft.com/office/officeart/2005/8/layout/radial6"/>
    <dgm:cxn modelId="{08F16AB1-B849-47C6-8975-50A3A6FFAD91}" srcId="{D5E28C23-6B27-4E07-8B09-072E3D8D4DCA}" destId="{0F5FCC7C-A15D-4D72-9C5D-79B1B07B13F6}" srcOrd="1" destOrd="0" parTransId="{31F5A680-0C4A-460F-A237-9D15189797B3}" sibTransId="{F4D7E82B-843C-4B66-A837-42F6E7FAF7E7}"/>
    <dgm:cxn modelId="{221F78DE-B8BB-43B3-909B-A68E1C25E6CC}" type="presOf" srcId="{F6059BFD-F008-4F0E-A368-029CEA8F5DA2}" destId="{BA6511BF-0F15-4237-AFC3-3C2DDC97F76C}" srcOrd="0" destOrd="0" presId="urn:microsoft.com/office/officeart/2005/8/layout/radial6"/>
    <dgm:cxn modelId="{0FB95242-147D-464C-8112-5866E711DAF3}" srcId="{D5E28C23-6B27-4E07-8B09-072E3D8D4DCA}" destId="{FF1C162D-A1C3-4B35-BD02-76D0956F9897}" srcOrd="3" destOrd="0" parTransId="{C6A20B68-E6D9-4037-BE1E-6A4C382EEEC0}" sibTransId="{BAB55DA9-05C8-4E82-8831-CF8857021133}"/>
    <dgm:cxn modelId="{6E2E1AEE-B1E2-4D51-BB19-DC02871901AC}" type="presOf" srcId="{5949231D-7F0A-4968-9810-57309E3B765E}" destId="{1A6B0A23-A3D9-402F-8A6B-A4BE89A92105}" srcOrd="0" destOrd="0" presId="urn:microsoft.com/office/officeart/2005/8/layout/radial6"/>
    <dgm:cxn modelId="{D941487B-3043-4442-BDB5-659C2DD67887}" type="presOf" srcId="{D5E28C23-6B27-4E07-8B09-072E3D8D4DCA}" destId="{28CFE73F-3E75-453F-B93D-77DC0A62DE95}" srcOrd="0" destOrd="0" presId="urn:microsoft.com/office/officeart/2005/8/layout/radial6"/>
    <dgm:cxn modelId="{82E4EC09-1D55-4FF5-8BA0-6CD6ABA168D6}" type="presOf" srcId="{E7944150-5DBA-4269-AF42-686B3CA0DC78}" destId="{A81318F0-08FB-4F49-B2FA-B8AD8F8C1E9A}" srcOrd="0" destOrd="0" presId="urn:microsoft.com/office/officeart/2005/8/layout/radial6"/>
    <dgm:cxn modelId="{9A91F09B-8BC4-4A82-A904-01AF24B003C2}" type="presOf" srcId="{0F5FCC7C-A15D-4D72-9C5D-79B1B07B13F6}" destId="{67B08717-B923-4DE5-98DE-814D681CBFA8}" srcOrd="0" destOrd="0" presId="urn:microsoft.com/office/officeart/2005/8/layout/radial6"/>
    <dgm:cxn modelId="{C59F5432-8BB0-4C0C-9F8D-63F56FBDBADF}" srcId="{D5E28C23-6B27-4E07-8B09-072E3D8D4DCA}" destId="{F6059BFD-F008-4F0E-A368-029CEA8F5DA2}" srcOrd="0" destOrd="0" parTransId="{984D92BC-BA96-49FE-AED1-A80192A1D945}" sibTransId="{E7944150-5DBA-4269-AF42-686B3CA0DC78}"/>
    <dgm:cxn modelId="{57C0F183-AE48-46F0-80C3-4F4A5C3A419B}" type="presOf" srcId="{BAB55DA9-05C8-4E82-8831-CF8857021133}" destId="{F6F08953-39DC-4F1D-AB24-0B5E567751E7}" srcOrd="0" destOrd="0" presId="urn:microsoft.com/office/officeart/2005/8/layout/radial6"/>
    <dgm:cxn modelId="{5AFDC92F-16CC-463F-8429-C88688036F25}" type="presOf" srcId="{62BDF3CB-139E-420E-A09F-56DD7BCB39BC}" destId="{BA6F11B3-CB42-42BB-ABDA-9A2958F1F84C}" srcOrd="0" destOrd="0" presId="urn:microsoft.com/office/officeart/2005/8/layout/radial6"/>
    <dgm:cxn modelId="{DC6808DE-6130-4DD0-A899-A9E626194AD9}" srcId="{D5E28C23-6B27-4E07-8B09-072E3D8D4DCA}" destId="{449836CD-2693-4090-A00E-3E61BADD9976}" srcOrd="2" destOrd="0" parTransId="{B2A02051-54B9-458F-9027-FA31865B69A7}" sibTransId="{62BDF3CB-139E-420E-A09F-56DD7BCB39BC}"/>
    <dgm:cxn modelId="{7EC0A781-6A9A-481E-8653-0FDA28EE887B}" srcId="{5949231D-7F0A-4968-9810-57309E3B765E}" destId="{D5E28C23-6B27-4E07-8B09-072E3D8D4DCA}" srcOrd="0" destOrd="0" parTransId="{8E4C5CA1-B25D-4E19-9DFC-BBC0AC659FC5}" sibTransId="{B1B4F3B5-4B5C-49ED-B9B0-2C0C831C07F9}"/>
    <dgm:cxn modelId="{EA0F6E87-09D0-4C9B-9688-6004CEAC45FA}" type="presParOf" srcId="{1A6B0A23-A3D9-402F-8A6B-A4BE89A92105}" destId="{28CFE73F-3E75-453F-B93D-77DC0A62DE95}" srcOrd="0" destOrd="0" presId="urn:microsoft.com/office/officeart/2005/8/layout/radial6"/>
    <dgm:cxn modelId="{D74AD09F-567F-4E67-B8C3-6B48767B1FBD}" type="presParOf" srcId="{1A6B0A23-A3D9-402F-8A6B-A4BE89A92105}" destId="{BA6511BF-0F15-4237-AFC3-3C2DDC97F76C}" srcOrd="1" destOrd="0" presId="urn:microsoft.com/office/officeart/2005/8/layout/radial6"/>
    <dgm:cxn modelId="{9047CA98-C64C-44E0-9A55-348798304284}" type="presParOf" srcId="{1A6B0A23-A3D9-402F-8A6B-A4BE89A92105}" destId="{77F6DAF5-AAA2-46BC-B207-0F75D9CBB685}" srcOrd="2" destOrd="0" presId="urn:microsoft.com/office/officeart/2005/8/layout/radial6"/>
    <dgm:cxn modelId="{750C6B04-F10C-4D6C-9E71-70B9FA01B82B}" type="presParOf" srcId="{1A6B0A23-A3D9-402F-8A6B-A4BE89A92105}" destId="{A81318F0-08FB-4F49-B2FA-B8AD8F8C1E9A}" srcOrd="3" destOrd="0" presId="urn:microsoft.com/office/officeart/2005/8/layout/radial6"/>
    <dgm:cxn modelId="{22374549-9A50-4ECA-852A-281CEE040A08}" type="presParOf" srcId="{1A6B0A23-A3D9-402F-8A6B-A4BE89A92105}" destId="{67B08717-B923-4DE5-98DE-814D681CBFA8}" srcOrd="4" destOrd="0" presId="urn:microsoft.com/office/officeart/2005/8/layout/radial6"/>
    <dgm:cxn modelId="{8961CD23-09C3-40D9-A48D-ADB6A3F5906D}" type="presParOf" srcId="{1A6B0A23-A3D9-402F-8A6B-A4BE89A92105}" destId="{C7DE6479-6C58-455B-B514-8E6DD94C34CA}" srcOrd="5" destOrd="0" presId="urn:microsoft.com/office/officeart/2005/8/layout/radial6"/>
    <dgm:cxn modelId="{90BEEC18-A4BB-4F9F-9436-B301CAE6C562}" type="presParOf" srcId="{1A6B0A23-A3D9-402F-8A6B-A4BE89A92105}" destId="{4A8DF3CD-50BD-4C85-A952-11683F30502A}" srcOrd="6" destOrd="0" presId="urn:microsoft.com/office/officeart/2005/8/layout/radial6"/>
    <dgm:cxn modelId="{783F6F1A-CAF9-4FCE-B000-D1189D4E92A2}" type="presParOf" srcId="{1A6B0A23-A3D9-402F-8A6B-A4BE89A92105}" destId="{9DDE9A26-FD8A-403F-B0F4-9D1C9BC336AC}" srcOrd="7" destOrd="0" presId="urn:microsoft.com/office/officeart/2005/8/layout/radial6"/>
    <dgm:cxn modelId="{AAD3FD7F-1CA1-4852-AC95-573142297FD8}" type="presParOf" srcId="{1A6B0A23-A3D9-402F-8A6B-A4BE89A92105}" destId="{528C3631-5E0A-49A6-A828-F0821A2E3B37}" srcOrd="8" destOrd="0" presId="urn:microsoft.com/office/officeart/2005/8/layout/radial6"/>
    <dgm:cxn modelId="{0560A2CE-E031-4D1B-81DC-16BFB3C70E99}" type="presParOf" srcId="{1A6B0A23-A3D9-402F-8A6B-A4BE89A92105}" destId="{BA6F11B3-CB42-42BB-ABDA-9A2958F1F84C}" srcOrd="9" destOrd="0" presId="urn:microsoft.com/office/officeart/2005/8/layout/radial6"/>
    <dgm:cxn modelId="{E3E46348-C363-4F88-9211-2A9A8118BAA5}" type="presParOf" srcId="{1A6B0A23-A3D9-402F-8A6B-A4BE89A92105}" destId="{A3C02838-A3C9-4580-A20E-28974CA6F294}" srcOrd="10" destOrd="0" presId="urn:microsoft.com/office/officeart/2005/8/layout/radial6"/>
    <dgm:cxn modelId="{A2D16188-4ECE-448A-87B1-C44FF45891C2}" type="presParOf" srcId="{1A6B0A23-A3D9-402F-8A6B-A4BE89A92105}" destId="{8B35BC7C-A197-42A0-A5B4-BFEB444C8E2B}" srcOrd="11" destOrd="0" presId="urn:microsoft.com/office/officeart/2005/8/layout/radial6"/>
    <dgm:cxn modelId="{C9B69C60-EFD1-4086-A595-1DE4117BA4BD}" type="presParOf" srcId="{1A6B0A23-A3D9-402F-8A6B-A4BE89A92105}" destId="{F6F08953-39DC-4F1D-AB24-0B5E567751E7}"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49231D-7F0A-4968-9810-57309E3B765E}"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zh-TW" altLang="en-US"/>
        </a:p>
      </dgm:t>
    </dgm:pt>
    <dgm:pt modelId="{D5E28C23-6B27-4E07-8B09-072E3D8D4DCA}">
      <dgm:prSet phldrT="[文字]"/>
      <dgm:spPr>
        <a:solidFill>
          <a:schemeClr val="accent1">
            <a:lumMod val="75000"/>
          </a:schemeClr>
        </a:solidFill>
      </dgm:spPr>
      <dgm:t>
        <a:bodyPr/>
        <a:lstStyle/>
        <a:p>
          <a:r>
            <a:rPr lang="en-US" altLang="zh-TW" b="1" dirty="0">
              <a:solidFill>
                <a:srgbClr val="FFFF00"/>
              </a:solidFill>
              <a:latin typeface="微軟正黑體" panose="020B0604030504040204" pitchFamily="34" charset="-120"/>
              <a:ea typeface="微軟正黑體" panose="020B0604030504040204" pitchFamily="34" charset="-120"/>
            </a:rPr>
            <a:t>SRL</a:t>
          </a:r>
          <a:endParaRPr lang="zh-TW" altLang="en-US" b="1" dirty="0">
            <a:solidFill>
              <a:srgbClr val="FFFF00"/>
            </a:solidFill>
            <a:latin typeface="微軟正黑體" panose="020B0604030504040204" pitchFamily="34" charset="-120"/>
            <a:ea typeface="微軟正黑體" panose="020B0604030504040204" pitchFamily="34" charset="-120"/>
          </a:endParaRPr>
        </a:p>
      </dgm:t>
    </dgm:pt>
    <dgm:pt modelId="{8E4C5CA1-B25D-4E19-9DFC-BBC0AC659FC5}" type="parTrans" cxnId="{7EC0A781-6A9A-481E-8653-0FDA28EE887B}">
      <dgm:prSet/>
      <dgm:spPr/>
      <dgm:t>
        <a:bodyPr/>
        <a:lstStyle/>
        <a:p>
          <a:endParaRPr lang="zh-TW" altLang="en-US"/>
        </a:p>
      </dgm:t>
    </dgm:pt>
    <dgm:pt modelId="{B1B4F3B5-4B5C-49ED-B9B0-2C0C831C07F9}" type="sibTrans" cxnId="{7EC0A781-6A9A-481E-8653-0FDA28EE887B}">
      <dgm:prSet/>
      <dgm:spPr/>
      <dgm:t>
        <a:bodyPr/>
        <a:lstStyle/>
        <a:p>
          <a:endParaRPr lang="zh-TW" altLang="en-US"/>
        </a:p>
      </dgm:t>
    </dgm:pt>
    <dgm:pt modelId="{F6059BFD-F008-4F0E-A368-029CEA8F5DA2}">
      <dgm:prSet phldrT="[文字]" custT="1"/>
      <dgm:spPr>
        <a:solidFill>
          <a:schemeClr val="accent2">
            <a:lumMod val="40000"/>
            <a:lumOff val="60000"/>
          </a:schemeClr>
        </a:solidFill>
      </dgm:spPr>
      <dgm:t>
        <a:bodyPr/>
        <a:lstStyle/>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你的</a:t>
          </a:r>
          <a:endParaRPr lang="en-US" altLang="zh-TW" sz="1100" dirty="0" smtClean="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任務覺察</a:t>
          </a:r>
          <a:endParaRPr lang="zh-TW" altLang="en-US" sz="1100" dirty="0">
            <a:latin typeface="微軟正黑體" panose="020B0604030504040204" pitchFamily="34" charset="-120"/>
            <a:ea typeface="微軟正黑體" panose="020B0604030504040204" pitchFamily="34" charset="-120"/>
          </a:endParaRPr>
        </a:p>
      </dgm:t>
    </dgm:pt>
    <dgm:pt modelId="{984D92BC-BA96-49FE-AED1-A80192A1D945}" type="parTrans" cxnId="{C59F5432-8BB0-4C0C-9F8D-63F56FBDBADF}">
      <dgm:prSet/>
      <dgm:spPr/>
      <dgm:t>
        <a:bodyPr/>
        <a:lstStyle/>
        <a:p>
          <a:endParaRPr lang="zh-TW" altLang="en-US"/>
        </a:p>
      </dgm:t>
    </dgm:pt>
    <dgm:pt modelId="{E7944150-5DBA-4269-AF42-686B3CA0DC78}" type="sibTrans" cxnId="{C59F5432-8BB0-4C0C-9F8D-63F56FBDBADF}">
      <dgm:prSet/>
      <dgm:spPr/>
      <dgm:t>
        <a:bodyPr/>
        <a:lstStyle/>
        <a:p>
          <a:endParaRPr lang="zh-TW" altLang="en-US"/>
        </a:p>
      </dgm:t>
    </dgm:pt>
    <dgm:pt modelId="{0F5FCC7C-A15D-4D72-9C5D-79B1B07B13F6}">
      <dgm:prSet phldrT="[文字]" custT="1"/>
      <dgm:spPr/>
      <dgm:t>
        <a:bodyPr/>
        <a:lstStyle/>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你的</a:t>
          </a:r>
          <a:r>
            <a:rPr lang="en-US" altLang="zh-TW" sz="1100" dirty="0">
              <a:latin typeface="微軟正黑體" panose="020B0604030504040204" pitchFamily="34" charset="-120"/>
              <a:ea typeface="微軟正黑體" panose="020B0604030504040204" pitchFamily="34" charset="-120"/>
            </a:rPr>
            <a:t/>
          </a:r>
          <a:br>
            <a:rPr lang="en-US" altLang="zh-TW" sz="1100" dirty="0">
              <a:latin typeface="微軟正黑體" panose="020B0604030504040204" pitchFamily="34" charset="-120"/>
              <a:ea typeface="微軟正黑體" panose="020B0604030504040204" pitchFamily="34" charset="-120"/>
            </a:rPr>
          </a:br>
          <a:r>
            <a:rPr lang="zh-TW" altLang="en-US" sz="1100" dirty="0" smtClean="0">
              <a:latin typeface="微軟正黑體" panose="020B0604030504040204" pitchFamily="34" charset="-120"/>
              <a:ea typeface="微軟正黑體" panose="020B0604030504040204" pitchFamily="34" charset="-120"/>
            </a:rPr>
            <a:t>目標與規劃</a:t>
          </a:r>
          <a:endParaRPr lang="zh-TW" altLang="en-US" sz="1100" dirty="0">
            <a:latin typeface="微軟正黑體" panose="020B0604030504040204" pitchFamily="34" charset="-120"/>
            <a:ea typeface="微軟正黑體" panose="020B0604030504040204" pitchFamily="34" charset="-120"/>
          </a:endParaRPr>
        </a:p>
      </dgm:t>
    </dgm:pt>
    <dgm:pt modelId="{31F5A680-0C4A-460F-A237-9D15189797B3}" type="parTrans" cxnId="{08F16AB1-B849-47C6-8975-50A3A6FFAD91}">
      <dgm:prSet/>
      <dgm:spPr/>
      <dgm:t>
        <a:bodyPr/>
        <a:lstStyle/>
        <a:p>
          <a:endParaRPr lang="zh-TW" altLang="en-US"/>
        </a:p>
      </dgm:t>
    </dgm:pt>
    <dgm:pt modelId="{F4D7E82B-843C-4B66-A837-42F6E7FAF7E7}" type="sibTrans" cxnId="{08F16AB1-B849-47C6-8975-50A3A6FFAD91}">
      <dgm:prSet/>
      <dgm:spPr/>
      <dgm:t>
        <a:bodyPr/>
        <a:lstStyle/>
        <a:p>
          <a:endParaRPr lang="zh-TW" altLang="en-US"/>
        </a:p>
      </dgm:t>
    </dgm:pt>
    <dgm:pt modelId="{449836CD-2693-4090-A00E-3E61BADD9976}">
      <dgm:prSet phldrT="[文字]" custT="1"/>
      <dgm:spPr/>
      <dgm:t>
        <a:bodyPr/>
        <a:lstStyle/>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你的</a:t>
          </a:r>
          <a:endParaRPr lang="en-US" altLang="zh-TW" sz="1100" dirty="0" smtClean="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學習策略</a:t>
          </a:r>
          <a:endParaRPr lang="zh-TW" altLang="en-US" sz="1100" dirty="0">
            <a:latin typeface="微軟正黑體" panose="020B0604030504040204" pitchFamily="34" charset="-120"/>
            <a:ea typeface="微軟正黑體" panose="020B0604030504040204" pitchFamily="34" charset="-120"/>
          </a:endParaRPr>
        </a:p>
      </dgm:t>
    </dgm:pt>
    <dgm:pt modelId="{B2A02051-54B9-458F-9027-FA31865B69A7}" type="parTrans" cxnId="{DC6808DE-6130-4DD0-A899-A9E626194AD9}">
      <dgm:prSet/>
      <dgm:spPr/>
      <dgm:t>
        <a:bodyPr/>
        <a:lstStyle/>
        <a:p>
          <a:endParaRPr lang="zh-TW" altLang="en-US"/>
        </a:p>
      </dgm:t>
    </dgm:pt>
    <dgm:pt modelId="{62BDF3CB-139E-420E-A09F-56DD7BCB39BC}" type="sibTrans" cxnId="{DC6808DE-6130-4DD0-A899-A9E626194AD9}">
      <dgm:prSet/>
      <dgm:spPr/>
      <dgm:t>
        <a:bodyPr/>
        <a:lstStyle/>
        <a:p>
          <a:endParaRPr lang="zh-TW" altLang="en-US"/>
        </a:p>
      </dgm:t>
    </dgm:pt>
    <dgm:pt modelId="{FF1C162D-A1C3-4B35-BD02-76D0956F9897}">
      <dgm:prSet phldrT="[文字]" custT="1"/>
      <dgm:spPr/>
      <dgm:t>
        <a:bodyPr/>
        <a:lstStyle/>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你的</a:t>
          </a:r>
          <a:endParaRPr lang="en-US" altLang="zh-TW" sz="1100" dirty="0" smtClean="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1100" dirty="0" smtClean="0">
              <a:latin typeface="微軟正黑體" panose="020B0604030504040204" pitchFamily="34" charset="-120"/>
              <a:ea typeface="微軟正黑體" panose="020B0604030504040204" pitchFamily="34" charset="-120"/>
            </a:rPr>
            <a:t>調節</a:t>
          </a:r>
          <a:endParaRPr lang="zh-TW" altLang="en-US" sz="1100" dirty="0">
            <a:latin typeface="微軟正黑體" panose="020B0604030504040204" pitchFamily="34" charset="-120"/>
            <a:ea typeface="微軟正黑體" panose="020B0604030504040204" pitchFamily="34" charset="-120"/>
          </a:endParaRPr>
        </a:p>
      </dgm:t>
    </dgm:pt>
    <dgm:pt modelId="{C6A20B68-E6D9-4037-BE1E-6A4C382EEEC0}" type="parTrans" cxnId="{0FB95242-147D-464C-8112-5866E711DAF3}">
      <dgm:prSet/>
      <dgm:spPr/>
      <dgm:t>
        <a:bodyPr/>
        <a:lstStyle/>
        <a:p>
          <a:endParaRPr lang="zh-TW" altLang="en-US"/>
        </a:p>
      </dgm:t>
    </dgm:pt>
    <dgm:pt modelId="{BAB55DA9-05C8-4E82-8831-CF8857021133}" type="sibTrans" cxnId="{0FB95242-147D-464C-8112-5866E711DAF3}">
      <dgm:prSet/>
      <dgm:spPr/>
      <dgm:t>
        <a:bodyPr/>
        <a:lstStyle/>
        <a:p>
          <a:endParaRPr lang="zh-TW" altLang="en-US"/>
        </a:p>
      </dgm:t>
    </dgm:pt>
    <dgm:pt modelId="{1A6B0A23-A3D9-402F-8A6B-A4BE89A92105}" type="pres">
      <dgm:prSet presAssocID="{5949231D-7F0A-4968-9810-57309E3B765E}" presName="Name0" presStyleCnt="0">
        <dgm:presLayoutVars>
          <dgm:chMax val="1"/>
          <dgm:dir/>
          <dgm:animLvl val="ctr"/>
          <dgm:resizeHandles val="exact"/>
        </dgm:presLayoutVars>
      </dgm:prSet>
      <dgm:spPr/>
      <dgm:t>
        <a:bodyPr/>
        <a:lstStyle/>
        <a:p>
          <a:endParaRPr lang="zh-TW" altLang="en-US"/>
        </a:p>
      </dgm:t>
    </dgm:pt>
    <dgm:pt modelId="{28CFE73F-3E75-453F-B93D-77DC0A62DE95}" type="pres">
      <dgm:prSet presAssocID="{D5E28C23-6B27-4E07-8B09-072E3D8D4DCA}" presName="centerShape" presStyleLbl="node0" presStyleIdx="0" presStyleCnt="1" custScaleX="89402" custScaleY="89289"/>
      <dgm:spPr/>
      <dgm:t>
        <a:bodyPr/>
        <a:lstStyle/>
        <a:p>
          <a:endParaRPr lang="zh-TW" altLang="en-US"/>
        </a:p>
      </dgm:t>
    </dgm:pt>
    <dgm:pt modelId="{BA6511BF-0F15-4237-AFC3-3C2DDC97F76C}" type="pres">
      <dgm:prSet presAssocID="{F6059BFD-F008-4F0E-A368-029CEA8F5DA2}" presName="node" presStyleLbl="node1" presStyleIdx="0" presStyleCnt="4" custScaleX="116020" custScaleY="73216">
        <dgm:presLayoutVars>
          <dgm:bulletEnabled val="1"/>
        </dgm:presLayoutVars>
      </dgm:prSet>
      <dgm:spPr>
        <a:prstGeom prst="roundRect">
          <a:avLst/>
        </a:prstGeom>
      </dgm:spPr>
      <dgm:t>
        <a:bodyPr/>
        <a:lstStyle/>
        <a:p>
          <a:endParaRPr lang="zh-TW" altLang="en-US"/>
        </a:p>
      </dgm:t>
    </dgm:pt>
    <dgm:pt modelId="{77F6DAF5-AAA2-46BC-B207-0F75D9CBB685}" type="pres">
      <dgm:prSet presAssocID="{F6059BFD-F008-4F0E-A368-029CEA8F5DA2}" presName="dummy" presStyleCnt="0"/>
      <dgm:spPr/>
    </dgm:pt>
    <dgm:pt modelId="{A81318F0-08FB-4F49-B2FA-B8AD8F8C1E9A}" type="pres">
      <dgm:prSet presAssocID="{E7944150-5DBA-4269-AF42-686B3CA0DC78}" presName="sibTrans" presStyleLbl="sibTrans2D1" presStyleIdx="0" presStyleCnt="4"/>
      <dgm:spPr/>
      <dgm:t>
        <a:bodyPr/>
        <a:lstStyle/>
        <a:p>
          <a:endParaRPr lang="zh-TW" altLang="en-US"/>
        </a:p>
      </dgm:t>
    </dgm:pt>
    <dgm:pt modelId="{67B08717-B923-4DE5-98DE-814D681CBFA8}" type="pres">
      <dgm:prSet presAssocID="{0F5FCC7C-A15D-4D72-9C5D-79B1B07B13F6}" presName="node" presStyleLbl="node1" presStyleIdx="1" presStyleCnt="4" custScaleX="112265" custScaleY="73216" custRadScaleRad="102008">
        <dgm:presLayoutVars>
          <dgm:bulletEnabled val="1"/>
        </dgm:presLayoutVars>
      </dgm:prSet>
      <dgm:spPr>
        <a:prstGeom prst="roundRect">
          <a:avLst/>
        </a:prstGeom>
      </dgm:spPr>
      <dgm:t>
        <a:bodyPr/>
        <a:lstStyle/>
        <a:p>
          <a:endParaRPr lang="zh-TW" altLang="en-US"/>
        </a:p>
      </dgm:t>
    </dgm:pt>
    <dgm:pt modelId="{C7DE6479-6C58-455B-B514-8E6DD94C34CA}" type="pres">
      <dgm:prSet presAssocID="{0F5FCC7C-A15D-4D72-9C5D-79B1B07B13F6}" presName="dummy" presStyleCnt="0"/>
      <dgm:spPr/>
    </dgm:pt>
    <dgm:pt modelId="{4A8DF3CD-50BD-4C85-A952-11683F30502A}" type="pres">
      <dgm:prSet presAssocID="{F4D7E82B-843C-4B66-A837-42F6E7FAF7E7}" presName="sibTrans" presStyleLbl="sibTrans2D1" presStyleIdx="1" presStyleCnt="4"/>
      <dgm:spPr/>
      <dgm:t>
        <a:bodyPr/>
        <a:lstStyle/>
        <a:p>
          <a:endParaRPr lang="zh-TW" altLang="en-US"/>
        </a:p>
      </dgm:t>
    </dgm:pt>
    <dgm:pt modelId="{9DDE9A26-FD8A-403F-B0F4-9D1C9BC336AC}" type="pres">
      <dgm:prSet presAssocID="{449836CD-2693-4090-A00E-3E61BADD9976}" presName="node" presStyleLbl="node1" presStyleIdx="2" presStyleCnt="4" custScaleX="116020" custScaleY="75665">
        <dgm:presLayoutVars>
          <dgm:bulletEnabled val="1"/>
        </dgm:presLayoutVars>
      </dgm:prSet>
      <dgm:spPr>
        <a:prstGeom prst="roundRect">
          <a:avLst/>
        </a:prstGeom>
      </dgm:spPr>
      <dgm:t>
        <a:bodyPr/>
        <a:lstStyle/>
        <a:p>
          <a:endParaRPr lang="zh-TW" altLang="en-US"/>
        </a:p>
      </dgm:t>
    </dgm:pt>
    <dgm:pt modelId="{528C3631-5E0A-49A6-A828-F0821A2E3B37}" type="pres">
      <dgm:prSet presAssocID="{449836CD-2693-4090-A00E-3E61BADD9976}" presName="dummy" presStyleCnt="0"/>
      <dgm:spPr/>
    </dgm:pt>
    <dgm:pt modelId="{BA6F11B3-CB42-42BB-ABDA-9A2958F1F84C}" type="pres">
      <dgm:prSet presAssocID="{62BDF3CB-139E-420E-A09F-56DD7BCB39BC}" presName="sibTrans" presStyleLbl="sibTrans2D1" presStyleIdx="2" presStyleCnt="4"/>
      <dgm:spPr/>
      <dgm:t>
        <a:bodyPr/>
        <a:lstStyle/>
        <a:p>
          <a:endParaRPr lang="zh-TW" altLang="en-US"/>
        </a:p>
      </dgm:t>
    </dgm:pt>
    <dgm:pt modelId="{A3C02838-A3C9-4580-A20E-28974CA6F294}" type="pres">
      <dgm:prSet presAssocID="{FF1C162D-A1C3-4B35-BD02-76D0956F9897}" presName="node" presStyleLbl="node1" presStyleIdx="3" presStyleCnt="4" custScaleX="116020" custScaleY="75665">
        <dgm:presLayoutVars>
          <dgm:bulletEnabled val="1"/>
        </dgm:presLayoutVars>
      </dgm:prSet>
      <dgm:spPr>
        <a:prstGeom prst="roundRect">
          <a:avLst/>
        </a:prstGeom>
      </dgm:spPr>
      <dgm:t>
        <a:bodyPr/>
        <a:lstStyle/>
        <a:p>
          <a:endParaRPr lang="zh-TW" altLang="en-US"/>
        </a:p>
      </dgm:t>
    </dgm:pt>
    <dgm:pt modelId="{8B35BC7C-A197-42A0-A5B4-BFEB444C8E2B}" type="pres">
      <dgm:prSet presAssocID="{FF1C162D-A1C3-4B35-BD02-76D0956F9897}" presName="dummy" presStyleCnt="0"/>
      <dgm:spPr/>
    </dgm:pt>
    <dgm:pt modelId="{F6F08953-39DC-4F1D-AB24-0B5E567751E7}" type="pres">
      <dgm:prSet presAssocID="{BAB55DA9-05C8-4E82-8831-CF8857021133}" presName="sibTrans" presStyleLbl="sibTrans2D1" presStyleIdx="3" presStyleCnt="4"/>
      <dgm:spPr/>
      <dgm:t>
        <a:bodyPr/>
        <a:lstStyle/>
        <a:p>
          <a:endParaRPr lang="zh-TW" altLang="en-US"/>
        </a:p>
      </dgm:t>
    </dgm:pt>
  </dgm:ptLst>
  <dgm:cxnLst>
    <dgm:cxn modelId="{08F16AB1-B849-47C6-8975-50A3A6FFAD91}" srcId="{D5E28C23-6B27-4E07-8B09-072E3D8D4DCA}" destId="{0F5FCC7C-A15D-4D72-9C5D-79B1B07B13F6}" srcOrd="1" destOrd="0" parTransId="{31F5A680-0C4A-460F-A237-9D15189797B3}" sibTransId="{F4D7E82B-843C-4B66-A837-42F6E7FAF7E7}"/>
    <dgm:cxn modelId="{0FB95242-147D-464C-8112-5866E711DAF3}" srcId="{D5E28C23-6B27-4E07-8B09-072E3D8D4DCA}" destId="{FF1C162D-A1C3-4B35-BD02-76D0956F9897}" srcOrd="3" destOrd="0" parTransId="{C6A20B68-E6D9-4037-BE1E-6A4C382EEEC0}" sibTransId="{BAB55DA9-05C8-4E82-8831-CF8857021133}"/>
    <dgm:cxn modelId="{9BAD4F9B-8291-44D6-A24E-D7B6127F4672}" type="presOf" srcId="{62BDF3CB-139E-420E-A09F-56DD7BCB39BC}" destId="{BA6F11B3-CB42-42BB-ABDA-9A2958F1F84C}" srcOrd="0" destOrd="0" presId="urn:microsoft.com/office/officeart/2005/8/layout/radial6"/>
    <dgm:cxn modelId="{C59F5432-8BB0-4C0C-9F8D-63F56FBDBADF}" srcId="{D5E28C23-6B27-4E07-8B09-072E3D8D4DCA}" destId="{F6059BFD-F008-4F0E-A368-029CEA8F5DA2}" srcOrd="0" destOrd="0" parTransId="{984D92BC-BA96-49FE-AED1-A80192A1D945}" sibTransId="{E7944150-5DBA-4269-AF42-686B3CA0DC78}"/>
    <dgm:cxn modelId="{99947FB0-049A-451A-9181-B4441C1B85A0}" type="presOf" srcId="{F4D7E82B-843C-4B66-A837-42F6E7FAF7E7}" destId="{4A8DF3CD-50BD-4C85-A952-11683F30502A}" srcOrd="0" destOrd="0" presId="urn:microsoft.com/office/officeart/2005/8/layout/radial6"/>
    <dgm:cxn modelId="{DC6808DE-6130-4DD0-A899-A9E626194AD9}" srcId="{D5E28C23-6B27-4E07-8B09-072E3D8D4DCA}" destId="{449836CD-2693-4090-A00E-3E61BADD9976}" srcOrd="2" destOrd="0" parTransId="{B2A02051-54B9-458F-9027-FA31865B69A7}" sibTransId="{62BDF3CB-139E-420E-A09F-56DD7BCB39BC}"/>
    <dgm:cxn modelId="{2172028B-39FA-4E2E-81B1-81B330AC5D24}" type="presOf" srcId="{BAB55DA9-05C8-4E82-8831-CF8857021133}" destId="{F6F08953-39DC-4F1D-AB24-0B5E567751E7}" srcOrd="0" destOrd="0" presId="urn:microsoft.com/office/officeart/2005/8/layout/radial6"/>
    <dgm:cxn modelId="{D1838E27-4218-4BA2-97CE-A7FCA113954A}" type="presOf" srcId="{449836CD-2693-4090-A00E-3E61BADD9976}" destId="{9DDE9A26-FD8A-403F-B0F4-9D1C9BC336AC}" srcOrd="0" destOrd="0" presId="urn:microsoft.com/office/officeart/2005/8/layout/radial6"/>
    <dgm:cxn modelId="{7EC0A781-6A9A-481E-8653-0FDA28EE887B}" srcId="{5949231D-7F0A-4968-9810-57309E3B765E}" destId="{D5E28C23-6B27-4E07-8B09-072E3D8D4DCA}" srcOrd="0" destOrd="0" parTransId="{8E4C5CA1-B25D-4E19-9DFC-BBC0AC659FC5}" sibTransId="{B1B4F3B5-4B5C-49ED-B9B0-2C0C831C07F9}"/>
    <dgm:cxn modelId="{D9AE6A22-F7DE-4366-8AED-09AB04D2D5B8}" type="presOf" srcId="{E7944150-5DBA-4269-AF42-686B3CA0DC78}" destId="{A81318F0-08FB-4F49-B2FA-B8AD8F8C1E9A}" srcOrd="0" destOrd="0" presId="urn:microsoft.com/office/officeart/2005/8/layout/radial6"/>
    <dgm:cxn modelId="{3764DDA8-0627-4494-84C3-EC7E7D90BC64}" type="presOf" srcId="{D5E28C23-6B27-4E07-8B09-072E3D8D4DCA}" destId="{28CFE73F-3E75-453F-B93D-77DC0A62DE95}" srcOrd="0" destOrd="0" presId="urn:microsoft.com/office/officeart/2005/8/layout/radial6"/>
    <dgm:cxn modelId="{A57BF7EC-1DA6-44EB-95BC-B5C851BE548E}" type="presOf" srcId="{0F5FCC7C-A15D-4D72-9C5D-79B1B07B13F6}" destId="{67B08717-B923-4DE5-98DE-814D681CBFA8}" srcOrd="0" destOrd="0" presId="urn:microsoft.com/office/officeart/2005/8/layout/radial6"/>
    <dgm:cxn modelId="{1B6E910C-0392-46E9-9F6D-5CCCC1A76726}" type="presOf" srcId="{5949231D-7F0A-4968-9810-57309E3B765E}" destId="{1A6B0A23-A3D9-402F-8A6B-A4BE89A92105}" srcOrd="0" destOrd="0" presId="urn:microsoft.com/office/officeart/2005/8/layout/radial6"/>
    <dgm:cxn modelId="{FD8F9A4E-E95C-4BC2-905F-3003A031C4C5}" type="presOf" srcId="{FF1C162D-A1C3-4B35-BD02-76D0956F9897}" destId="{A3C02838-A3C9-4580-A20E-28974CA6F294}" srcOrd="0" destOrd="0" presId="urn:microsoft.com/office/officeart/2005/8/layout/radial6"/>
    <dgm:cxn modelId="{8E85A776-B240-4307-A24D-5CEEE32015E0}" type="presOf" srcId="{F6059BFD-F008-4F0E-A368-029CEA8F5DA2}" destId="{BA6511BF-0F15-4237-AFC3-3C2DDC97F76C}" srcOrd="0" destOrd="0" presId="urn:microsoft.com/office/officeart/2005/8/layout/radial6"/>
    <dgm:cxn modelId="{E0E029E9-776D-4F7F-9F9C-B01DE448254C}" type="presParOf" srcId="{1A6B0A23-A3D9-402F-8A6B-A4BE89A92105}" destId="{28CFE73F-3E75-453F-B93D-77DC0A62DE95}" srcOrd="0" destOrd="0" presId="urn:microsoft.com/office/officeart/2005/8/layout/radial6"/>
    <dgm:cxn modelId="{BD3C9514-BBEC-4C21-8371-63B7947334B3}" type="presParOf" srcId="{1A6B0A23-A3D9-402F-8A6B-A4BE89A92105}" destId="{BA6511BF-0F15-4237-AFC3-3C2DDC97F76C}" srcOrd="1" destOrd="0" presId="urn:microsoft.com/office/officeart/2005/8/layout/radial6"/>
    <dgm:cxn modelId="{73B95B5C-2E2C-4A07-8759-70994DD694FE}" type="presParOf" srcId="{1A6B0A23-A3D9-402F-8A6B-A4BE89A92105}" destId="{77F6DAF5-AAA2-46BC-B207-0F75D9CBB685}" srcOrd="2" destOrd="0" presId="urn:microsoft.com/office/officeart/2005/8/layout/radial6"/>
    <dgm:cxn modelId="{FE766EB0-805A-44FE-AAC4-C8847FB544EB}" type="presParOf" srcId="{1A6B0A23-A3D9-402F-8A6B-A4BE89A92105}" destId="{A81318F0-08FB-4F49-B2FA-B8AD8F8C1E9A}" srcOrd="3" destOrd="0" presId="urn:microsoft.com/office/officeart/2005/8/layout/radial6"/>
    <dgm:cxn modelId="{2B49CE0B-F786-4CB6-9168-9E43AA0713E6}" type="presParOf" srcId="{1A6B0A23-A3D9-402F-8A6B-A4BE89A92105}" destId="{67B08717-B923-4DE5-98DE-814D681CBFA8}" srcOrd="4" destOrd="0" presId="urn:microsoft.com/office/officeart/2005/8/layout/radial6"/>
    <dgm:cxn modelId="{06C8B759-2293-441D-9A2C-89F952EABFA5}" type="presParOf" srcId="{1A6B0A23-A3D9-402F-8A6B-A4BE89A92105}" destId="{C7DE6479-6C58-455B-B514-8E6DD94C34CA}" srcOrd="5" destOrd="0" presId="urn:microsoft.com/office/officeart/2005/8/layout/radial6"/>
    <dgm:cxn modelId="{C3C65657-A757-4E8E-AB4C-D429449991A1}" type="presParOf" srcId="{1A6B0A23-A3D9-402F-8A6B-A4BE89A92105}" destId="{4A8DF3CD-50BD-4C85-A952-11683F30502A}" srcOrd="6" destOrd="0" presId="urn:microsoft.com/office/officeart/2005/8/layout/radial6"/>
    <dgm:cxn modelId="{8E5106F7-85AF-4C28-A1AD-32A5D6F3ED64}" type="presParOf" srcId="{1A6B0A23-A3D9-402F-8A6B-A4BE89A92105}" destId="{9DDE9A26-FD8A-403F-B0F4-9D1C9BC336AC}" srcOrd="7" destOrd="0" presId="urn:microsoft.com/office/officeart/2005/8/layout/radial6"/>
    <dgm:cxn modelId="{02AD4E4E-50DF-4D28-87A1-A236DBEE08C2}" type="presParOf" srcId="{1A6B0A23-A3D9-402F-8A6B-A4BE89A92105}" destId="{528C3631-5E0A-49A6-A828-F0821A2E3B37}" srcOrd="8" destOrd="0" presId="urn:microsoft.com/office/officeart/2005/8/layout/radial6"/>
    <dgm:cxn modelId="{89D64B73-B73C-4FBA-883D-CC5ED131AE82}" type="presParOf" srcId="{1A6B0A23-A3D9-402F-8A6B-A4BE89A92105}" destId="{BA6F11B3-CB42-42BB-ABDA-9A2958F1F84C}" srcOrd="9" destOrd="0" presId="urn:microsoft.com/office/officeart/2005/8/layout/radial6"/>
    <dgm:cxn modelId="{40F21312-D7AC-428C-91A7-9CC257DDB00C}" type="presParOf" srcId="{1A6B0A23-A3D9-402F-8A6B-A4BE89A92105}" destId="{A3C02838-A3C9-4580-A20E-28974CA6F294}" srcOrd="10" destOrd="0" presId="urn:microsoft.com/office/officeart/2005/8/layout/radial6"/>
    <dgm:cxn modelId="{1B7B84D8-468F-4E62-BA64-73C49BCC5013}" type="presParOf" srcId="{1A6B0A23-A3D9-402F-8A6B-A4BE89A92105}" destId="{8B35BC7C-A197-42A0-A5B4-BFEB444C8E2B}" srcOrd="11" destOrd="0" presId="urn:microsoft.com/office/officeart/2005/8/layout/radial6"/>
    <dgm:cxn modelId="{E67618E3-A899-42AE-A519-7BAE5BA2DC60}" type="presParOf" srcId="{1A6B0A23-A3D9-402F-8A6B-A4BE89A92105}" destId="{F6F08953-39DC-4F1D-AB24-0B5E567751E7}"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423F3C-4F8E-4D11-8E7E-AB3C692949BF}" type="doc">
      <dgm:prSet loTypeId="urn:microsoft.com/office/officeart/2005/8/layout/chevron1" loCatId="process" qsTypeId="urn:microsoft.com/office/officeart/2005/8/quickstyle/simple1" qsCatId="simple" csTypeId="urn:microsoft.com/office/officeart/2005/8/colors/colorful2" csCatId="colorful" phldr="1"/>
      <dgm:spPr/>
    </dgm:pt>
    <dgm:pt modelId="{333A59D6-B364-471B-B86A-8D82A05732C9}">
      <dgm:prSet phldrT="[文字]" custT="1"/>
      <dgm:spPr>
        <a:solidFill>
          <a:srgbClr val="FFD33E"/>
        </a:solidFill>
      </dgm:spPr>
      <dgm:t>
        <a:bodyPr/>
        <a:lstStyle/>
        <a:p>
          <a:pPr>
            <a:spcAft>
              <a:spcPts val="0"/>
            </a:spcAft>
          </a:pPr>
          <a:r>
            <a:rPr lang="en-US" altLang="zh-TW" sz="17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5~6</a:t>
          </a:r>
          <a:r>
            <a:rPr lang="zh-TW" altLang="en-US" sz="17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en-US" altLang="zh-TW" sz="17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Aft>
              <a:spcPct val="35000"/>
            </a:spcAft>
          </a:pPr>
          <a:r>
            <a:rPr lang="zh-TW" altLang="en-US" sz="1700" b="1" dirty="0" smtClean="0">
              <a:solidFill>
                <a:schemeClr val="tx1"/>
              </a:solidFill>
              <a:latin typeface="微軟正黑體" panose="020B0604030504040204" pitchFamily="34" charset="-120"/>
              <a:ea typeface="微軟正黑體" panose="020B0604030504040204" pitchFamily="34" charset="-120"/>
            </a:rPr>
            <a:t>國內外大</a:t>
          </a:r>
          <a:r>
            <a:rPr lang="zh-TW" altLang="en-US" sz="1700" b="1" dirty="0">
              <a:solidFill>
                <a:schemeClr val="tx1"/>
              </a:solidFill>
              <a:latin typeface="微軟正黑體" panose="020B0604030504040204" pitchFamily="34" charset="-120"/>
              <a:ea typeface="微軟正黑體" panose="020B0604030504040204" pitchFamily="34" charset="-120"/>
            </a:rPr>
            <a:t>廠線上課程培養</a:t>
          </a:r>
          <a:r>
            <a:rPr lang="en-US" altLang="zh-TW" sz="1700" b="1" dirty="0">
              <a:solidFill>
                <a:srgbClr val="FF0000"/>
              </a:solidFill>
              <a:latin typeface="微軟正黑體" panose="020B0604030504040204" pitchFamily="34" charset="-120"/>
              <a:ea typeface="微軟正黑體" panose="020B0604030504040204" pitchFamily="34" charset="-120"/>
            </a:rPr>
            <a:t>AI</a:t>
          </a:r>
          <a:r>
            <a:rPr lang="zh-TW" altLang="en-US" sz="1700" b="1" dirty="0">
              <a:solidFill>
                <a:srgbClr val="FF0000"/>
              </a:solidFill>
              <a:latin typeface="微軟正黑體" panose="020B0604030504040204" pitchFamily="34" charset="-120"/>
              <a:ea typeface="微軟正黑體" panose="020B0604030504040204" pitchFamily="34" charset="-120"/>
            </a:rPr>
            <a:t>基礎知識</a:t>
          </a:r>
        </a:p>
      </dgm:t>
    </dgm:pt>
    <dgm:pt modelId="{6B4712A9-63BC-43D0-A3B3-F94E91AEFA72}" type="parTrans" cxnId="{22B3BCEF-F5E2-4C74-81E5-5FD38C42DC0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AB949A1-38CE-41AA-AC21-6082C9591B31}" type="sibTrans" cxnId="{22B3BCEF-F5E2-4C74-81E5-5FD38C42DC0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56DEA7B-1AE6-45BD-9AA2-1C24BED9BE96}">
      <dgm:prSet phldrT="[文字]"/>
      <dgm:spPr>
        <a:solidFill>
          <a:srgbClr val="99CC00"/>
        </a:solidFill>
      </dgm:spPr>
      <dgm:t>
        <a:bodyPr/>
        <a:lstStyle/>
        <a:p>
          <a:pPr>
            <a:spcAft>
              <a:spcPts val="0"/>
            </a:spcAft>
          </a:pP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7~8</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Aft>
              <a:spcPts val="0"/>
            </a:spcAft>
          </a:pPr>
          <a:r>
            <a:rPr lang="zh-TW" altLang="en-US" b="1" dirty="0">
              <a:solidFill>
                <a:schemeClr val="bg1"/>
              </a:solidFill>
              <a:latin typeface="微軟正黑體" panose="020B0604030504040204" pitchFamily="34" charset="-120"/>
              <a:ea typeface="微軟正黑體" panose="020B0604030504040204" pitchFamily="34" charset="-120"/>
            </a:rPr>
            <a:t>一日</a:t>
          </a:r>
          <a:r>
            <a:rPr lang="en-US" altLang="zh-TW" b="1" dirty="0">
              <a:solidFill>
                <a:schemeClr val="bg1"/>
              </a:solidFill>
              <a:latin typeface="微軟正黑體" panose="020B0604030504040204" pitchFamily="34" charset="-120"/>
              <a:ea typeface="微軟正黑體" panose="020B0604030504040204" pitchFamily="34" charset="-120"/>
            </a:rPr>
            <a:t>AI</a:t>
          </a:r>
          <a:r>
            <a:rPr lang="zh-TW" altLang="en-US" b="1" dirty="0">
              <a:solidFill>
                <a:schemeClr val="bg1"/>
              </a:solidFill>
              <a:latin typeface="微軟正黑體" panose="020B0604030504040204" pitchFamily="34" charset="-120"/>
              <a:ea typeface="微軟正黑體" panose="020B0604030504040204" pitchFamily="34" charset="-120"/>
            </a:rPr>
            <a:t>實作營</a:t>
          </a:r>
          <a:endParaRPr lang="en-US" altLang="zh-TW" b="1" dirty="0">
            <a:solidFill>
              <a:schemeClr val="bg1"/>
            </a:solidFill>
            <a:latin typeface="微軟正黑體" panose="020B0604030504040204" pitchFamily="34" charset="-120"/>
            <a:ea typeface="微軟正黑體" panose="020B0604030504040204" pitchFamily="34" charset="-120"/>
          </a:endParaRPr>
        </a:p>
        <a:p>
          <a:pPr>
            <a:spcAft>
              <a:spcPts val="0"/>
            </a:spcAft>
          </a:pPr>
          <a:r>
            <a:rPr lang="zh-TW" altLang="en-US" b="1" dirty="0">
              <a:solidFill>
                <a:schemeClr val="bg1"/>
              </a:solidFill>
              <a:latin typeface="微軟正黑體" panose="020B0604030504040204" pitchFamily="34" charset="-120"/>
              <a:ea typeface="微軟正黑體" panose="020B0604030504040204" pitchFamily="34" charset="-120"/>
            </a:rPr>
            <a:t>培養</a:t>
          </a:r>
          <a:r>
            <a:rPr lang="zh-TW" altLang="en-US" b="1" dirty="0">
              <a:solidFill>
                <a:srgbClr val="FF0000"/>
              </a:solidFill>
              <a:latin typeface="微軟正黑體" panose="020B0604030504040204" pitchFamily="34" charset="-120"/>
              <a:ea typeface="微軟正黑體" panose="020B0604030504040204" pitchFamily="34" charset="-120"/>
            </a:rPr>
            <a:t>應用能力</a:t>
          </a:r>
        </a:p>
      </dgm:t>
    </dgm:pt>
    <dgm:pt modelId="{F1A09067-C62E-4B5B-8222-7C82AD31D29D}" type="parTrans" cxnId="{8F57386E-7E84-4829-937A-A3FBB04D330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0698172-C0B5-4A6B-8FA4-30B4B0A84998}" type="sibTrans" cxnId="{8F57386E-7E84-4829-937A-A3FBB04D330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F0C1196-585B-4F8E-9E42-B5CD2CABC280}">
      <dgm:prSet phldrT="[文字]"/>
      <dgm:spPr>
        <a:solidFill>
          <a:srgbClr val="FEC500"/>
        </a:solidFill>
      </dgm:spPr>
      <dgm:t>
        <a:bodyPr/>
        <a:lstStyle/>
        <a:p>
          <a:pPr>
            <a:spcAft>
              <a:spcPts val="0"/>
            </a:spcAft>
          </a:pP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Aft>
              <a:spcPts val="0"/>
            </a:spcAft>
          </a:pPr>
          <a:r>
            <a:rPr lang="zh-TW" altLang="en-US" b="1" dirty="0">
              <a:solidFill>
                <a:schemeClr val="tx1"/>
              </a:solidFill>
              <a:latin typeface="微軟正黑體" panose="020B0604030504040204" pitchFamily="34" charset="-120"/>
              <a:ea typeface="微軟正黑體" panose="020B0604030504040204" pitchFamily="34" charset="-120"/>
            </a:rPr>
            <a:t>參訪</a:t>
          </a:r>
          <a:r>
            <a:rPr lang="zh-TW" altLang="en-US" b="1" dirty="0" smtClean="0">
              <a:solidFill>
                <a:schemeClr val="tx1"/>
              </a:solidFill>
              <a:latin typeface="微軟正黑體" panose="020B0604030504040204" pitchFamily="34" charset="-120"/>
              <a:ea typeface="微軟正黑體" panose="020B0604030504040204" pitchFamily="34" charset="-120"/>
            </a:rPr>
            <a:t>國內外大</a:t>
          </a:r>
          <a:r>
            <a:rPr lang="zh-TW" altLang="en-US" b="1" dirty="0">
              <a:solidFill>
                <a:schemeClr val="tx1"/>
              </a:solidFill>
              <a:latin typeface="微軟正黑體" panose="020B0604030504040204" pitchFamily="34" charset="-120"/>
              <a:ea typeface="微軟正黑體" panose="020B0604030504040204" pitchFamily="34" charset="-120"/>
            </a:rPr>
            <a:t>廠</a:t>
          </a:r>
          <a:endParaRPr lang="en-US" altLang="zh-TW" b="1" dirty="0">
            <a:solidFill>
              <a:schemeClr val="tx1"/>
            </a:solidFill>
            <a:latin typeface="微軟正黑體" panose="020B0604030504040204" pitchFamily="34" charset="-120"/>
            <a:ea typeface="微軟正黑體" panose="020B0604030504040204" pitchFamily="34" charset="-120"/>
          </a:endParaRPr>
        </a:p>
        <a:p>
          <a:pPr>
            <a:spcAft>
              <a:spcPts val="0"/>
            </a:spcAft>
          </a:pPr>
          <a:r>
            <a:rPr lang="zh-TW" altLang="en-US" b="1" dirty="0">
              <a:solidFill>
                <a:schemeClr val="tx1"/>
              </a:solidFill>
              <a:latin typeface="微軟正黑體" panose="020B0604030504040204" pitchFamily="34" charset="-120"/>
              <a:ea typeface="微軟正黑體" panose="020B0604030504040204" pitchFamily="34" charset="-120"/>
            </a:rPr>
            <a:t>開啟</a:t>
          </a:r>
          <a:r>
            <a:rPr lang="zh-TW" altLang="en-US" b="1" dirty="0">
              <a:solidFill>
                <a:srgbClr val="FF0000"/>
              </a:solidFill>
              <a:latin typeface="微軟正黑體" panose="020B0604030504040204" pitchFamily="34" charset="-120"/>
              <a:ea typeface="微軟正黑體" panose="020B0604030504040204" pitchFamily="34" charset="-120"/>
            </a:rPr>
            <a:t>視野</a:t>
          </a:r>
          <a:r>
            <a:rPr lang="zh-TW" altLang="en-US" b="1" dirty="0">
              <a:solidFill>
                <a:schemeClr val="tx1"/>
              </a:solidFill>
              <a:latin typeface="微軟正黑體" panose="020B0604030504040204" pitchFamily="34" charset="-120"/>
              <a:ea typeface="微軟正黑體" panose="020B0604030504040204" pitchFamily="34" charset="-120"/>
            </a:rPr>
            <a:t>栽種</a:t>
          </a:r>
          <a:r>
            <a:rPr lang="zh-TW" altLang="en-US" b="1" dirty="0">
              <a:solidFill>
                <a:srgbClr val="FF0000"/>
              </a:solidFill>
              <a:latin typeface="微軟正黑體" panose="020B0604030504040204" pitchFamily="34" charset="-120"/>
              <a:ea typeface="微軟正黑體" panose="020B0604030504040204" pitchFamily="34" charset="-120"/>
            </a:rPr>
            <a:t>願景</a:t>
          </a:r>
        </a:p>
      </dgm:t>
    </dgm:pt>
    <dgm:pt modelId="{715EE39A-9AFF-40EE-8EDD-B366587DEB1E}" type="parTrans" cxnId="{198E6D9F-8159-435E-B26B-8856A59B44B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14FC397-B7BA-4DBF-8E08-BDCC134744BE}" type="sibTrans" cxnId="{198E6D9F-8159-435E-B26B-8856A59B44B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269BF1-4111-4117-8B11-A2E0EB2865AD}" type="pres">
      <dgm:prSet presAssocID="{1F423F3C-4F8E-4D11-8E7E-AB3C692949BF}" presName="Name0" presStyleCnt="0">
        <dgm:presLayoutVars>
          <dgm:dir/>
          <dgm:animLvl val="lvl"/>
          <dgm:resizeHandles val="exact"/>
        </dgm:presLayoutVars>
      </dgm:prSet>
      <dgm:spPr/>
    </dgm:pt>
    <dgm:pt modelId="{EAE734DC-02FC-4140-A237-0AD1E252CF36}" type="pres">
      <dgm:prSet presAssocID="{333A59D6-B364-471B-B86A-8D82A05732C9}" presName="parTxOnly" presStyleLbl="node1" presStyleIdx="0" presStyleCnt="3">
        <dgm:presLayoutVars>
          <dgm:chMax val="0"/>
          <dgm:chPref val="0"/>
          <dgm:bulletEnabled val="1"/>
        </dgm:presLayoutVars>
      </dgm:prSet>
      <dgm:spPr/>
      <dgm:t>
        <a:bodyPr/>
        <a:lstStyle/>
        <a:p>
          <a:endParaRPr lang="zh-TW" altLang="en-US"/>
        </a:p>
      </dgm:t>
    </dgm:pt>
    <dgm:pt modelId="{66FCDAD1-A0B9-45DB-893F-16AE17DA95BC}" type="pres">
      <dgm:prSet presAssocID="{EAB949A1-38CE-41AA-AC21-6082C9591B31}" presName="parTxOnlySpace" presStyleCnt="0"/>
      <dgm:spPr/>
    </dgm:pt>
    <dgm:pt modelId="{CDA384E1-3014-4D9A-A991-1671F4B7BDA0}" type="pres">
      <dgm:prSet presAssocID="{956DEA7B-1AE6-45BD-9AA2-1C24BED9BE96}" presName="parTxOnly" presStyleLbl="node1" presStyleIdx="1" presStyleCnt="3">
        <dgm:presLayoutVars>
          <dgm:chMax val="0"/>
          <dgm:chPref val="0"/>
          <dgm:bulletEnabled val="1"/>
        </dgm:presLayoutVars>
      </dgm:prSet>
      <dgm:spPr/>
      <dgm:t>
        <a:bodyPr/>
        <a:lstStyle/>
        <a:p>
          <a:endParaRPr lang="zh-TW" altLang="en-US"/>
        </a:p>
      </dgm:t>
    </dgm:pt>
    <dgm:pt modelId="{241C995B-55BE-4C84-97D6-F28B130CAE44}" type="pres">
      <dgm:prSet presAssocID="{50698172-C0B5-4A6B-8FA4-30B4B0A84998}" presName="parTxOnlySpace" presStyleCnt="0"/>
      <dgm:spPr/>
    </dgm:pt>
    <dgm:pt modelId="{34DDE51C-5C19-4E58-A9B5-FCDAA5781730}" type="pres">
      <dgm:prSet presAssocID="{8F0C1196-585B-4F8E-9E42-B5CD2CABC280}" presName="parTxOnly" presStyleLbl="node1" presStyleIdx="2" presStyleCnt="3">
        <dgm:presLayoutVars>
          <dgm:chMax val="0"/>
          <dgm:chPref val="0"/>
          <dgm:bulletEnabled val="1"/>
        </dgm:presLayoutVars>
      </dgm:prSet>
      <dgm:spPr/>
      <dgm:t>
        <a:bodyPr/>
        <a:lstStyle/>
        <a:p>
          <a:endParaRPr lang="zh-TW" altLang="en-US"/>
        </a:p>
      </dgm:t>
    </dgm:pt>
  </dgm:ptLst>
  <dgm:cxnLst>
    <dgm:cxn modelId="{198E6D9F-8159-435E-B26B-8856A59B44B4}" srcId="{1F423F3C-4F8E-4D11-8E7E-AB3C692949BF}" destId="{8F0C1196-585B-4F8E-9E42-B5CD2CABC280}" srcOrd="2" destOrd="0" parTransId="{715EE39A-9AFF-40EE-8EDD-B366587DEB1E}" sibTransId="{E14FC397-B7BA-4DBF-8E08-BDCC134744BE}"/>
    <dgm:cxn modelId="{3A6F1957-FF9C-4C7F-9DB0-DCC4AE0A24CF}" type="presOf" srcId="{1F423F3C-4F8E-4D11-8E7E-AB3C692949BF}" destId="{33269BF1-4111-4117-8B11-A2E0EB2865AD}" srcOrd="0" destOrd="0" presId="urn:microsoft.com/office/officeart/2005/8/layout/chevron1"/>
    <dgm:cxn modelId="{4910529D-8F41-4EA6-ACA0-AFA6EFEAD8D1}" type="presOf" srcId="{956DEA7B-1AE6-45BD-9AA2-1C24BED9BE96}" destId="{CDA384E1-3014-4D9A-A991-1671F4B7BDA0}" srcOrd="0" destOrd="0" presId="urn:microsoft.com/office/officeart/2005/8/layout/chevron1"/>
    <dgm:cxn modelId="{15574C77-4F87-4DB5-AD10-8487D2DA5328}" type="presOf" srcId="{333A59D6-B364-471B-B86A-8D82A05732C9}" destId="{EAE734DC-02FC-4140-A237-0AD1E252CF36}" srcOrd="0" destOrd="0" presId="urn:microsoft.com/office/officeart/2005/8/layout/chevron1"/>
    <dgm:cxn modelId="{22B3BCEF-F5E2-4C74-81E5-5FD38C42DC06}" srcId="{1F423F3C-4F8E-4D11-8E7E-AB3C692949BF}" destId="{333A59D6-B364-471B-B86A-8D82A05732C9}" srcOrd="0" destOrd="0" parTransId="{6B4712A9-63BC-43D0-A3B3-F94E91AEFA72}" sibTransId="{EAB949A1-38CE-41AA-AC21-6082C9591B31}"/>
    <dgm:cxn modelId="{8F57386E-7E84-4829-937A-A3FBB04D3302}" srcId="{1F423F3C-4F8E-4D11-8E7E-AB3C692949BF}" destId="{956DEA7B-1AE6-45BD-9AA2-1C24BED9BE96}" srcOrd="1" destOrd="0" parTransId="{F1A09067-C62E-4B5B-8222-7C82AD31D29D}" sibTransId="{50698172-C0B5-4A6B-8FA4-30B4B0A84998}"/>
    <dgm:cxn modelId="{D54F628C-1412-4645-B5D9-0D2C35FDC142}" type="presOf" srcId="{8F0C1196-585B-4F8E-9E42-B5CD2CABC280}" destId="{34DDE51C-5C19-4E58-A9B5-FCDAA5781730}" srcOrd="0" destOrd="0" presId="urn:microsoft.com/office/officeart/2005/8/layout/chevron1"/>
    <dgm:cxn modelId="{0C5AB4F6-5CCC-42AF-886F-F436A754A352}" type="presParOf" srcId="{33269BF1-4111-4117-8B11-A2E0EB2865AD}" destId="{EAE734DC-02FC-4140-A237-0AD1E252CF36}" srcOrd="0" destOrd="0" presId="urn:microsoft.com/office/officeart/2005/8/layout/chevron1"/>
    <dgm:cxn modelId="{4292EF1A-286A-44BD-83CB-56BA3721F4F4}" type="presParOf" srcId="{33269BF1-4111-4117-8B11-A2E0EB2865AD}" destId="{66FCDAD1-A0B9-45DB-893F-16AE17DA95BC}" srcOrd="1" destOrd="0" presId="urn:microsoft.com/office/officeart/2005/8/layout/chevron1"/>
    <dgm:cxn modelId="{B69A7162-0B3F-480E-8E1F-C8C57A99BB77}" type="presParOf" srcId="{33269BF1-4111-4117-8B11-A2E0EB2865AD}" destId="{CDA384E1-3014-4D9A-A991-1671F4B7BDA0}" srcOrd="2" destOrd="0" presId="urn:microsoft.com/office/officeart/2005/8/layout/chevron1"/>
    <dgm:cxn modelId="{A709498E-830F-448E-9AB2-6BFA17B94593}" type="presParOf" srcId="{33269BF1-4111-4117-8B11-A2E0EB2865AD}" destId="{241C995B-55BE-4C84-97D6-F28B130CAE44}" srcOrd="3" destOrd="0" presId="urn:microsoft.com/office/officeart/2005/8/layout/chevron1"/>
    <dgm:cxn modelId="{8C71ABA4-4C17-4E95-BC17-BA9EBEECA292}" type="presParOf" srcId="{33269BF1-4111-4117-8B11-A2E0EB2865AD}" destId="{34DDE51C-5C19-4E58-A9B5-FCDAA578173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08953-39DC-4F1D-AB24-0B5E567751E7}">
      <dsp:nvSpPr>
        <dsp:cNvPr id="0" name=""/>
        <dsp:cNvSpPr/>
      </dsp:nvSpPr>
      <dsp:spPr>
        <a:xfrm>
          <a:off x="339206" y="328137"/>
          <a:ext cx="2214986" cy="2214986"/>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F11B3-CB42-42BB-ABDA-9A2958F1F84C}">
      <dsp:nvSpPr>
        <dsp:cNvPr id="0" name=""/>
        <dsp:cNvSpPr/>
      </dsp:nvSpPr>
      <dsp:spPr>
        <a:xfrm>
          <a:off x="339206" y="328137"/>
          <a:ext cx="2214986" cy="2214986"/>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8DF3CD-50BD-4C85-A952-11683F30502A}">
      <dsp:nvSpPr>
        <dsp:cNvPr id="0" name=""/>
        <dsp:cNvSpPr/>
      </dsp:nvSpPr>
      <dsp:spPr>
        <a:xfrm>
          <a:off x="339206" y="328137"/>
          <a:ext cx="2214986" cy="2214986"/>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1318F0-08FB-4F49-B2FA-B8AD8F8C1E9A}">
      <dsp:nvSpPr>
        <dsp:cNvPr id="0" name=""/>
        <dsp:cNvSpPr/>
      </dsp:nvSpPr>
      <dsp:spPr>
        <a:xfrm>
          <a:off x="339206" y="328137"/>
          <a:ext cx="2214986" cy="2214986"/>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CFE73F-3E75-453F-B93D-77DC0A62DE95}">
      <dsp:nvSpPr>
        <dsp:cNvPr id="0" name=""/>
        <dsp:cNvSpPr/>
      </dsp:nvSpPr>
      <dsp:spPr>
        <a:xfrm>
          <a:off x="990958" y="980465"/>
          <a:ext cx="911481" cy="910329"/>
        </a:xfrm>
        <a:prstGeom prst="ellipse">
          <a:avLst/>
        </a:prstGeom>
        <a:solidFill>
          <a:schemeClr val="accent1">
            <a:lumMod val="7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altLang="zh-TW" sz="2500" b="1" kern="1200" dirty="0">
              <a:solidFill>
                <a:srgbClr val="FFFF00"/>
              </a:solidFill>
              <a:latin typeface="微軟正黑體" panose="020B0604030504040204" pitchFamily="34" charset="-120"/>
              <a:ea typeface="微軟正黑體" panose="020B0604030504040204" pitchFamily="34" charset="-120"/>
            </a:rPr>
            <a:t>SRL</a:t>
          </a:r>
          <a:endParaRPr lang="zh-TW" altLang="en-US" sz="2500" b="1" kern="1200" dirty="0">
            <a:solidFill>
              <a:srgbClr val="FFFF00"/>
            </a:solidFill>
            <a:latin typeface="微軟正黑體" panose="020B0604030504040204" pitchFamily="34" charset="-120"/>
            <a:ea typeface="微軟正黑體" panose="020B0604030504040204" pitchFamily="34" charset="-120"/>
          </a:endParaRPr>
        </a:p>
      </dsp:txBody>
      <dsp:txXfrm>
        <a:off x="1124441" y="1113780"/>
        <a:ext cx="644515" cy="643699"/>
      </dsp:txXfrm>
    </dsp:sp>
    <dsp:sp modelId="{BA6511BF-0F15-4237-AFC3-3C2DDC97F76C}">
      <dsp:nvSpPr>
        <dsp:cNvPr id="0" name=""/>
        <dsp:cNvSpPr/>
      </dsp:nvSpPr>
      <dsp:spPr>
        <a:xfrm>
          <a:off x="1032698" y="92568"/>
          <a:ext cx="828002" cy="522521"/>
        </a:xfrm>
        <a:prstGeom prst="roundRect">
          <a:avLst/>
        </a:prstGeom>
        <a:solidFill>
          <a:schemeClr val="accent2">
            <a:lumMod val="40000"/>
            <a:lumOff val="6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我的</a:t>
          </a:r>
          <a:endParaRPr lang="en-US" altLang="zh-TW" sz="1100" kern="1200" dirty="0" smtClean="0">
            <a:latin typeface="微軟正黑體" panose="020B0604030504040204" pitchFamily="34" charset="-120"/>
            <a:ea typeface="微軟正黑體" panose="020B0604030504040204" pitchFamily="34" charset="-120"/>
          </a:endParaRPr>
        </a:p>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任務覺察</a:t>
          </a:r>
          <a:endParaRPr lang="zh-TW" altLang="en-US" sz="1100" kern="1200" dirty="0">
            <a:latin typeface="微軟正黑體" panose="020B0604030504040204" pitchFamily="34" charset="-120"/>
            <a:ea typeface="微軟正黑體" panose="020B0604030504040204" pitchFamily="34" charset="-120"/>
          </a:endParaRPr>
        </a:p>
      </dsp:txBody>
      <dsp:txXfrm>
        <a:off x="1058205" y="118075"/>
        <a:ext cx="776988" cy="471507"/>
      </dsp:txXfrm>
    </dsp:sp>
    <dsp:sp modelId="{67B08717-B923-4DE5-98DE-814D681CBFA8}">
      <dsp:nvSpPr>
        <dsp:cNvPr id="0" name=""/>
        <dsp:cNvSpPr/>
      </dsp:nvSpPr>
      <dsp:spPr>
        <a:xfrm>
          <a:off x="2127899" y="1174369"/>
          <a:ext cx="801203" cy="52252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zh-TW" altLang="en-US" sz="1100" kern="1200" dirty="0">
              <a:latin typeface="微軟正黑體" panose="020B0604030504040204" pitchFamily="34" charset="-120"/>
              <a:ea typeface="微軟正黑體" panose="020B0604030504040204" pitchFamily="34" charset="-120"/>
            </a:rPr>
            <a:t>我的</a:t>
          </a:r>
          <a:r>
            <a:rPr lang="en-US" altLang="zh-TW" sz="1100" kern="1200" dirty="0">
              <a:latin typeface="微軟正黑體" panose="020B0604030504040204" pitchFamily="34" charset="-120"/>
              <a:ea typeface="微軟正黑體" panose="020B0604030504040204" pitchFamily="34" charset="-120"/>
            </a:rPr>
            <a:t/>
          </a:r>
          <a:br>
            <a:rPr lang="en-US" altLang="zh-TW" sz="1100" kern="1200" dirty="0">
              <a:latin typeface="微軟正黑體" panose="020B0604030504040204" pitchFamily="34" charset="-120"/>
              <a:ea typeface="微軟正黑體" panose="020B0604030504040204" pitchFamily="34" charset="-120"/>
            </a:rPr>
          </a:br>
          <a:r>
            <a:rPr lang="zh-TW" altLang="en-US" sz="1100" kern="1200" dirty="0" smtClean="0">
              <a:latin typeface="微軟正黑體" panose="020B0604030504040204" pitchFamily="34" charset="-120"/>
              <a:ea typeface="微軟正黑體" panose="020B0604030504040204" pitchFamily="34" charset="-120"/>
            </a:rPr>
            <a:t>目標與規劃</a:t>
          </a:r>
          <a:endParaRPr lang="zh-TW" altLang="en-US" sz="1100" kern="1200" dirty="0">
            <a:latin typeface="微軟正黑體" panose="020B0604030504040204" pitchFamily="34" charset="-120"/>
            <a:ea typeface="微軟正黑體" panose="020B0604030504040204" pitchFamily="34" charset="-120"/>
          </a:endParaRPr>
        </a:p>
      </dsp:txBody>
      <dsp:txXfrm>
        <a:off x="2153406" y="1199876"/>
        <a:ext cx="750189" cy="471508"/>
      </dsp:txXfrm>
    </dsp:sp>
    <dsp:sp modelId="{9DDE9A26-FD8A-403F-B0F4-9D1C9BC336AC}">
      <dsp:nvSpPr>
        <dsp:cNvPr id="0" name=""/>
        <dsp:cNvSpPr/>
      </dsp:nvSpPr>
      <dsp:spPr>
        <a:xfrm>
          <a:off x="1032698" y="2247431"/>
          <a:ext cx="828002" cy="53999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zh-TW" altLang="en-US" sz="1100" kern="1200" dirty="0">
              <a:latin typeface="微軟正黑體" panose="020B0604030504040204" pitchFamily="34" charset="-120"/>
              <a:ea typeface="微軟正黑體" panose="020B0604030504040204" pitchFamily="34" charset="-120"/>
            </a:rPr>
            <a:t>我</a:t>
          </a:r>
          <a:r>
            <a:rPr lang="zh-TW" altLang="en-US" sz="1100" kern="1200" dirty="0" smtClean="0">
              <a:latin typeface="微軟正黑體" panose="020B0604030504040204" pitchFamily="34" charset="-120"/>
              <a:ea typeface="微軟正黑體" panose="020B0604030504040204" pitchFamily="34" charset="-120"/>
            </a:rPr>
            <a:t>的</a:t>
          </a:r>
          <a:endParaRPr lang="en-US" altLang="zh-TW" sz="1100" kern="1200" dirty="0" smtClean="0">
            <a:latin typeface="微軟正黑體" panose="020B0604030504040204" pitchFamily="34" charset="-120"/>
            <a:ea typeface="微軟正黑體" panose="020B0604030504040204" pitchFamily="34" charset="-120"/>
          </a:endParaRPr>
        </a:p>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學習策略</a:t>
          </a:r>
          <a:endParaRPr lang="zh-TW" altLang="en-US" sz="1100" kern="1200" dirty="0">
            <a:latin typeface="微軟正黑體" panose="020B0604030504040204" pitchFamily="34" charset="-120"/>
            <a:ea typeface="微軟正黑體" panose="020B0604030504040204" pitchFamily="34" charset="-120"/>
          </a:endParaRPr>
        </a:p>
      </dsp:txBody>
      <dsp:txXfrm>
        <a:off x="1059059" y="2273792"/>
        <a:ext cx="775280" cy="487277"/>
      </dsp:txXfrm>
    </dsp:sp>
    <dsp:sp modelId="{A3C02838-A3C9-4580-A20E-28974CA6F294}">
      <dsp:nvSpPr>
        <dsp:cNvPr id="0" name=""/>
        <dsp:cNvSpPr/>
      </dsp:nvSpPr>
      <dsp:spPr>
        <a:xfrm>
          <a:off x="-49102" y="1165630"/>
          <a:ext cx="828002" cy="53999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我的</a:t>
          </a:r>
          <a:endParaRPr lang="en-US" altLang="zh-TW" sz="1100" kern="1200" dirty="0" smtClean="0">
            <a:latin typeface="微軟正黑體" panose="020B0604030504040204" pitchFamily="34" charset="-120"/>
            <a:ea typeface="微軟正黑體" panose="020B0604030504040204" pitchFamily="34" charset="-120"/>
          </a:endParaRPr>
        </a:p>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調節</a:t>
          </a:r>
          <a:endParaRPr lang="zh-TW" altLang="en-US" sz="1100" kern="1200" dirty="0">
            <a:latin typeface="微軟正黑體" panose="020B0604030504040204" pitchFamily="34" charset="-120"/>
            <a:ea typeface="微軟正黑體" panose="020B0604030504040204" pitchFamily="34" charset="-120"/>
          </a:endParaRPr>
        </a:p>
      </dsp:txBody>
      <dsp:txXfrm>
        <a:off x="-22741" y="1191991"/>
        <a:ext cx="775280" cy="487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08953-39DC-4F1D-AB24-0B5E567751E7}">
      <dsp:nvSpPr>
        <dsp:cNvPr id="0" name=""/>
        <dsp:cNvSpPr/>
      </dsp:nvSpPr>
      <dsp:spPr>
        <a:xfrm>
          <a:off x="339206" y="328137"/>
          <a:ext cx="2214986" cy="2214986"/>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F11B3-CB42-42BB-ABDA-9A2958F1F84C}">
      <dsp:nvSpPr>
        <dsp:cNvPr id="0" name=""/>
        <dsp:cNvSpPr/>
      </dsp:nvSpPr>
      <dsp:spPr>
        <a:xfrm>
          <a:off x="339206" y="328137"/>
          <a:ext cx="2214986" cy="2214986"/>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8DF3CD-50BD-4C85-A952-11683F30502A}">
      <dsp:nvSpPr>
        <dsp:cNvPr id="0" name=""/>
        <dsp:cNvSpPr/>
      </dsp:nvSpPr>
      <dsp:spPr>
        <a:xfrm>
          <a:off x="339206" y="328137"/>
          <a:ext cx="2214986" cy="2214986"/>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1318F0-08FB-4F49-B2FA-B8AD8F8C1E9A}">
      <dsp:nvSpPr>
        <dsp:cNvPr id="0" name=""/>
        <dsp:cNvSpPr/>
      </dsp:nvSpPr>
      <dsp:spPr>
        <a:xfrm>
          <a:off x="339206" y="328137"/>
          <a:ext cx="2214986" cy="2214986"/>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CFE73F-3E75-453F-B93D-77DC0A62DE95}">
      <dsp:nvSpPr>
        <dsp:cNvPr id="0" name=""/>
        <dsp:cNvSpPr/>
      </dsp:nvSpPr>
      <dsp:spPr>
        <a:xfrm>
          <a:off x="990958" y="980465"/>
          <a:ext cx="911481" cy="910329"/>
        </a:xfrm>
        <a:prstGeom prst="ellipse">
          <a:avLst/>
        </a:prstGeom>
        <a:solidFill>
          <a:schemeClr val="accent1">
            <a:lumMod val="7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altLang="zh-TW" sz="2500" b="1" kern="1200" dirty="0">
              <a:solidFill>
                <a:srgbClr val="FFFF00"/>
              </a:solidFill>
              <a:latin typeface="微軟正黑體" panose="020B0604030504040204" pitchFamily="34" charset="-120"/>
              <a:ea typeface="微軟正黑體" panose="020B0604030504040204" pitchFamily="34" charset="-120"/>
            </a:rPr>
            <a:t>SRL</a:t>
          </a:r>
          <a:endParaRPr lang="zh-TW" altLang="en-US" sz="2500" b="1" kern="1200" dirty="0">
            <a:solidFill>
              <a:srgbClr val="FFFF00"/>
            </a:solidFill>
            <a:latin typeface="微軟正黑體" panose="020B0604030504040204" pitchFamily="34" charset="-120"/>
            <a:ea typeface="微軟正黑體" panose="020B0604030504040204" pitchFamily="34" charset="-120"/>
          </a:endParaRPr>
        </a:p>
      </dsp:txBody>
      <dsp:txXfrm>
        <a:off x="1124441" y="1113780"/>
        <a:ext cx="644515" cy="643699"/>
      </dsp:txXfrm>
    </dsp:sp>
    <dsp:sp modelId="{BA6511BF-0F15-4237-AFC3-3C2DDC97F76C}">
      <dsp:nvSpPr>
        <dsp:cNvPr id="0" name=""/>
        <dsp:cNvSpPr/>
      </dsp:nvSpPr>
      <dsp:spPr>
        <a:xfrm>
          <a:off x="1032698" y="92568"/>
          <a:ext cx="828002" cy="522521"/>
        </a:xfrm>
        <a:prstGeom prst="roundRect">
          <a:avLst/>
        </a:prstGeom>
        <a:solidFill>
          <a:schemeClr val="accent2">
            <a:lumMod val="40000"/>
            <a:lumOff val="6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你的</a:t>
          </a:r>
          <a:endParaRPr lang="en-US" altLang="zh-TW" sz="1100" kern="1200" dirty="0" smtClean="0">
            <a:latin typeface="微軟正黑體" panose="020B0604030504040204" pitchFamily="34" charset="-120"/>
            <a:ea typeface="微軟正黑體" panose="020B0604030504040204" pitchFamily="34" charset="-120"/>
          </a:endParaRPr>
        </a:p>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任務覺察</a:t>
          </a:r>
          <a:endParaRPr lang="zh-TW" altLang="en-US" sz="1100" kern="1200" dirty="0">
            <a:latin typeface="微軟正黑體" panose="020B0604030504040204" pitchFamily="34" charset="-120"/>
            <a:ea typeface="微軟正黑體" panose="020B0604030504040204" pitchFamily="34" charset="-120"/>
          </a:endParaRPr>
        </a:p>
      </dsp:txBody>
      <dsp:txXfrm>
        <a:off x="1058205" y="118075"/>
        <a:ext cx="776988" cy="471507"/>
      </dsp:txXfrm>
    </dsp:sp>
    <dsp:sp modelId="{67B08717-B923-4DE5-98DE-814D681CBFA8}">
      <dsp:nvSpPr>
        <dsp:cNvPr id="0" name=""/>
        <dsp:cNvSpPr/>
      </dsp:nvSpPr>
      <dsp:spPr>
        <a:xfrm>
          <a:off x="2127899" y="1174369"/>
          <a:ext cx="801203" cy="52252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你的</a:t>
          </a:r>
          <a:r>
            <a:rPr lang="en-US" altLang="zh-TW" sz="1100" kern="1200" dirty="0">
              <a:latin typeface="微軟正黑體" panose="020B0604030504040204" pitchFamily="34" charset="-120"/>
              <a:ea typeface="微軟正黑體" panose="020B0604030504040204" pitchFamily="34" charset="-120"/>
            </a:rPr>
            <a:t/>
          </a:r>
          <a:br>
            <a:rPr lang="en-US" altLang="zh-TW" sz="1100" kern="1200" dirty="0">
              <a:latin typeface="微軟正黑體" panose="020B0604030504040204" pitchFamily="34" charset="-120"/>
              <a:ea typeface="微軟正黑體" panose="020B0604030504040204" pitchFamily="34" charset="-120"/>
            </a:rPr>
          </a:br>
          <a:r>
            <a:rPr lang="zh-TW" altLang="en-US" sz="1100" kern="1200" dirty="0" smtClean="0">
              <a:latin typeface="微軟正黑體" panose="020B0604030504040204" pitchFamily="34" charset="-120"/>
              <a:ea typeface="微軟正黑體" panose="020B0604030504040204" pitchFamily="34" charset="-120"/>
            </a:rPr>
            <a:t>目標與規劃</a:t>
          </a:r>
          <a:endParaRPr lang="zh-TW" altLang="en-US" sz="1100" kern="1200" dirty="0">
            <a:latin typeface="微軟正黑體" panose="020B0604030504040204" pitchFamily="34" charset="-120"/>
            <a:ea typeface="微軟正黑體" panose="020B0604030504040204" pitchFamily="34" charset="-120"/>
          </a:endParaRPr>
        </a:p>
      </dsp:txBody>
      <dsp:txXfrm>
        <a:off x="2153406" y="1199876"/>
        <a:ext cx="750189" cy="471508"/>
      </dsp:txXfrm>
    </dsp:sp>
    <dsp:sp modelId="{9DDE9A26-FD8A-403F-B0F4-9D1C9BC336AC}">
      <dsp:nvSpPr>
        <dsp:cNvPr id="0" name=""/>
        <dsp:cNvSpPr/>
      </dsp:nvSpPr>
      <dsp:spPr>
        <a:xfrm>
          <a:off x="1032698" y="2247431"/>
          <a:ext cx="828002" cy="53999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你的</a:t>
          </a:r>
          <a:endParaRPr lang="en-US" altLang="zh-TW" sz="1100" kern="1200" dirty="0" smtClean="0">
            <a:latin typeface="微軟正黑體" panose="020B0604030504040204" pitchFamily="34" charset="-120"/>
            <a:ea typeface="微軟正黑體" panose="020B0604030504040204" pitchFamily="34" charset="-120"/>
          </a:endParaRPr>
        </a:p>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學習策略</a:t>
          </a:r>
          <a:endParaRPr lang="zh-TW" altLang="en-US" sz="1100" kern="1200" dirty="0">
            <a:latin typeface="微軟正黑體" panose="020B0604030504040204" pitchFamily="34" charset="-120"/>
            <a:ea typeface="微軟正黑體" panose="020B0604030504040204" pitchFamily="34" charset="-120"/>
          </a:endParaRPr>
        </a:p>
      </dsp:txBody>
      <dsp:txXfrm>
        <a:off x="1059059" y="2273792"/>
        <a:ext cx="775280" cy="487277"/>
      </dsp:txXfrm>
    </dsp:sp>
    <dsp:sp modelId="{A3C02838-A3C9-4580-A20E-28974CA6F294}">
      <dsp:nvSpPr>
        <dsp:cNvPr id="0" name=""/>
        <dsp:cNvSpPr/>
      </dsp:nvSpPr>
      <dsp:spPr>
        <a:xfrm>
          <a:off x="-49102" y="1165630"/>
          <a:ext cx="828002" cy="53999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你的</a:t>
          </a:r>
          <a:endParaRPr lang="en-US" altLang="zh-TW" sz="1100" kern="1200" dirty="0" smtClean="0">
            <a:latin typeface="微軟正黑體" panose="020B0604030504040204" pitchFamily="34" charset="-120"/>
            <a:ea typeface="微軟正黑體" panose="020B0604030504040204" pitchFamily="34" charset="-120"/>
          </a:endParaRPr>
        </a:p>
        <a:p>
          <a:pPr lvl="0" algn="ctr" defTabSz="488950">
            <a:lnSpc>
              <a:spcPct val="100000"/>
            </a:lnSpc>
            <a:spcBef>
              <a:spcPct val="0"/>
            </a:spcBef>
            <a:spcAft>
              <a:spcPts val="0"/>
            </a:spcAft>
          </a:pPr>
          <a:r>
            <a:rPr lang="zh-TW" altLang="en-US" sz="1100" kern="1200" dirty="0" smtClean="0">
              <a:latin typeface="微軟正黑體" panose="020B0604030504040204" pitchFamily="34" charset="-120"/>
              <a:ea typeface="微軟正黑體" panose="020B0604030504040204" pitchFamily="34" charset="-120"/>
            </a:rPr>
            <a:t>調節</a:t>
          </a:r>
          <a:endParaRPr lang="zh-TW" altLang="en-US" sz="1100" kern="1200" dirty="0">
            <a:latin typeface="微軟正黑體" panose="020B0604030504040204" pitchFamily="34" charset="-120"/>
            <a:ea typeface="微軟正黑體" panose="020B0604030504040204" pitchFamily="34" charset="-120"/>
          </a:endParaRPr>
        </a:p>
      </dsp:txBody>
      <dsp:txXfrm>
        <a:off x="-22741" y="1191991"/>
        <a:ext cx="775280" cy="4872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734DC-02FC-4140-A237-0AD1E252CF36}">
      <dsp:nvSpPr>
        <dsp:cNvPr id="0" name=""/>
        <dsp:cNvSpPr/>
      </dsp:nvSpPr>
      <dsp:spPr>
        <a:xfrm>
          <a:off x="2534" y="1409074"/>
          <a:ext cx="3087775" cy="1235110"/>
        </a:xfrm>
        <a:prstGeom prst="chevron">
          <a:avLst/>
        </a:prstGeom>
        <a:solidFill>
          <a:srgbClr val="FFD33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ts val="0"/>
            </a:spcAft>
          </a:pPr>
          <a:r>
            <a:rPr lang="en-US" altLang="zh-TW" sz="17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5~6</a:t>
          </a:r>
          <a:r>
            <a:rPr lang="zh-TW" altLang="en-US" sz="1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en-US" altLang="zh-TW" sz="1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ctr" defTabSz="755650">
            <a:lnSpc>
              <a:spcPct val="90000"/>
            </a:lnSpc>
            <a:spcBef>
              <a:spcPct val="0"/>
            </a:spcBef>
            <a:spcAft>
              <a:spcPct val="35000"/>
            </a:spcAft>
          </a:pPr>
          <a:r>
            <a:rPr lang="zh-TW" altLang="en-US" sz="1700" b="1" kern="1200" dirty="0" smtClean="0">
              <a:solidFill>
                <a:schemeClr val="tx1"/>
              </a:solidFill>
              <a:latin typeface="微軟正黑體" panose="020B0604030504040204" pitchFamily="34" charset="-120"/>
              <a:ea typeface="微軟正黑體" panose="020B0604030504040204" pitchFamily="34" charset="-120"/>
            </a:rPr>
            <a:t>國內外大</a:t>
          </a:r>
          <a:r>
            <a:rPr lang="zh-TW" altLang="en-US" sz="1700" b="1" kern="1200" dirty="0">
              <a:solidFill>
                <a:schemeClr val="tx1"/>
              </a:solidFill>
              <a:latin typeface="微軟正黑體" panose="020B0604030504040204" pitchFamily="34" charset="-120"/>
              <a:ea typeface="微軟正黑體" panose="020B0604030504040204" pitchFamily="34" charset="-120"/>
            </a:rPr>
            <a:t>廠線上課程培養</a:t>
          </a:r>
          <a:r>
            <a:rPr lang="en-US" altLang="zh-TW" sz="1700" b="1" kern="1200" dirty="0">
              <a:solidFill>
                <a:srgbClr val="FF0000"/>
              </a:solidFill>
              <a:latin typeface="微軟正黑體" panose="020B0604030504040204" pitchFamily="34" charset="-120"/>
              <a:ea typeface="微軟正黑體" panose="020B0604030504040204" pitchFamily="34" charset="-120"/>
            </a:rPr>
            <a:t>AI</a:t>
          </a:r>
          <a:r>
            <a:rPr lang="zh-TW" altLang="en-US" sz="1700" b="1" kern="1200" dirty="0">
              <a:solidFill>
                <a:srgbClr val="FF0000"/>
              </a:solidFill>
              <a:latin typeface="微軟正黑體" panose="020B0604030504040204" pitchFamily="34" charset="-120"/>
              <a:ea typeface="微軟正黑體" panose="020B0604030504040204" pitchFamily="34" charset="-120"/>
            </a:rPr>
            <a:t>基礎知識</a:t>
          </a:r>
        </a:p>
      </dsp:txBody>
      <dsp:txXfrm>
        <a:off x="620089" y="1409074"/>
        <a:ext cx="1852665" cy="1235110"/>
      </dsp:txXfrm>
    </dsp:sp>
    <dsp:sp modelId="{CDA384E1-3014-4D9A-A991-1671F4B7BDA0}">
      <dsp:nvSpPr>
        <dsp:cNvPr id="0" name=""/>
        <dsp:cNvSpPr/>
      </dsp:nvSpPr>
      <dsp:spPr>
        <a:xfrm>
          <a:off x="2781532" y="1409074"/>
          <a:ext cx="3087775" cy="1235110"/>
        </a:xfrm>
        <a:prstGeom prst="chevron">
          <a:avLst/>
        </a:prstGeom>
        <a:solidFill>
          <a:srgbClr val="99CC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ts val="0"/>
            </a:spcAft>
          </a:pPr>
          <a:r>
            <a:rPr lang="en-US" altLang="zh-TW" sz="17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7~8</a:t>
          </a:r>
          <a:r>
            <a:rPr lang="zh-TW" altLang="en-US" sz="17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en-US" altLang="zh-TW" sz="1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ctr" defTabSz="755650">
            <a:lnSpc>
              <a:spcPct val="90000"/>
            </a:lnSpc>
            <a:spcBef>
              <a:spcPct val="0"/>
            </a:spcBef>
            <a:spcAft>
              <a:spcPts val="0"/>
            </a:spcAft>
          </a:pPr>
          <a:r>
            <a:rPr lang="zh-TW" altLang="en-US" sz="1700" b="1" kern="1200" dirty="0">
              <a:solidFill>
                <a:schemeClr val="bg1"/>
              </a:solidFill>
              <a:latin typeface="微軟正黑體" panose="020B0604030504040204" pitchFamily="34" charset="-120"/>
              <a:ea typeface="微軟正黑體" panose="020B0604030504040204" pitchFamily="34" charset="-120"/>
            </a:rPr>
            <a:t>一日</a:t>
          </a:r>
          <a:r>
            <a:rPr lang="en-US" altLang="zh-TW" sz="1700" b="1" kern="1200" dirty="0">
              <a:solidFill>
                <a:schemeClr val="bg1"/>
              </a:solidFill>
              <a:latin typeface="微軟正黑體" panose="020B0604030504040204" pitchFamily="34" charset="-120"/>
              <a:ea typeface="微軟正黑體" panose="020B0604030504040204" pitchFamily="34" charset="-120"/>
            </a:rPr>
            <a:t>AI</a:t>
          </a:r>
          <a:r>
            <a:rPr lang="zh-TW" altLang="en-US" sz="1700" b="1" kern="1200" dirty="0">
              <a:solidFill>
                <a:schemeClr val="bg1"/>
              </a:solidFill>
              <a:latin typeface="微軟正黑體" panose="020B0604030504040204" pitchFamily="34" charset="-120"/>
              <a:ea typeface="微軟正黑體" panose="020B0604030504040204" pitchFamily="34" charset="-120"/>
            </a:rPr>
            <a:t>實作營</a:t>
          </a:r>
          <a:endParaRPr lang="en-US" altLang="zh-TW" sz="1700" b="1" kern="1200" dirty="0">
            <a:solidFill>
              <a:schemeClr val="bg1"/>
            </a:solidFill>
            <a:latin typeface="微軟正黑體" panose="020B0604030504040204" pitchFamily="34" charset="-120"/>
            <a:ea typeface="微軟正黑體" panose="020B0604030504040204" pitchFamily="34" charset="-120"/>
          </a:endParaRPr>
        </a:p>
        <a:p>
          <a:pPr lvl="0" algn="ctr" defTabSz="755650">
            <a:lnSpc>
              <a:spcPct val="90000"/>
            </a:lnSpc>
            <a:spcBef>
              <a:spcPct val="0"/>
            </a:spcBef>
            <a:spcAft>
              <a:spcPts val="0"/>
            </a:spcAft>
          </a:pPr>
          <a:r>
            <a:rPr lang="zh-TW" altLang="en-US" sz="1700" b="1" kern="1200" dirty="0">
              <a:solidFill>
                <a:schemeClr val="bg1"/>
              </a:solidFill>
              <a:latin typeface="微軟正黑體" panose="020B0604030504040204" pitchFamily="34" charset="-120"/>
              <a:ea typeface="微軟正黑體" panose="020B0604030504040204" pitchFamily="34" charset="-120"/>
            </a:rPr>
            <a:t>培養</a:t>
          </a:r>
          <a:r>
            <a:rPr lang="zh-TW" altLang="en-US" sz="1700" b="1" kern="1200" dirty="0">
              <a:solidFill>
                <a:srgbClr val="FF0000"/>
              </a:solidFill>
              <a:latin typeface="微軟正黑體" panose="020B0604030504040204" pitchFamily="34" charset="-120"/>
              <a:ea typeface="微軟正黑體" panose="020B0604030504040204" pitchFamily="34" charset="-120"/>
            </a:rPr>
            <a:t>應用能力</a:t>
          </a:r>
        </a:p>
      </dsp:txBody>
      <dsp:txXfrm>
        <a:off x="3399087" y="1409074"/>
        <a:ext cx="1852665" cy="1235110"/>
      </dsp:txXfrm>
    </dsp:sp>
    <dsp:sp modelId="{34DDE51C-5C19-4E58-A9B5-FCDAA5781730}">
      <dsp:nvSpPr>
        <dsp:cNvPr id="0" name=""/>
        <dsp:cNvSpPr/>
      </dsp:nvSpPr>
      <dsp:spPr>
        <a:xfrm>
          <a:off x="5560530" y="1409074"/>
          <a:ext cx="3087775" cy="1235110"/>
        </a:xfrm>
        <a:prstGeom prst="chevron">
          <a:avLst/>
        </a:prstGeom>
        <a:solidFill>
          <a:srgbClr val="FEC5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ts val="0"/>
            </a:spcAft>
          </a:pPr>
          <a:r>
            <a:rPr lang="en-US" altLang="zh-TW" sz="1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lang="zh-TW" altLang="en-US" sz="1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endParaRPr lang="en-US" altLang="zh-TW" sz="17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ctr" defTabSz="755650">
            <a:lnSpc>
              <a:spcPct val="90000"/>
            </a:lnSpc>
            <a:spcBef>
              <a:spcPct val="0"/>
            </a:spcBef>
            <a:spcAft>
              <a:spcPts val="0"/>
            </a:spcAft>
          </a:pPr>
          <a:r>
            <a:rPr lang="zh-TW" altLang="en-US" sz="1700" b="1" kern="1200" dirty="0">
              <a:solidFill>
                <a:schemeClr val="tx1"/>
              </a:solidFill>
              <a:latin typeface="微軟正黑體" panose="020B0604030504040204" pitchFamily="34" charset="-120"/>
              <a:ea typeface="微軟正黑體" panose="020B0604030504040204" pitchFamily="34" charset="-120"/>
            </a:rPr>
            <a:t>參訪</a:t>
          </a:r>
          <a:r>
            <a:rPr lang="zh-TW" altLang="en-US" sz="1700" b="1" kern="1200" dirty="0" smtClean="0">
              <a:solidFill>
                <a:schemeClr val="tx1"/>
              </a:solidFill>
              <a:latin typeface="微軟正黑體" panose="020B0604030504040204" pitchFamily="34" charset="-120"/>
              <a:ea typeface="微軟正黑體" panose="020B0604030504040204" pitchFamily="34" charset="-120"/>
            </a:rPr>
            <a:t>國內外大</a:t>
          </a:r>
          <a:r>
            <a:rPr lang="zh-TW" altLang="en-US" sz="1700" b="1" kern="1200" dirty="0">
              <a:solidFill>
                <a:schemeClr val="tx1"/>
              </a:solidFill>
              <a:latin typeface="微軟正黑體" panose="020B0604030504040204" pitchFamily="34" charset="-120"/>
              <a:ea typeface="微軟正黑體" panose="020B0604030504040204" pitchFamily="34" charset="-120"/>
            </a:rPr>
            <a:t>廠</a:t>
          </a:r>
          <a:endParaRPr lang="en-US" altLang="zh-TW" sz="1700" b="1" kern="1200" dirty="0">
            <a:solidFill>
              <a:schemeClr val="tx1"/>
            </a:solidFill>
            <a:latin typeface="微軟正黑體" panose="020B0604030504040204" pitchFamily="34" charset="-120"/>
            <a:ea typeface="微軟正黑體" panose="020B0604030504040204" pitchFamily="34" charset="-120"/>
          </a:endParaRPr>
        </a:p>
        <a:p>
          <a:pPr lvl="0" algn="ctr" defTabSz="755650">
            <a:lnSpc>
              <a:spcPct val="90000"/>
            </a:lnSpc>
            <a:spcBef>
              <a:spcPct val="0"/>
            </a:spcBef>
            <a:spcAft>
              <a:spcPts val="0"/>
            </a:spcAft>
          </a:pPr>
          <a:r>
            <a:rPr lang="zh-TW" altLang="en-US" sz="1700" b="1" kern="1200" dirty="0">
              <a:solidFill>
                <a:schemeClr val="tx1"/>
              </a:solidFill>
              <a:latin typeface="微軟正黑體" panose="020B0604030504040204" pitchFamily="34" charset="-120"/>
              <a:ea typeface="微軟正黑體" panose="020B0604030504040204" pitchFamily="34" charset="-120"/>
            </a:rPr>
            <a:t>開啟</a:t>
          </a:r>
          <a:r>
            <a:rPr lang="zh-TW" altLang="en-US" sz="1700" b="1" kern="1200" dirty="0">
              <a:solidFill>
                <a:srgbClr val="FF0000"/>
              </a:solidFill>
              <a:latin typeface="微軟正黑體" panose="020B0604030504040204" pitchFamily="34" charset="-120"/>
              <a:ea typeface="微軟正黑體" panose="020B0604030504040204" pitchFamily="34" charset="-120"/>
            </a:rPr>
            <a:t>視野</a:t>
          </a:r>
          <a:r>
            <a:rPr lang="zh-TW" altLang="en-US" sz="1700" b="1" kern="1200" dirty="0">
              <a:solidFill>
                <a:schemeClr val="tx1"/>
              </a:solidFill>
              <a:latin typeface="微軟正黑體" panose="020B0604030504040204" pitchFamily="34" charset="-120"/>
              <a:ea typeface="微軟正黑體" panose="020B0604030504040204" pitchFamily="34" charset="-120"/>
            </a:rPr>
            <a:t>栽種</a:t>
          </a:r>
          <a:r>
            <a:rPr lang="zh-TW" altLang="en-US" sz="1700" b="1" kern="1200" dirty="0">
              <a:solidFill>
                <a:srgbClr val="FF0000"/>
              </a:solidFill>
              <a:latin typeface="微軟正黑體" panose="020B0604030504040204" pitchFamily="34" charset="-120"/>
              <a:ea typeface="微軟正黑體" panose="020B0604030504040204" pitchFamily="34" charset="-120"/>
            </a:rPr>
            <a:t>願景</a:t>
          </a:r>
        </a:p>
      </dsp:txBody>
      <dsp:txXfrm>
        <a:off x="6178085" y="1409074"/>
        <a:ext cx="1852665" cy="123511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xfrm>
            <a:off x="992188" y="768350"/>
            <a:ext cx="5114925" cy="3836988"/>
          </a:xfrm>
          <a:prstGeom prst="rect">
            <a:avLst/>
          </a:prstGeom>
        </p:spPr>
        <p:txBody>
          <a:bodyPr lIns="94640" tIns="47320" rIns="94640" bIns="47320"/>
          <a:lstStyle/>
          <a:p>
            <a:endParaRPr/>
          </a:p>
        </p:txBody>
      </p:sp>
      <p:sp>
        <p:nvSpPr>
          <p:cNvPr id="745" name="Shape 745"/>
          <p:cNvSpPr>
            <a:spLocks noGrp="1"/>
          </p:cNvSpPr>
          <p:nvPr>
            <p:ph type="body" sz="quarter" idx="1"/>
          </p:nvPr>
        </p:nvSpPr>
        <p:spPr>
          <a:xfrm>
            <a:off x="946574" y="4861442"/>
            <a:ext cx="5206154" cy="4605576"/>
          </a:xfrm>
          <a:prstGeom prst="rect">
            <a:avLst/>
          </a:prstGeom>
        </p:spPr>
        <p:txBody>
          <a:bodyPr lIns="94640" tIns="47320" rIns="94640" bIns="47320"/>
          <a:lstStyle/>
          <a:p>
            <a:endParaRPr/>
          </a:p>
        </p:txBody>
      </p:sp>
    </p:spTree>
    <p:extLst>
      <p:ext uri="{BB962C8B-B14F-4D97-AF65-F5344CB8AC3E}">
        <p14:creationId xmlns:p14="http://schemas.microsoft.com/office/powerpoint/2010/main" val="1212128301"/>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092151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4" name="Shape 2414"/>
          <p:cNvSpPr>
            <a:spLocks noGrp="1" noRot="1" noChangeAspect="1"/>
          </p:cNvSpPr>
          <p:nvPr>
            <p:ph type="sldImg"/>
          </p:nvPr>
        </p:nvSpPr>
        <p:spPr>
          <a:prstGeom prst="rect">
            <a:avLst/>
          </a:prstGeom>
        </p:spPr>
        <p:txBody>
          <a:bodyPr/>
          <a:lstStyle/>
          <a:p>
            <a:endParaRPr/>
          </a:p>
        </p:txBody>
      </p:sp>
      <p:sp>
        <p:nvSpPr>
          <p:cNvPr id="2415" name="Shape 2415"/>
          <p:cNvSpPr>
            <a:spLocks noGrp="1"/>
          </p:cNvSpPr>
          <p:nvPr>
            <p:ph type="body" sz="quarter" idx="1"/>
          </p:nvPr>
        </p:nvSpPr>
        <p:spPr>
          <a:prstGeom prst="rect">
            <a:avLst/>
          </a:prstGeom>
        </p:spPr>
        <p:txBody>
          <a:bodyPr/>
          <a:lstStyle/>
          <a:p>
            <a:r>
              <a:rPr>
                <a:latin typeface="微軟正黑體"/>
                <a:ea typeface="微軟正黑體"/>
                <a:cs typeface="微軟正黑體"/>
                <a:sym typeface="微軟正黑體"/>
              </a:rPr>
              <a:t>因此，因材網的</a:t>
            </a:r>
            <a:r>
              <a:t>21</a:t>
            </a:r>
            <a:r>
              <a:rPr>
                <a:latin typeface="微軟正黑體"/>
                <a:ea typeface="微軟正黑體"/>
                <a:cs typeface="微軟正黑體"/>
                <a:sym typeface="微軟正黑體"/>
              </a:rPr>
              <a:t>世紀核心素養評量與教學中也提供類</a:t>
            </a:r>
            <a:r>
              <a:t>PISA</a:t>
            </a:r>
            <a:r>
              <a:rPr>
                <a:latin typeface="微軟正黑體"/>
                <a:ea typeface="微軟正黑體"/>
                <a:cs typeface="微軟正黑體"/>
                <a:sym typeface="微軟正黑體"/>
              </a:rPr>
              <a:t>的全球素養評量單元。</a:t>
            </a:r>
          </a:p>
        </p:txBody>
      </p:sp>
    </p:spTree>
    <p:extLst>
      <p:ext uri="{BB962C8B-B14F-4D97-AF65-F5344CB8AC3E}">
        <p14:creationId xmlns:p14="http://schemas.microsoft.com/office/powerpoint/2010/main" val="447574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0" name="Shape 2440"/>
          <p:cNvSpPr>
            <a:spLocks noGrp="1" noRot="1" noChangeAspect="1"/>
          </p:cNvSpPr>
          <p:nvPr>
            <p:ph type="sldImg"/>
          </p:nvPr>
        </p:nvSpPr>
        <p:spPr>
          <a:prstGeom prst="rect">
            <a:avLst/>
          </a:prstGeom>
        </p:spPr>
        <p:txBody>
          <a:bodyPr/>
          <a:lstStyle/>
          <a:p>
            <a:endParaRPr/>
          </a:p>
        </p:txBody>
      </p:sp>
      <p:sp>
        <p:nvSpPr>
          <p:cNvPr id="2441" name="Shape 2441"/>
          <p:cNvSpPr>
            <a:spLocks noGrp="1"/>
          </p:cNvSpPr>
          <p:nvPr>
            <p:ph type="body" sz="quarter" idx="1"/>
          </p:nvPr>
        </p:nvSpPr>
        <p:spPr>
          <a:prstGeom prst="rect">
            <a:avLst/>
          </a:prstGeom>
        </p:spPr>
        <p:txBody>
          <a:bodyPr/>
          <a:lstStyle/>
          <a:p>
            <a:r>
              <a:rPr>
                <a:latin typeface="微軟正黑體"/>
                <a:ea typeface="微軟正黑體"/>
                <a:cs typeface="微軟正黑體"/>
                <a:sym typeface="微軟正黑體"/>
              </a:rPr>
              <a:t>這些單元都建構在重要的全球議題或跨文化議題下，</a:t>
            </a:r>
          </a:p>
          <a:p>
            <a:r>
              <a:rPr>
                <a:latin typeface="微軟正黑體"/>
                <a:ea typeface="微軟正黑體"/>
                <a:cs typeface="微軟正黑體"/>
                <a:sym typeface="微軟正黑體"/>
              </a:rPr>
              <a:t>藉此評量學生在分析與批判思考、同理心、互動力與彈性力等技能的具備情形，</a:t>
            </a:r>
          </a:p>
          <a:p>
            <a:r>
              <a:rPr>
                <a:latin typeface="微軟正黑體"/>
                <a:ea typeface="微軟正黑體"/>
                <a:cs typeface="微軟正黑體"/>
                <a:sym typeface="微軟正黑體"/>
              </a:rPr>
              <a:t>並提供相對應的教學素材。</a:t>
            </a:r>
          </a:p>
        </p:txBody>
      </p:sp>
    </p:spTree>
    <p:extLst>
      <p:ext uri="{BB962C8B-B14F-4D97-AF65-F5344CB8AC3E}">
        <p14:creationId xmlns:p14="http://schemas.microsoft.com/office/powerpoint/2010/main" val="2003284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4020508" y="9720838"/>
            <a:ext cx="3077138" cy="513777"/>
          </a:xfrm>
          <a:prstGeom prst="rect">
            <a:avLst/>
          </a:prstGeom>
        </p:spPr>
        <p:txBody>
          <a:bodyPr lIns="94640" tIns="47320" rIns="94640" bIns="47320"/>
          <a:lstStyle/>
          <a:p>
            <a:pPr defTabSz="944124">
              <a:defRPr/>
            </a:pPr>
            <a:fld id="{82458646-95B5-4806-B354-1FA0C47DA5FA}" type="slidenum">
              <a:rPr lang="zh-TW" altLang="en-US">
                <a:solidFill>
                  <a:prstClr val="black"/>
                </a:solidFill>
                <a:latin typeface="Calibri"/>
                <a:ea typeface="新細明體" panose="02020500000000000000" pitchFamily="18" charset="-120"/>
              </a:rPr>
              <a:pPr defTabSz="944124">
                <a:defRPr/>
              </a:pPr>
              <a:t>48</a:t>
            </a:fld>
            <a:endParaRPr lang="zh-TW" altLang="en-US">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973337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依布魯姆</a:t>
            </a:r>
            <a:r>
              <a:rPr lang="en-US" altLang="zh-TW" dirty="0"/>
              <a:t>(Bloom)</a:t>
            </a:r>
            <a:r>
              <a:rPr lang="zh-TW" altLang="en-US" dirty="0"/>
              <a:t>認知目標六個層次</a:t>
            </a:r>
            <a:r>
              <a:rPr lang="en-US" altLang="zh-TW" dirty="0"/>
              <a:t>,</a:t>
            </a:r>
            <a:r>
              <a:rPr lang="zh-TW" altLang="en-US" dirty="0"/>
              <a:t>中小學數位學習深耕計畫推動重點為上半部，希望培養學生以基礎學科知識為基礎，同時具備科技應用、跨域整合及高層次思考等綜整能力。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海東國小</a:t>
            </a:r>
            <a:r>
              <a:rPr lang="en-US" altLang="zh-TW" dirty="0"/>
              <a:t>109</a:t>
            </a:r>
            <a:r>
              <a:rPr lang="zh-TW" altLang="en-US" dirty="0"/>
              <a:t>年課程主題</a:t>
            </a:r>
            <a:r>
              <a:rPr lang="en-US" altLang="zh-TW" dirty="0"/>
              <a:t>(</a:t>
            </a:r>
            <a:r>
              <a:rPr lang="zh-TW" altLang="en-US" dirty="0"/>
              <a:t>禹神同行</a:t>
            </a:r>
            <a:r>
              <a:rPr lang="en-US" altLang="zh-TW" dirty="0"/>
              <a:t>)</a:t>
            </a:r>
            <a:r>
              <a:rPr lang="zh-TW" altLang="en-US" dirty="0"/>
              <a:t>之課程目標：該校</a:t>
            </a:r>
            <a:r>
              <a:rPr lang="zh-TW" altLang="en-US" sz="1200" b="0" i="0" kern="1200" dirty="0">
                <a:solidFill>
                  <a:schemeClr val="tx1"/>
                </a:solidFill>
                <a:effectLst/>
                <a:latin typeface="+mn-lt"/>
                <a:ea typeface="+mn-ea"/>
                <a:cs typeface="+mn-cs"/>
              </a:rPr>
              <a:t>學區經歷八八水災且學區經常淹水，學童親眼目睹對「家園」造成的傷害，因此，從水災引導學生設計「智慧城市</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禹神同行」，由學生去發掘如何解決淹水的問題，借助人工智慧、物聯網的輔助，發展主題課程方案發展。</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a:xfrm>
            <a:off x="3855841" y="9440648"/>
            <a:ext cx="2949786" cy="496967"/>
          </a:xfrm>
          <a:prstGeom prst="rect">
            <a:avLst/>
          </a:prstGeom>
        </p:spPr>
        <p:txBody>
          <a:bodyPr/>
          <a:lstStyle/>
          <a:p>
            <a:fld id="{4E1F8214-1368-4926-9DA4-022C18D8B6FE}" type="slidenum">
              <a:rPr lang="zh-TW" altLang="en-US" smtClean="0">
                <a:solidFill>
                  <a:prstClr val="black"/>
                </a:solidFill>
              </a:rPr>
              <a:pPr/>
              <a:t>52</a:t>
            </a:fld>
            <a:endParaRPr lang="zh-TW" altLang="en-US">
              <a:solidFill>
                <a:prstClr val="black"/>
              </a:solidFill>
            </a:endParaRPr>
          </a:p>
        </p:txBody>
      </p:sp>
    </p:spTree>
    <p:extLst>
      <p:ext uri="{BB962C8B-B14F-4D97-AF65-F5344CB8AC3E}">
        <p14:creationId xmlns:p14="http://schemas.microsoft.com/office/powerpoint/2010/main" val="3423887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使用方法：</a:t>
            </a:r>
            <a:br>
              <a:rPr lang="zh-CN" altLang="en-US" dirty="0"/>
            </a:br>
            <a:r>
              <a:rPr lang="en-US" altLang="zh-CN" dirty="0"/>
              <a:t>【</a:t>
            </a:r>
            <a:r>
              <a:rPr lang="zh-CN" altLang="en-US" dirty="0"/>
              <a:t>更改文字</a:t>
            </a:r>
            <a:r>
              <a:rPr lang="en-US" altLang="zh-CN" dirty="0"/>
              <a:t>】</a:t>
            </a:r>
            <a:r>
              <a:rPr lang="zh-CN" altLang="en-US" dirty="0"/>
              <a:t>：将标题框及正文框中的文字可直接改为您所需文字</a:t>
            </a:r>
            <a:br>
              <a:rPr lang="zh-CN" altLang="en-US" dirty="0"/>
            </a:br>
            <a:r>
              <a:rPr lang="en-US" altLang="zh-CN" dirty="0"/>
              <a:t>【</a:t>
            </a:r>
            <a:r>
              <a:rPr lang="zh-CN" altLang="en-US" dirty="0"/>
              <a:t>更改图片</a:t>
            </a:r>
            <a:r>
              <a:rPr lang="en-US" altLang="zh-CN" dirty="0"/>
              <a:t>】</a:t>
            </a:r>
            <a:r>
              <a:rPr lang="zh-CN" altLang="en-US" dirty="0"/>
              <a:t>：点中图片</a:t>
            </a:r>
            <a:r>
              <a:rPr lang="en-US" altLang="zh-CN" dirty="0"/>
              <a:t>》</a:t>
            </a:r>
            <a:r>
              <a:rPr lang="zh-CN" altLang="en-US" dirty="0"/>
              <a:t>绘图工具</a:t>
            </a:r>
            <a:r>
              <a:rPr lang="en-US" altLang="zh-CN" dirty="0"/>
              <a:t>》</a:t>
            </a:r>
            <a:r>
              <a:rPr lang="zh-CN" altLang="en-US" dirty="0"/>
              <a:t>格式</a:t>
            </a:r>
            <a:r>
              <a:rPr lang="en-US" altLang="zh-CN" dirty="0"/>
              <a:t>》</a:t>
            </a:r>
            <a:r>
              <a:rPr lang="zh-CN" altLang="en-US" dirty="0"/>
              <a:t>填充</a:t>
            </a:r>
            <a:r>
              <a:rPr lang="en-US" altLang="zh-CN" dirty="0"/>
              <a:t>》</a:t>
            </a:r>
            <a:r>
              <a:rPr lang="zh-CN" altLang="en-US" dirty="0"/>
              <a:t>图片</a:t>
            </a:r>
            <a:r>
              <a:rPr lang="en-US" altLang="zh-CN" dirty="0"/>
              <a:t>》</a:t>
            </a:r>
            <a:r>
              <a:rPr lang="zh-CN" altLang="en-US" dirty="0"/>
              <a:t>选择您需要展示的图片</a:t>
            </a:r>
            <a:br>
              <a:rPr lang="zh-CN" altLang="en-US" dirty="0"/>
            </a:br>
            <a:r>
              <a:rPr lang="en-US" altLang="zh-CN" dirty="0"/>
              <a:t>【</a:t>
            </a:r>
            <a:r>
              <a:rPr lang="zh-CN" altLang="en-US" dirty="0"/>
              <a:t>增加减少图片</a:t>
            </a:r>
            <a:r>
              <a:rPr lang="en-US" altLang="zh-CN" dirty="0"/>
              <a:t>】</a:t>
            </a:r>
            <a:r>
              <a:rPr lang="zh-CN" altLang="en-US" dirty="0"/>
              <a:t>：直接复制粘贴图片来增加图片数，复制后更改方法见</a:t>
            </a:r>
            <a:r>
              <a:rPr lang="en-US" altLang="zh-CN" dirty="0"/>
              <a:t>【</a:t>
            </a:r>
            <a:r>
              <a:rPr lang="zh-CN" altLang="en-US" dirty="0"/>
              <a:t>更改图片</a:t>
            </a:r>
            <a:r>
              <a:rPr lang="en-US" altLang="zh-CN" dirty="0"/>
              <a:t>】</a:t>
            </a:r>
            <a:br>
              <a:rPr lang="en-US" altLang="zh-CN" dirty="0"/>
            </a:br>
            <a:r>
              <a:rPr lang="en-US" altLang="zh-CN" dirty="0"/>
              <a:t>【</a:t>
            </a:r>
            <a:r>
              <a:rPr lang="zh-CN" altLang="en-US" dirty="0"/>
              <a:t>更改图片色彩</a:t>
            </a:r>
            <a:r>
              <a:rPr lang="en-US" altLang="zh-CN" dirty="0"/>
              <a:t>】</a:t>
            </a:r>
            <a:r>
              <a:rPr lang="zh-CN" altLang="en-US" dirty="0"/>
              <a:t>：点中图片</a:t>
            </a:r>
            <a:r>
              <a:rPr lang="en-US" altLang="zh-CN" dirty="0"/>
              <a:t>》</a:t>
            </a:r>
            <a:r>
              <a:rPr lang="zh-CN" altLang="en-US" dirty="0"/>
              <a:t>图片工具</a:t>
            </a:r>
            <a:r>
              <a:rPr lang="en-US" altLang="zh-CN" dirty="0"/>
              <a:t>》</a:t>
            </a:r>
            <a:r>
              <a:rPr lang="zh-CN" altLang="en-US" dirty="0"/>
              <a:t>格式</a:t>
            </a:r>
            <a:r>
              <a:rPr lang="en-US" altLang="zh-CN" dirty="0"/>
              <a:t>》</a:t>
            </a:r>
            <a:r>
              <a:rPr lang="zh-CN" altLang="en-US" dirty="0"/>
              <a:t>色彩（重新着色）</a:t>
            </a:r>
            <a:r>
              <a:rPr lang="en-US" altLang="zh-CN" dirty="0"/>
              <a:t>》</a:t>
            </a:r>
            <a:r>
              <a:rPr lang="zh-CN" altLang="en-US" dirty="0"/>
              <a:t>选择您喜欢的色彩</a:t>
            </a:r>
            <a:br>
              <a:rPr lang="zh-CN" altLang="en-US" dirty="0"/>
            </a:br>
            <a:r>
              <a:rPr lang="zh-CN" altLang="en-US" dirty="0"/>
              <a:t>下载更多模板、视频教程：</a:t>
            </a:r>
            <a:r>
              <a:rPr lang="en-US" dirty="0"/>
              <a:t>http://www.mysoeasy.com</a:t>
            </a:r>
          </a:p>
        </p:txBody>
      </p:sp>
      <p:sp>
        <p:nvSpPr>
          <p:cNvPr id="4" name="灯片编号占位符 3"/>
          <p:cNvSpPr>
            <a:spLocks noGrp="1"/>
          </p:cNvSpPr>
          <p:nvPr>
            <p:ph type="sldNum" sz="quarter" idx="10"/>
          </p:nvPr>
        </p:nvSpPr>
        <p:spPr>
          <a:xfrm>
            <a:off x="3855841" y="9440648"/>
            <a:ext cx="2949786" cy="496967"/>
          </a:xfrm>
          <a:prstGeom prst="rect">
            <a:avLst/>
          </a:prstGeom>
        </p:spPr>
        <p:txBody>
          <a:bodyPr/>
          <a:lstStyle/>
          <a:p>
            <a:fld id="{4AE1D939-3E60-4063-B05E-56844F97CE60}" type="slidenum">
              <a:rPr lang="zh-CN" altLang="en-US" smtClean="0"/>
              <a:t>53</a:t>
            </a:fld>
            <a:endParaRPr lang="zh-CN" altLang="en-US"/>
          </a:p>
        </p:txBody>
      </p:sp>
    </p:spTree>
    <p:extLst>
      <p:ext uri="{BB962C8B-B14F-4D97-AF65-F5344CB8AC3E}">
        <p14:creationId xmlns:p14="http://schemas.microsoft.com/office/powerpoint/2010/main" val="216359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 name="Shape 1602"/>
          <p:cNvSpPr>
            <a:spLocks noGrp="1" noRot="1" noChangeAspect="1"/>
          </p:cNvSpPr>
          <p:nvPr>
            <p:ph type="sldImg"/>
          </p:nvPr>
        </p:nvSpPr>
        <p:spPr>
          <a:prstGeom prst="rect">
            <a:avLst/>
          </a:prstGeom>
        </p:spPr>
        <p:txBody>
          <a:bodyPr/>
          <a:lstStyle/>
          <a:p>
            <a:endParaRPr/>
          </a:p>
        </p:txBody>
      </p:sp>
      <p:sp>
        <p:nvSpPr>
          <p:cNvPr id="1603" name="Shape 1603"/>
          <p:cNvSpPr>
            <a:spLocks noGrp="1"/>
          </p:cNvSpPr>
          <p:nvPr>
            <p:ph type="body" sz="quarter" idx="1"/>
          </p:nvPr>
        </p:nvSpPr>
        <p:spPr>
          <a:prstGeom prst="rect">
            <a:avLst/>
          </a:prstGeom>
        </p:spPr>
        <p:txBody>
          <a:bodyPr/>
          <a:lstStyle/>
          <a:p>
            <a:r>
              <a:rPr>
                <a:latin typeface="微軟正黑體"/>
                <a:ea typeface="微軟正黑體"/>
                <a:cs typeface="微軟正黑體"/>
                <a:sym typeface="微軟正黑體"/>
              </a:rPr>
              <a:t>因材網如何和自主學習結合：</a:t>
            </a:r>
          </a:p>
          <a:p>
            <a:endParaRPr>
              <a:latin typeface="微軟正黑體"/>
              <a:ea typeface="微軟正黑體"/>
              <a:cs typeface="微軟正黑體"/>
              <a:sym typeface="微軟正黑體"/>
            </a:endParaRPr>
          </a:p>
          <a:p>
            <a:r>
              <a:rPr>
                <a:latin typeface="微軟正黑體"/>
                <a:ea typeface="微軟正黑體"/>
                <a:cs typeface="微軟正黑體"/>
                <a:sym typeface="微軟正黑體"/>
              </a:rPr>
              <a:t>在自主學習中，希望學生能夠自覺地</a:t>
            </a:r>
          </a:p>
          <a:p>
            <a:r>
              <a:rPr>
                <a:latin typeface="微軟正黑體"/>
                <a:ea typeface="微軟正黑體"/>
                <a:cs typeface="微軟正黑體"/>
                <a:sym typeface="微軟正黑體"/>
              </a:rPr>
              <a:t>確定學習目標，選擇學習方法</a:t>
            </a:r>
          </a:p>
          <a:p>
            <a:r>
              <a:rPr>
                <a:latin typeface="微軟正黑體"/>
                <a:ea typeface="微軟正黑體"/>
                <a:cs typeface="微軟正黑體"/>
                <a:sym typeface="微軟正黑體"/>
              </a:rPr>
              <a:t>監控學習過程，評價學習結果</a:t>
            </a:r>
          </a:p>
          <a:p>
            <a:r>
              <a:rPr>
                <a:latin typeface="微軟正黑體"/>
                <a:ea typeface="微軟正黑體"/>
                <a:cs typeface="微軟正黑體"/>
                <a:sym typeface="微軟正黑體"/>
              </a:rPr>
              <a:t>並調節學習方法和自我認知，以達至善</a:t>
            </a:r>
          </a:p>
          <a:p>
            <a:endParaRPr>
              <a:latin typeface="微軟正黑體"/>
              <a:ea typeface="微軟正黑體"/>
              <a:cs typeface="微軟正黑體"/>
              <a:sym typeface="微軟正黑體"/>
            </a:endParaRPr>
          </a:p>
          <a:p>
            <a:r>
              <a:rPr>
                <a:latin typeface="微軟正黑體"/>
                <a:ea typeface="微軟正黑體"/>
                <a:cs typeface="微軟正黑體"/>
                <a:sym typeface="微軟正黑體"/>
              </a:rPr>
              <a:t>那下面這幾個步驟，在因材網中，老師怎麼進行導學？因材網怎麼進行自主學習呢？</a:t>
            </a:r>
          </a:p>
          <a:p>
            <a:endParaRPr>
              <a:latin typeface="微軟正黑體"/>
              <a:ea typeface="微軟正黑體"/>
              <a:cs typeface="微軟正黑體"/>
              <a:sym typeface="微軟正黑體"/>
            </a:endParaRPr>
          </a:p>
          <a:p>
            <a:r>
              <a:rPr>
                <a:latin typeface="微軟正黑體"/>
                <a:ea typeface="微軟正黑體"/>
                <a:cs typeface="微軟正黑體"/>
                <a:sym typeface="微軟正黑體"/>
              </a:rPr>
              <a:t>其中</a:t>
            </a:r>
          </a:p>
          <a:p>
            <a:endParaRPr>
              <a:latin typeface="微軟正黑體"/>
              <a:ea typeface="微軟正黑體"/>
              <a:cs typeface="微軟正黑體"/>
              <a:sym typeface="微軟正黑體"/>
            </a:endParaRPr>
          </a:p>
          <a:p>
            <a:r>
              <a:rPr>
                <a:latin typeface="微軟正黑體"/>
                <a:ea typeface="微軟正黑體"/>
                <a:cs typeface="微軟正黑體"/>
                <a:sym typeface="微軟正黑體"/>
              </a:rPr>
              <a:t>確定學習目標，選擇學習方法：      </a:t>
            </a:r>
            <a:r>
              <a:t>=&gt;  </a:t>
            </a:r>
            <a:r>
              <a:rPr>
                <a:latin typeface="微軟正黑體"/>
                <a:ea typeface="微軟正黑體"/>
                <a:cs typeface="微軟正黑體"/>
                <a:sym typeface="微軟正黑體"/>
              </a:rPr>
              <a:t>因材網中教師指派知識結構學習任務，學生能知道自己的學習目標並可以選擇學習方法</a:t>
            </a:r>
            <a:r>
              <a:t>(</a:t>
            </a:r>
            <a:r>
              <a:rPr>
                <a:latin typeface="微軟正黑體"/>
                <a:ea typeface="微軟正黑體"/>
                <a:cs typeface="微軟正黑體"/>
                <a:sym typeface="微軟正黑體"/>
              </a:rPr>
              <a:t>影片、練習題</a:t>
            </a:r>
            <a:r>
              <a:t>)</a:t>
            </a:r>
          </a:p>
          <a:p>
            <a:endParaRPr/>
          </a:p>
          <a:p>
            <a:r>
              <a:rPr>
                <a:latin typeface="微軟正黑體"/>
                <a:ea typeface="微軟正黑體"/>
                <a:cs typeface="微軟正黑體"/>
                <a:sym typeface="微軟正黑體"/>
              </a:rPr>
              <a:t>監控學習過程：      </a:t>
            </a:r>
            <a:r>
              <a:t>=&gt;</a:t>
            </a:r>
            <a:r>
              <a:rPr>
                <a:latin typeface="微軟正黑體"/>
                <a:ea typeface="微軟正黑體"/>
                <a:cs typeface="微軟正黑體"/>
                <a:sym typeface="微軟正黑體"/>
              </a:rPr>
              <a:t>  因材網中可以查看學習診斷報告，了解學習過程</a:t>
            </a:r>
          </a:p>
          <a:p>
            <a:endParaRPr>
              <a:latin typeface="微軟正黑體"/>
              <a:ea typeface="微軟正黑體"/>
              <a:cs typeface="微軟正黑體"/>
              <a:sym typeface="微軟正黑體"/>
            </a:endParaRPr>
          </a:p>
          <a:p>
            <a:r>
              <a:rPr>
                <a:latin typeface="微軟正黑體"/>
                <a:ea typeface="微軟正黑體"/>
                <a:cs typeface="微軟正黑體"/>
                <a:sym typeface="微軟正黑體"/>
              </a:rPr>
              <a:t>評價學習結果並調節學習方法和自我認知，以達至善：   </a:t>
            </a:r>
            <a:r>
              <a:t>=&gt;</a:t>
            </a:r>
            <a:r>
              <a:rPr>
                <a:latin typeface="微軟正黑體"/>
                <a:ea typeface="微軟正黑體"/>
                <a:cs typeface="微軟正黑體"/>
                <a:sym typeface="微軟正黑體"/>
              </a:rPr>
              <a:t>   可以根據後測診斷報告或是學習過程去調節學習方法以及自我認知</a:t>
            </a:r>
          </a:p>
        </p:txBody>
      </p:sp>
    </p:spTree>
    <p:extLst>
      <p:ext uri="{BB962C8B-B14F-4D97-AF65-F5344CB8AC3E}">
        <p14:creationId xmlns:p14="http://schemas.microsoft.com/office/powerpoint/2010/main" val="827214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2064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星空圖第二層：能力指標節點</a:t>
            </a:r>
            <a:r>
              <a:rPr lang="en-US" altLang="zh-TW" dirty="0"/>
              <a:t>+</a:t>
            </a:r>
            <a:r>
              <a:rPr lang="zh-TW" altLang="en-US" dirty="0"/>
              <a:t>子技能節點    第二層是將兩種結構同時呈現</a:t>
            </a:r>
            <a:endParaRPr lang="en-US" altLang="zh-TW" dirty="0"/>
          </a:p>
          <a:p>
            <a:r>
              <a:rPr lang="en-US" altLang="zh-TW" dirty="0"/>
              <a:t>(</a:t>
            </a:r>
            <a:r>
              <a:rPr lang="zh-TW" altLang="en-US" dirty="0"/>
              <a:t>一個能力指標的知識範圍比較龐大，因材網目標是每一個節點都有大約</a:t>
            </a:r>
            <a:r>
              <a:rPr lang="en-US" altLang="zh-TW" dirty="0"/>
              <a:t>10~15</a:t>
            </a:r>
            <a:r>
              <a:rPr lang="zh-TW" altLang="en-US" dirty="0"/>
              <a:t>分鐘的學習影片，所以由專業的教授以及現場使用老師討論將能力指標的拆解為更適合學習的子技能學習範圍</a:t>
            </a:r>
            <a:r>
              <a:rPr lang="en-US" altLang="zh-TW" dirty="0"/>
              <a:t>)</a:t>
            </a:r>
          </a:p>
          <a:p>
            <a:endParaRPr lang="en-US" altLang="zh-TW" dirty="0"/>
          </a:p>
          <a:p>
            <a:r>
              <a:rPr lang="zh-TW" altLang="en-US" dirty="0"/>
              <a:t>分三種顏色</a:t>
            </a:r>
            <a:endParaRPr lang="en-US" altLang="zh-TW" dirty="0"/>
          </a:p>
          <a:p>
            <a:endParaRPr lang="en-US" altLang="zh-TW" dirty="0"/>
          </a:p>
          <a:p>
            <a:r>
              <a:rPr lang="zh-TW" altLang="en-US" dirty="0"/>
              <a:t>白色：未測驗</a:t>
            </a:r>
            <a:endParaRPr lang="en-US" altLang="zh-TW" dirty="0"/>
          </a:p>
          <a:p>
            <a:r>
              <a:rPr lang="zh-TW" altLang="en-US" dirty="0"/>
              <a:t>橘色：待補救</a:t>
            </a:r>
            <a:endParaRPr lang="en-US" altLang="zh-TW" dirty="0"/>
          </a:p>
          <a:p>
            <a:r>
              <a:rPr lang="zh-TW" altLang="en-US" dirty="0"/>
              <a:t>綠色：精熟</a:t>
            </a:r>
            <a:endParaRPr lang="en-US" altLang="zh-TW" dirty="0"/>
          </a:p>
          <a:p>
            <a:endParaRPr lang="en-US" altLang="zh-TW" dirty="0"/>
          </a:p>
          <a:p>
            <a:r>
              <a:rPr lang="en-US" altLang="zh-TW" dirty="0"/>
              <a:t>3.</a:t>
            </a:r>
            <a:r>
              <a:rPr lang="zh-TW" altLang="en-US" dirty="0"/>
              <a:t>箭頭：下位概念</a:t>
            </a:r>
            <a:r>
              <a:rPr lang="en-US" altLang="zh-TW" dirty="0">
                <a:sym typeface="Wingdings" panose="05000000000000000000" pitchFamily="2" charset="2"/>
              </a:rPr>
              <a:t></a:t>
            </a:r>
            <a:r>
              <a:rPr lang="zh-TW" altLang="en-US" dirty="0">
                <a:sym typeface="Wingdings" panose="05000000000000000000" pitchFamily="2" charset="2"/>
              </a:rPr>
              <a:t>上位概念</a:t>
            </a:r>
            <a:endParaRPr lang="en-US" altLang="zh-TW" dirty="0"/>
          </a:p>
          <a:p>
            <a:endParaRPr lang="en-US" altLang="zh-TW" dirty="0"/>
          </a:p>
        </p:txBody>
      </p:sp>
      <p:sp>
        <p:nvSpPr>
          <p:cNvPr id="4" name="投影片編號版面配置區 3"/>
          <p:cNvSpPr>
            <a:spLocks noGrp="1"/>
          </p:cNvSpPr>
          <p:nvPr>
            <p:ph type="sldNum" sz="quarter" idx="10"/>
          </p:nvPr>
        </p:nvSpPr>
        <p:spPr>
          <a:xfrm>
            <a:off x="3991520" y="10566652"/>
            <a:ext cx="3053574" cy="558174"/>
          </a:xfrm>
          <a:prstGeom prst="rect">
            <a:avLst/>
          </a:prstGeom>
        </p:spPr>
        <p:txBody>
          <a:bodyPr lIns="94640" tIns="47320" rIns="94640" bIns="47320"/>
          <a:lstStyle/>
          <a:p>
            <a:fld id="{56720A9B-DCEC-482F-977D-6248AF36FC47}" type="slidenum">
              <a:rPr lang="zh-TW" altLang="en-US" smtClean="0">
                <a:solidFill>
                  <a:prstClr val="black"/>
                </a:solidFill>
              </a:rPr>
              <a:pPr/>
              <a:t>26</a:t>
            </a:fld>
            <a:endParaRPr lang="zh-TW" altLang="en-US">
              <a:solidFill>
                <a:prstClr val="black"/>
              </a:solidFill>
            </a:endParaRPr>
          </a:p>
        </p:txBody>
      </p:sp>
    </p:spTree>
    <p:extLst>
      <p:ext uri="{BB962C8B-B14F-4D97-AF65-F5344CB8AC3E}">
        <p14:creationId xmlns:p14="http://schemas.microsoft.com/office/powerpoint/2010/main" val="394249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在數學單元中，學生可以根據單元需求，</a:t>
            </a:r>
            <a:endParaRPr lang="en-US" altLang="zh-TW" dirty="0"/>
          </a:p>
          <a:p>
            <a:r>
              <a:rPr lang="zh-TW" altLang="en-US" dirty="0"/>
              <a:t>輸入數學算式或文字，</a:t>
            </a:r>
            <a:endParaRPr lang="en-US" altLang="zh-TW" dirty="0"/>
          </a:p>
          <a:p>
            <a:r>
              <a:rPr lang="zh-TW" altLang="en-US" dirty="0"/>
              <a:t>然後電腦會根據輸入的內容，</a:t>
            </a:r>
            <a:endParaRPr lang="en-US" altLang="zh-TW" dirty="0"/>
          </a:p>
          <a:p>
            <a:r>
              <a:rPr lang="zh-TW" altLang="en-US" dirty="0"/>
              <a:t>判斷學生作答正確與否，</a:t>
            </a:r>
            <a:endParaRPr lang="en-US" altLang="zh-TW" dirty="0"/>
          </a:p>
          <a:p>
            <a:r>
              <a:rPr lang="zh-TW" altLang="en-US" dirty="0"/>
              <a:t>並診斷出學生的迷思概念，</a:t>
            </a:r>
            <a:endParaRPr lang="en-US" altLang="zh-TW" dirty="0"/>
          </a:p>
          <a:p>
            <a:r>
              <a:rPr lang="zh-TW" altLang="en-US" dirty="0"/>
              <a:t>對話式智慧型家教再根據學生的迷思概念進行教學。</a:t>
            </a:r>
          </a:p>
        </p:txBody>
      </p:sp>
      <p:sp>
        <p:nvSpPr>
          <p:cNvPr id="4" name="投影片編號版面配置區 3"/>
          <p:cNvSpPr>
            <a:spLocks noGrp="1"/>
          </p:cNvSpPr>
          <p:nvPr>
            <p:ph type="sldNum" sz="quarter" idx="10"/>
          </p:nvPr>
        </p:nvSpPr>
        <p:spPr>
          <a:xfrm>
            <a:off x="3827289" y="10261798"/>
            <a:ext cx="2927935" cy="542070"/>
          </a:xfrm>
          <a:prstGeom prst="rect">
            <a:avLst/>
          </a:prstGeom>
        </p:spPr>
        <p:txBody>
          <a:bodyPr/>
          <a:lstStyle/>
          <a:p>
            <a:fld id="{56720A9B-DCEC-482F-977D-6248AF36FC47}" type="slidenum">
              <a:rPr lang="zh-TW" altLang="en-US" smtClean="0">
                <a:solidFill>
                  <a:prstClr val="black"/>
                </a:solidFill>
              </a:rPr>
              <a:pPr/>
              <a:t>30</a:t>
            </a:fld>
            <a:endParaRPr lang="zh-TW" altLang="en-US">
              <a:solidFill>
                <a:prstClr val="black"/>
              </a:solidFill>
            </a:endParaRPr>
          </a:p>
        </p:txBody>
      </p:sp>
    </p:spTree>
    <p:extLst>
      <p:ext uri="{BB962C8B-B14F-4D97-AF65-F5344CB8AC3E}">
        <p14:creationId xmlns:p14="http://schemas.microsoft.com/office/powerpoint/2010/main" val="103559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9" name="Shape 2289"/>
          <p:cNvSpPr>
            <a:spLocks noGrp="1" noRot="1" noChangeAspect="1"/>
          </p:cNvSpPr>
          <p:nvPr>
            <p:ph type="sldImg"/>
          </p:nvPr>
        </p:nvSpPr>
        <p:spPr>
          <a:prstGeom prst="rect">
            <a:avLst/>
          </a:prstGeom>
        </p:spPr>
        <p:txBody>
          <a:bodyPr/>
          <a:lstStyle/>
          <a:p>
            <a:endParaRPr/>
          </a:p>
        </p:txBody>
      </p:sp>
      <p:sp>
        <p:nvSpPr>
          <p:cNvPr id="2290" name="Shape 2290"/>
          <p:cNvSpPr>
            <a:spLocks noGrp="1"/>
          </p:cNvSpPr>
          <p:nvPr>
            <p:ph type="body" sz="quarter" idx="1"/>
          </p:nvPr>
        </p:nvSpPr>
        <p:spPr>
          <a:prstGeom prst="rect">
            <a:avLst/>
          </a:prstGeom>
        </p:spPr>
        <p:txBody>
          <a:bodyPr/>
          <a:lstStyle/>
          <a:p>
            <a:r>
              <a:rPr>
                <a:latin typeface="微軟正黑體"/>
                <a:ea typeface="微軟正黑體"/>
                <a:cs typeface="微軟正黑體"/>
                <a:sym typeface="微軟正黑體"/>
              </a:rPr>
              <a:t>故</a:t>
            </a:r>
            <a:r>
              <a:t>PISA</a:t>
            </a:r>
            <a:r>
              <a:rPr>
                <a:latin typeface="微軟正黑體"/>
                <a:ea typeface="微軟正黑體"/>
                <a:cs typeface="微軟正黑體"/>
                <a:sym typeface="微軟正黑體"/>
              </a:rPr>
              <a:t>曾在</a:t>
            </a:r>
            <a:r>
              <a:t>2015</a:t>
            </a:r>
            <a:r>
              <a:rPr>
                <a:latin typeface="微軟正黑體"/>
                <a:ea typeface="微軟正黑體"/>
                <a:cs typeface="微軟正黑體"/>
                <a:sym typeface="微軟正黑體"/>
              </a:rPr>
              <a:t>評量</a:t>
            </a:r>
            <a:r>
              <a:t>15</a:t>
            </a:r>
            <a:r>
              <a:rPr>
                <a:latin typeface="微軟正黑體"/>
                <a:ea typeface="微軟正黑體"/>
                <a:cs typeface="微軟正黑體"/>
                <a:sym typeface="微軟正黑體"/>
              </a:rPr>
              <a:t>歲學生與別人合作一同解決問題的</a:t>
            </a:r>
            <a:r>
              <a:t>12</a:t>
            </a:r>
            <a:r>
              <a:rPr>
                <a:latin typeface="微軟正黑體"/>
                <a:ea typeface="微軟正黑體"/>
                <a:cs typeface="微軟正黑體"/>
                <a:sym typeface="微軟正黑體"/>
              </a:rPr>
              <a:t>個技能</a:t>
            </a:r>
          </a:p>
        </p:txBody>
      </p:sp>
    </p:spTree>
    <p:extLst>
      <p:ext uri="{BB962C8B-B14F-4D97-AF65-F5344CB8AC3E}">
        <p14:creationId xmlns:p14="http://schemas.microsoft.com/office/powerpoint/2010/main" val="86882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2" name="Shape 2312"/>
          <p:cNvSpPr>
            <a:spLocks noGrp="1" noRot="1" noChangeAspect="1"/>
          </p:cNvSpPr>
          <p:nvPr>
            <p:ph type="sldImg"/>
          </p:nvPr>
        </p:nvSpPr>
        <p:spPr>
          <a:prstGeom prst="rect">
            <a:avLst/>
          </a:prstGeom>
        </p:spPr>
        <p:txBody>
          <a:bodyPr/>
          <a:lstStyle/>
          <a:p>
            <a:endParaRPr/>
          </a:p>
        </p:txBody>
      </p:sp>
      <p:sp>
        <p:nvSpPr>
          <p:cNvPr id="2313" name="Shape 2313"/>
          <p:cNvSpPr>
            <a:spLocks noGrp="1"/>
          </p:cNvSpPr>
          <p:nvPr>
            <p:ph type="body" sz="quarter" idx="1"/>
          </p:nvPr>
        </p:nvSpPr>
        <p:spPr>
          <a:prstGeom prst="rect">
            <a:avLst/>
          </a:prstGeom>
        </p:spPr>
        <p:txBody>
          <a:bodyPr/>
          <a:lstStyle/>
          <a:p>
            <a:r>
              <a:rPr>
                <a:latin typeface="微軟正黑體"/>
                <a:ea typeface="微軟正黑體"/>
                <a:cs typeface="微軟正黑體"/>
                <a:sym typeface="微軟正黑體"/>
              </a:rPr>
              <a:t>目前因材網在類</a:t>
            </a:r>
            <a:r>
              <a:t>PISA</a:t>
            </a:r>
            <a:r>
              <a:rPr>
                <a:latin typeface="微軟正黑體"/>
                <a:ea typeface="微軟正黑體"/>
                <a:cs typeface="微軟正黑體"/>
                <a:sym typeface="微軟正黑體"/>
              </a:rPr>
              <a:t>的合作問題解決評量與教學課程中，國小高年級部分，共有</a:t>
            </a:r>
            <a:r>
              <a:t>6</a:t>
            </a:r>
            <a:r>
              <a:rPr>
                <a:latin typeface="微軟正黑體"/>
                <a:ea typeface="微軟正黑體"/>
                <a:cs typeface="微軟正黑體"/>
                <a:sym typeface="微軟正黑體"/>
              </a:rPr>
              <a:t>個單元。</a:t>
            </a:r>
          </a:p>
        </p:txBody>
      </p:sp>
    </p:spTree>
    <p:extLst>
      <p:ext uri="{BB962C8B-B14F-4D97-AF65-F5344CB8AC3E}">
        <p14:creationId xmlns:p14="http://schemas.microsoft.com/office/powerpoint/2010/main" val="148368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 name="Shape 2335"/>
          <p:cNvSpPr>
            <a:spLocks noGrp="1" noRot="1" noChangeAspect="1"/>
          </p:cNvSpPr>
          <p:nvPr>
            <p:ph type="sldImg"/>
          </p:nvPr>
        </p:nvSpPr>
        <p:spPr>
          <a:prstGeom prst="rect">
            <a:avLst/>
          </a:prstGeom>
        </p:spPr>
        <p:txBody>
          <a:bodyPr/>
          <a:lstStyle/>
          <a:p>
            <a:endParaRPr/>
          </a:p>
        </p:txBody>
      </p:sp>
      <p:sp>
        <p:nvSpPr>
          <p:cNvPr id="2336" name="Shape 2336"/>
          <p:cNvSpPr>
            <a:spLocks noGrp="1"/>
          </p:cNvSpPr>
          <p:nvPr>
            <p:ph type="body" sz="quarter" idx="1"/>
          </p:nvPr>
        </p:nvSpPr>
        <p:spPr>
          <a:prstGeom prst="rect">
            <a:avLst/>
          </a:prstGeom>
        </p:spPr>
        <p:txBody>
          <a:bodyPr/>
          <a:lstStyle/>
          <a:p>
            <a:r>
              <a:rPr>
                <a:latin typeface="微軟正黑體"/>
                <a:ea typeface="微軟正黑體"/>
                <a:cs typeface="微軟正黑體"/>
                <a:sym typeface="微軟正黑體"/>
              </a:rPr>
              <a:t>在國高中部分，有</a:t>
            </a:r>
            <a:r>
              <a:t>8</a:t>
            </a:r>
            <a:r>
              <a:rPr>
                <a:latin typeface="微軟正黑體"/>
                <a:ea typeface="微軟正黑體"/>
                <a:cs typeface="微軟正黑體"/>
                <a:sym typeface="微軟正黑體"/>
              </a:rPr>
              <a:t>個合作問題解決單元。</a:t>
            </a:r>
          </a:p>
        </p:txBody>
      </p:sp>
    </p:spTree>
    <p:extLst>
      <p:ext uri="{BB962C8B-B14F-4D97-AF65-F5344CB8AC3E}">
        <p14:creationId xmlns:p14="http://schemas.microsoft.com/office/powerpoint/2010/main" val="3407383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9" name="Shape 2389"/>
          <p:cNvSpPr>
            <a:spLocks noGrp="1" noRot="1" noChangeAspect="1"/>
          </p:cNvSpPr>
          <p:nvPr>
            <p:ph type="sldImg"/>
          </p:nvPr>
        </p:nvSpPr>
        <p:spPr>
          <a:prstGeom prst="rect">
            <a:avLst/>
          </a:prstGeom>
        </p:spPr>
        <p:txBody>
          <a:bodyPr/>
          <a:lstStyle/>
          <a:p>
            <a:endParaRPr/>
          </a:p>
        </p:txBody>
      </p:sp>
      <p:sp>
        <p:nvSpPr>
          <p:cNvPr id="2390" name="Shape 2390"/>
          <p:cNvSpPr>
            <a:spLocks noGrp="1"/>
          </p:cNvSpPr>
          <p:nvPr>
            <p:ph type="body" sz="quarter" idx="1"/>
          </p:nvPr>
        </p:nvSpPr>
        <p:spPr>
          <a:prstGeom prst="rect">
            <a:avLst/>
          </a:prstGeom>
        </p:spPr>
        <p:txBody>
          <a:bodyPr/>
          <a:lstStyle/>
          <a:p>
            <a:r>
              <a:rPr>
                <a:latin typeface="微軟正黑體"/>
                <a:ea typeface="微軟正黑體"/>
                <a:cs typeface="微軟正黑體"/>
                <a:sym typeface="微軟正黑體"/>
              </a:rPr>
              <a:t>除了合作問題解決外，</a:t>
            </a:r>
            <a:r>
              <a:t>21</a:t>
            </a:r>
            <a:r>
              <a:rPr>
                <a:latin typeface="微軟正黑體"/>
                <a:ea typeface="微軟正黑體"/>
                <a:cs typeface="微軟正黑體"/>
                <a:sym typeface="微軟正黑體"/>
              </a:rPr>
              <a:t>世紀公民也應該能夠了解、分析與批判全球議題、跨文化議題；站在他人觀點看事情；有效地與他人溝通；並為共好社會一同努力奮鬥。</a:t>
            </a:r>
          </a:p>
        </p:txBody>
      </p:sp>
    </p:spTree>
    <p:extLst>
      <p:ext uri="{BB962C8B-B14F-4D97-AF65-F5344CB8AC3E}">
        <p14:creationId xmlns:p14="http://schemas.microsoft.com/office/powerpoint/2010/main" val="19111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147" name="Rectangle 6"/>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148" name="Rectangle 7"/>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149" name="大標題文字"/>
          <p:cNvSpPr txBox="1">
            <a:spLocks noGrp="1"/>
          </p:cNvSpPr>
          <p:nvPr>
            <p:ph type="title"/>
          </p:nvPr>
        </p:nvSpPr>
        <p:spPr>
          <a:xfrm>
            <a:off x="822960" y="758951"/>
            <a:ext cx="7543801" cy="3566161"/>
          </a:xfrm>
          <a:prstGeom prst="rect">
            <a:avLst/>
          </a:prstGeom>
        </p:spPr>
        <p:txBody>
          <a:bodyPr anchor="b"/>
          <a:lstStyle>
            <a:lvl1pPr algn="l" defTabSz="844082">
              <a:lnSpc>
                <a:spcPct val="85000"/>
              </a:lnSpc>
              <a:defRPr sz="7300" b="0" spc="-46">
                <a:solidFill>
                  <a:srgbClr val="262626"/>
                </a:solidFill>
                <a:latin typeface="微軟正黑體"/>
                <a:ea typeface="微軟正黑體"/>
                <a:cs typeface="微軟正黑體"/>
                <a:sym typeface="微軟正黑體"/>
              </a:defRPr>
            </a:lvl1pPr>
          </a:lstStyle>
          <a:p>
            <a:r>
              <a:t>大標題文字</a:t>
            </a:r>
          </a:p>
        </p:txBody>
      </p:sp>
      <p:sp>
        <p:nvSpPr>
          <p:cNvPr id="150" name="內文層級一…"/>
          <p:cNvSpPr txBox="1">
            <a:spLocks noGrp="1"/>
          </p:cNvSpPr>
          <p:nvPr>
            <p:ph type="body" sz="quarter" idx="1"/>
          </p:nvPr>
        </p:nvSpPr>
        <p:spPr>
          <a:xfrm>
            <a:off x="825038" y="4455621"/>
            <a:ext cx="7543801" cy="1143001"/>
          </a:xfrm>
          <a:prstGeom prst="rect">
            <a:avLst/>
          </a:prstGeom>
        </p:spPr>
        <p:txBody>
          <a:bodyPr/>
          <a:lstStyle>
            <a:lvl1pPr marL="0" indent="0" defTabSz="844082">
              <a:lnSpc>
                <a:spcPct val="90000"/>
              </a:lnSpc>
              <a:spcBef>
                <a:spcPts val="1100"/>
              </a:spcBef>
              <a:buSzTx/>
              <a:buNone/>
              <a:defRPr cap="all" spc="185">
                <a:solidFill>
                  <a:srgbClr val="455F51"/>
                </a:solidFill>
                <a:latin typeface="Calibri Light"/>
                <a:ea typeface="Calibri Light"/>
                <a:cs typeface="Calibri Light"/>
                <a:sym typeface="Calibri Light"/>
              </a:defRPr>
            </a:lvl1pPr>
            <a:lvl2pPr marL="0" indent="422041" defTabSz="844082">
              <a:lnSpc>
                <a:spcPct val="90000"/>
              </a:lnSpc>
              <a:spcBef>
                <a:spcPts val="1100"/>
              </a:spcBef>
              <a:buSzTx/>
              <a:buNone/>
              <a:defRPr cap="all" spc="185">
                <a:solidFill>
                  <a:srgbClr val="455F51"/>
                </a:solidFill>
                <a:latin typeface="Calibri Light"/>
                <a:ea typeface="Calibri Light"/>
                <a:cs typeface="Calibri Light"/>
                <a:sym typeface="Calibri Light"/>
              </a:defRPr>
            </a:lvl2pPr>
            <a:lvl3pPr marL="0" indent="844082" defTabSz="844082">
              <a:lnSpc>
                <a:spcPct val="90000"/>
              </a:lnSpc>
              <a:spcBef>
                <a:spcPts val="1100"/>
              </a:spcBef>
              <a:buSzTx/>
              <a:buNone/>
              <a:defRPr cap="all" spc="185">
                <a:solidFill>
                  <a:srgbClr val="455F51"/>
                </a:solidFill>
                <a:latin typeface="Calibri Light"/>
                <a:ea typeface="Calibri Light"/>
                <a:cs typeface="Calibri Light"/>
                <a:sym typeface="Calibri Light"/>
              </a:defRPr>
            </a:lvl3pPr>
            <a:lvl4pPr marL="0" indent="1266123" defTabSz="844082">
              <a:lnSpc>
                <a:spcPct val="90000"/>
              </a:lnSpc>
              <a:spcBef>
                <a:spcPts val="1100"/>
              </a:spcBef>
              <a:buSzTx/>
              <a:buNone/>
              <a:defRPr cap="all" spc="185">
                <a:solidFill>
                  <a:srgbClr val="455F51"/>
                </a:solidFill>
                <a:latin typeface="Calibri Light"/>
                <a:ea typeface="Calibri Light"/>
                <a:cs typeface="Calibri Light"/>
                <a:sym typeface="Calibri Light"/>
              </a:defRPr>
            </a:lvl4pPr>
            <a:lvl5pPr indent="1688164" defTabSz="844082">
              <a:lnSpc>
                <a:spcPct val="90000"/>
              </a:lnSpc>
              <a:spcBef>
                <a:spcPts val="1100"/>
              </a:spcBef>
              <a:defRPr cap="all" spc="185">
                <a:solidFill>
                  <a:srgbClr val="455F51"/>
                </a:solidFill>
                <a:latin typeface="Calibri Light"/>
                <a:ea typeface="Calibri Light"/>
                <a:cs typeface="Calibri Light"/>
                <a:sym typeface="Calibri Light"/>
              </a:defRPr>
            </a:lvl5pPr>
          </a:lstStyle>
          <a:p>
            <a:r>
              <a:t>內文層級一</a:t>
            </a:r>
          </a:p>
          <a:p>
            <a:pPr lvl="1"/>
            <a:r>
              <a:t>內文層級二</a:t>
            </a:r>
          </a:p>
          <a:p>
            <a:pPr lvl="2"/>
            <a:r>
              <a:t>內文層級三</a:t>
            </a:r>
          </a:p>
          <a:p>
            <a:pPr lvl="3"/>
            <a:r>
              <a:t>內文層級四</a:t>
            </a:r>
          </a:p>
          <a:p>
            <a:pPr lvl="4"/>
            <a:r>
              <a:t>內文層級五</a:t>
            </a:r>
          </a:p>
        </p:txBody>
      </p:sp>
      <p:sp>
        <p:nvSpPr>
          <p:cNvPr id="151"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t>‹#›</a:t>
            </a:fld>
            <a:endParaRPr/>
          </a:p>
        </p:txBody>
      </p:sp>
      <p:sp>
        <p:nvSpPr>
          <p:cNvPr id="152" name="Straight Connector 8"/>
          <p:cNvSpPr/>
          <p:nvPr/>
        </p:nvSpPr>
        <p:spPr>
          <a:xfrm>
            <a:off x="905743" y="4343400"/>
            <a:ext cx="7406642" cy="0"/>
          </a:xfrm>
          <a:prstGeom prst="line">
            <a:avLst/>
          </a:prstGeom>
          <a:ln w="6350">
            <a:solidFill>
              <a:srgbClr val="808080"/>
            </a:solidFill>
          </a:ln>
        </p:spPr>
        <p:txBody>
          <a:bodyPr lIns="45719" rIns="45719"/>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296"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297"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298"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299"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300" name="內文層級一…"/>
          <p:cNvSpPr txBox="1">
            <a:spLocks noGrp="1"/>
          </p:cNvSpPr>
          <p:nvPr>
            <p:ph type="body" idx="1"/>
          </p:nvPr>
        </p:nvSpPr>
        <p:spPr>
          <a:xfrm>
            <a:off x="822958" y="1845734"/>
            <a:ext cx="7543802"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01" name="幻燈片編號"/>
          <p:cNvSpPr txBox="1">
            <a:spLocks noGrp="1"/>
          </p:cNvSpPr>
          <p:nvPr>
            <p:ph type="sldNum" sz="quarter" idx="2"/>
          </p:nvPr>
        </p:nvSpPr>
        <p:spPr>
          <a:xfrm>
            <a:off x="8074479" y="6526780"/>
            <a:ext cx="334886"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2_標題投影片">
    <p:spTree>
      <p:nvGrpSpPr>
        <p:cNvPr id="1" name=""/>
        <p:cNvGrpSpPr/>
        <p:nvPr/>
      </p:nvGrpSpPr>
      <p:grpSpPr>
        <a:xfrm>
          <a:off x="0" y="0"/>
          <a:ext cx="0" cy="0"/>
          <a:chOff x="0" y="0"/>
          <a:chExt cx="0" cy="0"/>
        </a:xfrm>
      </p:grpSpPr>
      <p:sp>
        <p:nvSpPr>
          <p:cNvPr id="412" name="Oval 105"/>
          <p:cNvSpPr/>
          <p:nvPr/>
        </p:nvSpPr>
        <p:spPr>
          <a:xfrm>
            <a:off x="178777" y="-1"/>
            <a:ext cx="6805246" cy="6858001"/>
          </a:xfrm>
          <a:prstGeom prst="ellipse">
            <a:avLst/>
          </a:prstGeom>
          <a:gradFill>
            <a:gsLst>
              <a:gs pos="0">
                <a:srgbClr val="E2DFCC">
                  <a:alpha val="44000"/>
                </a:srgbClr>
              </a:gs>
              <a:gs pos="100000">
                <a:srgbClr val="FFFFFF">
                  <a:alpha val="0"/>
                </a:srgbClr>
              </a:gs>
            </a:gsLst>
          </a:gradFill>
          <a:ln w="12700">
            <a:miter lim="400000"/>
          </a:ln>
        </p:spPr>
        <p:txBody>
          <a:bodyPr lIns="45719" rIns="45719" anchor="ctr"/>
          <a:lstStyle/>
          <a:p>
            <a:pPr defTabSz="844082">
              <a:defRPr sz="1600"/>
            </a:pPr>
            <a:endParaRPr sz="1600"/>
          </a:p>
        </p:txBody>
      </p:sp>
      <p:sp>
        <p:nvSpPr>
          <p:cNvPr id="413" name="Rectangle 39"/>
          <p:cNvSpPr/>
          <p:nvPr/>
        </p:nvSpPr>
        <p:spPr>
          <a:xfrm>
            <a:off x="0" y="2420938"/>
            <a:ext cx="9144000" cy="2736851"/>
          </a:xfrm>
          <a:prstGeom prst="rect">
            <a:avLst/>
          </a:prstGeom>
          <a:solidFill>
            <a:srgbClr val="39998E"/>
          </a:solidFill>
          <a:ln w="12700">
            <a:miter lim="400000"/>
          </a:ln>
        </p:spPr>
        <p:txBody>
          <a:bodyPr lIns="45719" rIns="45719" anchor="ctr"/>
          <a:lstStyle/>
          <a:p>
            <a:pPr defTabSz="844082">
              <a:defRPr sz="1600" b="1"/>
            </a:pPr>
            <a:endParaRPr sz="1600" b="1"/>
          </a:p>
        </p:txBody>
      </p:sp>
      <p:sp>
        <p:nvSpPr>
          <p:cNvPr id="414" name="幻燈片編號"/>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841281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3_標題投影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1" name="大標題文字"/>
          <p:cNvSpPr txBox="1">
            <a:spLocks noGrp="1"/>
          </p:cNvSpPr>
          <p:nvPr>
            <p:ph type="title"/>
          </p:nvPr>
        </p:nvSpPr>
        <p:spPr>
          <a:xfrm>
            <a:off x="685800" y="1122362"/>
            <a:ext cx="7772400" cy="2387601"/>
          </a:xfrm>
          <a:prstGeom prst="rect">
            <a:avLst/>
          </a:prstGeom>
        </p:spPr>
        <p:txBody>
          <a:bodyPr anchor="b"/>
          <a:lstStyle>
            <a:lvl1pPr>
              <a:lnSpc>
                <a:spcPct val="90000"/>
              </a:lnSpc>
              <a:defRPr sz="6000">
                <a:solidFill>
                  <a:srgbClr val="000000"/>
                </a:solidFill>
                <a:latin typeface="微軟正黑體"/>
                <a:ea typeface="微軟正黑體"/>
                <a:cs typeface="微軟正黑體"/>
                <a:sym typeface="微軟正黑體"/>
              </a:defRPr>
            </a:lvl1pPr>
          </a:lstStyle>
          <a:p>
            <a:r>
              <a:t>大標題文字</a:t>
            </a:r>
          </a:p>
        </p:txBody>
      </p:sp>
      <p:sp>
        <p:nvSpPr>
          <p:cNvPr id="422" name="內文層級一…"/>
          <p:cNvSpPr txBox="1">
            <a:spLocks noGrp="1"/>
          </p:cNvSpPr>
          <p:nvPr>
            <p:ph type="body" sz="quarter" idx="1"/>
          </p:nvPr>
        </p:nvSpPr>
        <p:spPr>
          <a:xfrm>
            <a:off x="1143000" y="3602037"/>
            <a:ext cx="6858000" cy="1655763"/>
          </a:xfrm>
          <a:prstGeom prst="rect">
            <a:avLst/>
          </a:prstGeom>
        </p:spPr>
        <p:txBody>
          <a:bodyPr/>
          <a:lstStyle>
            <a:lvl1pPr marL="0" indent="0" algn="ctr">
              <a:lnSpc>
                <a:spcPct val="90000"/>
              </a:lnSpc>
              <a:spcBef>
                <a:spcPts val="1000"/>
              </a:spcBef>
              <a:buSzTx/>
              <a:buNone/>
              <a:defRPr sz="2400">
                <a:latin typeface="微軟正黑體"/>
                <a:ea typeface="微軟正黑體"/>
                <a:cs typeface="微軟正黑體"/>
                <a:sym typeface="微軟正黑體"/>
              </a:defRPr>
            </a:lvl1pPr>
            <a:lvl2pPr marL="0" indent="457200" algn="ctr">
              <a:lnSpc>
                <a:spcPct val="90000"/>
              </a:lnSpc>
              <a:spcBef>
                <a:spcPts val="1000"/>
              </a:spcBef>
              <a:buSzTx/>
              <a:buNone/>
              <a:defRPr sz="2400">
                <a:latin typeface="微軟正黑體"/>
                <a:ea typeface="微軟正黑體"/>
                <a:cs typeface="微軟正黑體"/>
                <a:sym typeface="微軟正黑體"/>
              </a:defRPr>
            </a:lvl2pPr>
            <a:lvl3pPr marL="0" indent="914400" algn="ctr">
              <a:lnSpc>
                <a:spcPct val="90000"/>
              </a:lnSpc>
              <a:spcBef>
                <a:spcPts val="1000"/>
              </a:spcBef>
              <a:buSzTx/>
              <a:buNone/>
              <a:defRPr sz="2400">
                <a:latin typeface="微軟正黑體"/>
                <a:ea typeface="微軟正黑體"/>
                <a:cs typeface="微軟正黑體"/>
                <a:sym typeface="微軟正黑體"/>
              </a:defRPr>
            </a:lvl3pPr>
            <a:lvl4pPr marL="0" indent="1371600" algn="ctr">
              <a:lnSpc>
                <a:spcPct val="90000"/>
              </a:lnSpc>
              <a:spcBef>
                <a:spcPts val="1000"/>
              </a:spcBef>
              <a:buSzTx/>
              <a:buNone/>
              <a:defRPr sz="2400">
                <a:latin typeface="微軟正黑體"/>
                <a:ea typeface="微軟正黑體"/>
                <a:cs typeface="微軟正黑體"/>
                <a:sym typeface="微軟正黑體"/>
              </a:defRPr>
            </a:lvl4pPr>
            <a:lvl5pPr indent="1828800" algn="ctr">
              <a:lnSpc>
                <a:spcPct val="90000"/>
              </a:lnSpc>
              <a:spcBef>
                <a:spcPts val="1000"/>
              </a:spcBef>
              <a:defRPr sz="2400">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423"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9068384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2_標題及物件">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0" name="大標題文字"/>
          <p:cNvSpPr txBox="1">
            <a:spLocks noGrp="1"/>
          </p:cNvSpPr>
          <p:nvPr>
            <p:ph type="title"/>
          </p:nvPr>
        </p:nvSpPr>
        <p:spPr>
          <a:xfrm>
            <a:off x="628650" y="365125"/>
            <a:ext cx="7886700" cy="1325564"/>
          </a:xfrm>
          <a:prstGeom prst="rect">
            <a:avLst/>
          </a:prstGeom>
        </p:spPr>
        <p:txBody>
          <a:bodyPr/>
          <a:lstStyle>
            <a:lvl1pPr>
              <a:lnSpc>
                <a:spcPct val="90000"/>
              </a:lnSpc>
              <a:defRPr sz="4400" b="0">
                <a:solidFill>
                  <a:srgbClr val="000000"/>
                </a:solidFill>
                <a:latin typeface="Candara"/>
                <a:ea typeface="Candara"/>
                <a:cs typeface="Candara"/>
                <a:sym typeface="Candara"/>
              </a:defRPr>
            </a:lvl1pPr>
          </a:lstStyle>
          <a:p>
            <a:r>
              <a:t>大標題文字</a:t>
            </a:r>
          </a:p>
        </p:txBody>
      </p:sp>
      <p:sp>
        <p:nvSpPr>
          <p:cNvPr id="431" name="內文層級一…"/>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buFont typeface="Arial"/>
              <a:defRPr sz="2800">
                <a:latin typeface="Candara"/>
                <a:ea typeface="Candara"/>
                <a:cs typeface="Candara"/>
                <a:sym typeface="Candara"/>
              </a:defRPr>
            </a:lvl1pPr>
            <a:lvl2pPr marL="723900" indent="-266700">
              <a:lnSpc>
                <a:spcPct val="90000"/>
              </a:lnSpc>
              <a:spcBef>
                <a:spcPts val="1000"/>
              </a:spcBef>
              <a:buFont typeface="Arial"/>
              <a:buChar char="•"/>
              <a:defRPr sz="2800">
                <a:latin typeface="Candara"/>
                <a:ea typeface="Candara"/>
                <a:cs typeface="Candara"/>
                <a:sym typeface="Candara"/>
              </a:defRPr>
            </a:lvl2pPr>
            <a:lvl3pPr marL="1234439" indent="-320039">
              <a:lnSpc>
                <a:spcPct val="90000"/>
              </a:lnSpc>
              <a:spcBef>
                <a:spcPts val="1000"/>
              </a:spcBef>
              <a:buFont typeface="Arial"/>
              <a:buChar char="•"/>
              <a:defRPr sz="2800">
                <a:latin typeface="Candara"/>
                <a:ea typeface="Candara"/>
                <a:cs typeface="Candara"/>
                <a:sym typeface="Candara"/>
              </a:defRPr>
            </a:lvl3pPr>
            <a:lvl4pPr marL="1727200" indent="-355600">
              <a:lnSpc>
                <a:spcPct val="90000"/>
              </a:lnSpc>
              <a:spcBef>
                <a:spcPts val="1000"/>
              </a:spcBef>
              <a:buFont typeface="Arial"/>
              <a:buChar char="•"/>
              <a:defRPr sz="2800">
                <a:latin typeface="Candara"/>
                <a:ea typeface="Candara"/>
                <a:cs typeface="Candara"/>
                <a:sym typeface="Candara"/>
              </a:defRPr>
            </a:lvl4pPr>
            <a:lvl5pPr marL="2184400" indent="-355600">
              <a:lnSpc>
                <a:spcPct val="90000"/>
              </a:lnSpc>
              <a:spcBef>
                <a:spcPts val="1000"/>
              </a:spcBef>
              <a:buSzPct val="100000"/>
              <a:buFont typeface="Arial"/>
              <a:buChar char="•"/>
              <a:defRPr sz="2800">
                <a:latin typeface="Candara"/>
                <a:ea typeface="Candara"/>
                <a:cs typeface="Candara"/>
                <a:sym typeface="Candara"/>
              </a:defRPr>
            </a:lvl5pPr>
          </a:lstStyle>
          <a:p>
            <a:r>
              <a:t>內文層級一</a:t>
            </a:r>
          </a:p>
          <a:p>
            <a:pPr lvl="1"/>
            <a:r>
              <a:t>內文層級二</a:t>
            </a:r>
          </a:p>
          <a:p>
            <a:pPr lvl="2"/>
            <a:r>
              <a:t>內文層級三</a:t>
            </a:r>
          </a:p>
          <a:p>
            <a:pPr lvl="3"/>
            <a:r>
              <a:t>內文層級四</a:t>
            </a:r>
          </a:p>
          <a:p>
            <a:pPr lvl="4"/>
            <a:r>
              <a:t>內文層級五</a:t>
            </a:r>
          </a:p>
        </p:txBody>
      </p:sp>
      <p:sp>
        <p:nvSpPr>
          <p:cNvPr id="432"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pic>
        <p:nvPicPr>
          <p:cNvPr id="433"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extLst>
      <p:ext uri="{BB962C8B-B14F-4D97-AF65-F5344CB8AC3E}">
        <p14:creationId xmlns:p14="http://schemas.microsoft.com/office/powerpoint/2010/main" val="175204523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_章節標題">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0" name="大標題文字"/>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Arial Narrow"/>
                <a:ea typeface="Arial Narrow"/>
                <a:cs typeface="Arial Narrow"/>
                <a:sym typeface="Arial Narrow"/>
              </a:defRPr>
            </a:lvl1pPr>
          </a:lstStyle>
          <a:p>
            <a:r>
              <a:t>大標題文字</a:t>
            </a:r>
          </a:p>
        </p:txBody>
      </p:sp>
      <p:sp>
        <p:nvSpPr>
          <p:cNvPr id="441" name="內文層級一…"/>
          <p:cNvSpPr txBox="1">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None/>
              <a:defRPr sz="2400">
                <a:latin typeface="Arial Narrow"/>
                <a:ea typeface="Arial Narrow"/>
                <a:cs typeface="Arial Narrow"/>
                <a:sym typeface="Arial Narrow"/>
              </a:defRPr>
            </a:lvl1pPr>
            <a:lvl2pPr marL="0" indent="457200">
              <a:lnSpc>
                <a:spcPct val="90000"/>
              </a:lnSpc>
              <a:spcBef>
                <a:spcPts val="1000"/>
              </a:spcBef>
              <a:buSzTx/>
              <a:buNone/>
              <a:defRPr sz="2400">
                <a:latin typeface="Arial Narrow"/>
                <a:ea typeface="Arial Narrow"/>
                <a:cs typeface="Arial Narrow"/>
                <a:sym typeface="Arial Narrow"/>
              </a:defRPr>
            </a:lvl2pPr>
            <a:lvl3pPr marL="0" indent="914400">
              <a:lnSpc>
                <a:spcPct val="90000"/>
              </a:lnSpc>
              <a:spcBef>
                <a:spcPts val="1000"/>
              </a:spcBef>
              <a:buSzTx/>
              <a:buNone/>
              <a:defRPr sz="2400">
                <a:latin typeface="Arial Narrow"/>
                <a:ea typeface="Arial Narrow"/>
                <a:cs typeface="Arial Narrow"/>
                <a:sym typeface="Arial Narrow"/>
              </a:defRPr>
            </a:lvl3pPr>
            <a:lvl4pPr marL="0" indent="1371600">
              <a:lnSpc>
                <a:spcPct val="90000"/>
              </a:lnSpc>
              <a:spcBef>
                <a:spcPts val="1000"/>
              </a:spcBef>
              <a:buSzTx/>
              <a:buNone/>
              <a:defRPr sz="2400">
                <a:latin typeface="Arial Narrow"/>
                <a:ea typeface="Arial Narrow"/>
                <a:cs typeface="Arial Narrow"/>
                <a:sym typeface="Arial Narrow"/>
              </a:defRPr>
            </a:lvl4pPr>
            <a:lvl5pPr indent="1828800">
              <a:lnSpc>
                <a:spcPct val="90000"/>
              </a:lnSpc>
              <a:spcBef>
                <a:spcPts val="1000"/>
              </a:spcBef>
              <a:defRPr sz="24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442"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9003371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2_比對">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9" name="大標題文字"/>
          <p:cNvSpPr txBox="1">
            <a:spLocks noGrp="1"/>
          </p:cNvSpPr>
          <p:nvPr>
            <p:ph type="title"/>
          </p:nvPr>
        </p:nvSpPr>
        <p:spPr>
          <a:xfrm>
            <a:off x="629841" y="365125"/>
            <a:ext cx="7886701"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460" name="內文層級一…"/>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None/>
              <a:defRPr sz="2400" b="1">
                <a:latin typeface="Arial Narrow"/>
                <a:ea typeface="Arial Narrow"/>
                <a:cs typeface="Arial Narrow"/>
                <a:sym typeface="Arial Narrow"/>
              </a:defRPr>
            </a:lvl1pPr>
            <a:lvl2pPr marL="0" indent="457200">
              <a:lnSpc>
                <a:spcPct val="90000"/>
              </a:lnSpc>
              <a:spcBef>
                <a:spcPts val="1000"/>
              </a:spcBef>
              <a:buSzTx/>
              <a:buNone/>
              <a:defRPr sz="2400" b="1">
                <a:latin typeface="Arial Narrow"/>
                <a:ea typeface="Arial Narrow"/>
                <a:cs typeface="Arial Narrow"/>
                <a:sym typeface="Arial Narrow"/>
              </a:defRPr>
            </a:lvl2pPr>
            <a:lvl3pPr marL="0" indent="914400">
              <a:lnSpc>
                <a:spcPct val="90000"/>
              </a:lnSpc>
              <a:spcBef>
                <a:spcPts val="1000"/>
              </a:spcBef>
              <a:buSzTx/>
              <a:buNone/>
              <a:defRPr sz="2400" b="1">
                <a:latin typeface="Arial Narrow"/>
                <a:ea typeface="Arial Narrow"/>
                <a:cs typeface="Arial Narrow"/>
                <a:sym typeface="Arial Narrow"/>
              </a:defRPr>
            </a:lvl3pPr>
            <a:lvl4pPr marL="0" indent="1371600">
              <a:lnSpc>
                <a:spcPct val="90000"/>
              </a:lnSpc>
              <a:spcBef>
                <a:spcPts val="1000"/>
              </a:spcBef>
              <a:buSzTx/>
              <a:buNone/>
              <a:defRPr sz="2400" b="1">
                <a:latin typeface="Arial Narrow"/>
                <a:ea typeface="Arial Narrow"/>
                <a:cs typeface="Arial Narrow"/>
                <a:sym typeface="Arial Narrow"/>
              </a:defRPr>
            </a:lvl4pPr>
            <a:lvl5pPr indent="1828800">
              <a:lnSpc>
                <a:spcPct val="90000"/>
              </a:lnSpc>
              <a:spcBef>
                <a:spcPts val="1000"/>
              </a:spcBef>
              <a:defRPr sz="2400" b="1">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461"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None/>
              <a:defRPr sz="2400" b="1">
                <a:latin typeface="Arial Narrow"/>
                <a:ea typeface="Arial Narrow"/>
                <a:cs typeface="Arial Narrow"/>
                <a:sym typeface="Arial Narrow"/>
              </a:defRPr>
            </a:pPr>
            <a:endParaRPr/>
          </a:p>
        </p:txBody>
      </p:sp>
      <p:sp>
        <p:nvSpPr>
          <p:cNvPr id="462"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pic>
        <p:nvPicPr>
          <p:cNvPr id="463" name="圖片 10" descr="圖片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extLst>
      <p:ext uri="{BB962C8B-B14F-4D97-AF65-F5344CB8AC3E}">
        <p14:creationId xmlns:p14="http://schemas.microsoft.com/office/powerpoint/2010/main" val="52546285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_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pic>
        <p:nvPicPr>
          <p:cNvPr id="480" name="圖片 5" descr="圖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extLst>
      <p:ext uri="{BB962C8B-B14F-4D97-AF65-F5344CB8AC3E}">
        <p14:creationId xmlns:p14="http://schemas.microsoft.com/office/powerpoint/2010/main" val="1930123185"/>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2_含標題的內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7"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488" name="內文層級一…"/>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buFont typeface="Arial"/>
              <a:defRPr sz="3200">
                <a:latin typeface="Arial Narrow"/>
                <a:ea typeface="Arial Narrow"/>
                <a:cs typeface="Arial Narrow"/>
                <a:sym typeface="Arial Narrow"/>
              </a:defRPr>
            </a:lvl1pPr>
            <a:lvl2pPr marL="718457" indent="-261257">
              <a:lnSpc>
                <a:spcPct val="90000"/>
              </a:lnSpc>
              <a:spcBef>
                <a:spcPts val="1000"/>
              </a:spcBef>
              <a:buFont typeface="Arial"/>
              <a:buChar char="•"/>
              <a:defRPr sz="3200">
                <a:latin typeface="Arial Narrow"/>
                <a:ea typeface="Arial Narrow"/>
                <a:cs typeface="Arial Narrow"/>
                <a:sym typeface="Arial Narrow"/>
              </a:defRPr>
            </a:lvl2pPr>
            <a:lvl3pPr marL="1219200" indent="-304800">
              <a:lnSpc>
                <a:spcPct val="90000"/>
              </a:lnSpc>
              <a:spcBef>
                <a:spcPts val="1000"/>
              </a:spcBef>
              <a:buFont typeface="Arial"/>
              <a:buChar char="•"/>
              <a:defRPr sz="3200">
                <a:latin typeface="Arial Narrow"/>
                <a:ea typeface="Arial Narrow"/>
                <a:cs typeface="Arial Narrow"/>
                <a:sym typeface="Arial Narrow"/>
              </a:defRPr>
            </a:lvl3pPr>
            <a:lvl4pPr marL="1737360" indent="-365760">
              <a:lnSpc>
                <a:spcPct val="90000"/>
              </a:lnSpc>
              <a:spcBef>
                <a:spcPts val="1000"/>
              </a:spcBef>
              <a:buFont typeface="Arial"/>
              <a:buChar char="•"/>
              <a:defRPr sz="3200">
                <a:latin typeface="Arial Narrow"/>
                <a:ea typeface="Arial Narrow"/>
                <a:cs typeface="Arial Narrow"/>
                <a:sym typeface="Arial Narrow"/>
              </a:defRPr>
            </a:lvl4pPr>
            <a:lvl5pPr marL="2194560" indent="-365760">
              <a:lnSpc>
                <a:spcPct val="90000"/>
              </a:lnSpc>
              <a:spcBef>
                <a:spcPts val="1000"/>
              </a:spcBef>
              <a:buSzPct val="100000"/>
              <a:buFont typeface="Arial"/>
              <a:buChar char="•"/>
              <a:defRPr sz="32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489"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None/>
              <a:defRPr sz="1600">
                <a:latin typeface="Arial Narrow"/>
                <a:ea typeface="Arial Narrow"/>
                <a:cs typeface="Arial Narrow"/>
                <a:sym typeface="Arial Narrow"/>
              </a:defRPr>
            </a:pPr>
            <a:endParaRPr/>
          </a:p>
        </p:txBody>
      </p:sp>
      <p:sp>
        <p:nvSpPr>
          <p:cNvPr id="490"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pic>
        <p:nvPicPr>
          <p:cNvPr id="491"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extLst>
      <p:ext uri="{BB962C8B-B14F-4D97-AF65-F5344CB8AC3E}">
        <p14:creationId xmlns:p14="http://schemas.microsoft.com/office/powerpoint/2010/main" val="4131565314"/>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2_含標題的圖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8"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499"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500" name="內文層級一…"/>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None/>
              <a:defRPr sz="1600">
                <a:latin typeface="Arial Narrow"/>
                <a:ea typeface="Arial Narrow"/>
                <a:cs typeface="Arial Narrow"/>
                <a:sym typeface="Arial Narrow"/>
              </a:defRPr>
            </a:lvl1pPr>
            <a:lvl2pPr marL="0" indent="457200">
              <a:lnSpc>
                <a:spcPct val="90000"/>
              </a:lnSpc>
              <a:spcBef>
                <a:spcPts val="1000"/>
              </a:spcBef>
              <a:buSzTx/>
              <a:buNone/>
              <a:defRPr sz="1600">
                <a:latin typeface="Arial Narrow"/>
                <a:ea typeface="Arial Narrow"/>
                <a:cs typeface="Arial Narrow"/>
                <a:sym typeface="Arial Narrow"/>
              </a:defRPr>
            </a:lvl2pPr>
            <a:lvl3pPr marL="0" indent="914400">
              <a:lnSpc>
                <a:spcPct val="90000"/>
              </a:lnSpc>
              <a:spcBef>
                <a:spcPts val="1000"/>
              </a:spcBef>
              <a:buSzTx/>
              <a:buNone/>
              <a:defRPr sz="1600">
                <a:latin typeface="Arial Narrow"/>
                <a:ea typeface="Arial Narrow"/>
                <a:cs typeface="Arial Narrow"/>
                <a:sym typeface="Arial Narrow"/>
              </a:defRPr>
            </a:lvl3pPr>
            <a:lvl4pPr marL="0" indent="1371600">
              <a:lnSpc>
                <a:spcPct val="90000"/>
              </a:lnSpc>
              <a:spcBef>
                <a:spcPts val="1000"/>
              </a:spcBef>
              <a:buSzTx/>
              <a:buNone/>
              <a:defRPr sz="1600">
                <a:latin typeface="Arial Narrow"/>
                <a:ea typeface="Arial Narrow"/>
                <a:cs typeface="Arial Narrow"/>
                <a:sym typeface="Arial Narrow"/>
              </a:defRPr>
            </a:lvl4pPr>
            <a:lvl5pPr indent="1828800">
              <a:lnSpc>
                <a:spcPct val="90000"/>
              </a:lnSpc>
              <a:spcBef>
                <a:spcPts val="1000"/>
              </a:spcBef>
              <a:defRPr sz="16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01"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pic>
        <p:nvPicPr>
          <p:cNvPr id="502"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extLst>
      <p:ext uri="{BB962C8B-B14F-4D97-AF65-F5344CB8AC3E}">
        <p14:creationId xmlns:p14="http://schemas.microsoft.com/office/powerpoint/2010/main" val="142434039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2_標題及直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9"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510" name="內文層級一…"/>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11"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pic>
        <p:nvPicPr>
          <p:cNvPr id="512"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extLst>
      <p:ext uri="{BB962C8B-B14F-4D97-AF65-F5344CB8AC3E}">
        <p14:creationId xmlns:p14="http://schemas.microsoft.com/office/powerpoint/2010/main" val="77475855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2_直排標題及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9" name="大標題文字"/>
          <p:cNvSpPr txBox="1">
            <a:spLocks noGrp="1"/>
          </p:cNvSpPr>
          <p:nvPr>
            <p:ph type="title"/>
          </p:nvPr>
        </p:nvSpPr>
        <p:spPr>
          <a:xfrm>
            <a:off x="6543675" y="365125"/>
            <a:ext cx="1971675" cy="5811838"/>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520" name="內文層級一…"/>
          <p:cNvSpPr txBox="1">
            <a:spLocks noGrp="1"/>
          </p:cNvSpPr>
          <p:nvPr>
            <p:ph type="body" idx="1"/>
          </p:nvPr>
        </p:nvSpPr>
        <p:spPr>
          <a:xfrm>
            <a:off x="628650" y="365125"/>
            <a:ext cx="5800725" cy="58118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21"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pic>
        <p:nvPicPr>
          <p:cNvPr id="522"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extLst>
      <p:ext uri="{BB962C8B-B14F-4D97-AF65-F5344CB8AC3E}">
        <p14:creationId xmlns:p14="http://schemas.microsoft.com/office/powerpoint/2010/main" val="257092679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320"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321"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322"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323"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324" name="內文層級一…"/>
          <p:cNvSpPr txBox="1">
            <a:spLocks noGrp="1"/>
          </p:cNvSpPr>
          <p:nvPr>
            <p:ph type="body" sz="half" idx="1"/>
          </p:nvPr>
        </p:nvSpPr>
        <p:spPr>
          <a:xfrm>
            <a:off x="822960" y="1845734"/>
            <a:ext cx="3703321"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25" name="幻燈片編號"/>
          <p:cNvSpPr txBox="1">
            <a:spLocks noGrp="1"/>
          </p:cNvSpPr>
          <p:nvPr>
            <p:ph type="sldNum" sz="quarter" idx="2"/>
          </p:nvPr>
        </p:nvSpPr>
        <p:spPr>
          <a:xfrm>
            <a:off x="8082643" y="6526780"/>
            <a:ext cx="326722"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2_章節標題">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8" name="大標題文字"/>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Arial Narrow"/>
                <a:ea typeface="Arial Narrow"/>
                <a:cs typeface="Arial Narrow"/>
                <a:sym typeface="Arial Narrow"/>
              </a:defRPr>
            </a:lvl1pPr>
          </a:lstStyle>
          <a:p>
            <a:r>
              <a:t>大標題文字</a:t>
            </a:r>
          </a:p>
        </p:txBody>
      </p:sp>
      <p:sp>
        <p:nvSpPr>
          <p:cNvPr id="549" name="內文層級一…"/>
          <p:cNvSpPr txBox="1">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None/>
              <a:defRPr sz="2400">
                <a:latin typeface="Arial Narrow"/>
                <a:ea typeface="Arial Narrow"/>
                <a:cs typeface="Arial Narrow"/>
                <a:sym typeface="Arial Narrow"/>
              </a:defRPr>
            </a:lvl1pPr>
            <a:lvl2pPr marL="0" indent="457200">
              <a:lnSpc>
                <a:spcPct val="90000"/>
              </a:lnSpc>
              <a:spcBef>
                <a:spcPts val="1000"/>
              </a:spcBef>
              <a:buSzTx/>
              <a:buNone/>
              <a:defRPr sz="2400">
                <a:latin typeface="Arial Narrow"/>
                <a:ea typeface="Arial Narrow"/>
                <a:cs typeface="Arial Narrow"/>
                <a:sym typeface="Arial Narrow"/>
              </a:defRPr>
            </a:lvl2pPr>
            <a:lvl3pPr marL="0" indent="914400">
              <a:lnSpc>
                <a:spcPct val="90000"/>
              </a:lnSpc>
              <a:spcBef>
                <a:spcPts val="1000"/>
              </a:spcBef>
              <a:buSzTx/>
              <a:buNone/>
              <a:defRPr sz="2400">
                <a:latin typeface="Arial Narrow"/>
                <a:ea typeface="Arial Narrow"/>
                <a:cs typeface="Arial Narrow"/>
                <a:sym typeface="Arial Narrow"/>
              </a:defRPr>
            </a:lvl3pPr>
            <a:lvl4pPr marL="0" indent="1371600">
              <a:lnSpc>
                <a:spcPct val="90000"/>
              </a:lnSpc>
              <a:spcBef>
                <a:spcPts val="1000"/>
              </a:spcBef>
              <a:buSzTx/>
              <a:buNone/>
              <a:defRPr sz="2400">
                <a:latin typeface="Arial Narrow"/>
                <a:ea typeface="Arial Narrow"/>
                <a:cs typeface="Arial Narrow"/>
                <a:sym typeface="Arial Narrow"/>
              </a:defRPr>
            </a:lvl4pPr>
            <a:lvl5pPr indent="1828800">
              <a:lnSpc>
                <a:spcPct val="90000"/>
              </a:lnSpc>
              <a:spcBef>
                <a:spcPts val="1000"/>
              </a:spcBef>
              <a:defRPr sz="24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5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1144430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2_兩項物件">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7"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558" name="內文層級一…"/>
          <p:cNvSpPr txBox="1">
            <a:spLocks noGrp="1"/>
          </p:cNvSpPr>
          <p:nvPr>
            <p:ph type="body" sz="half" idx="1"/>
          </p:nvPr>
        </p:nvSpPr>
        <p:spPr>
          <a:xfrm>
            <a:off x="628650" y="1825625"/>
            <a:ext cx="38862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559" name="圖片 9" descr="圖片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56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1165074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3_比對">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7" name="大標題文字"/>
          <p:cNvSpPr txBox="1">
            <a:spLocks noGrp="1"/>
          </p:cNvSpPr>
          <p:nvPr>
            <p:ph type="title"/>
          </p:nvPr>
        </p:nvSpPr>
        <p:spPr>
          <a:xfrm>
            <a:off x="629841" y="365125"/>
            <a:ext cx="7886701"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568" name="內文層級一…"/>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None/>
              <a:defRPr sz="2400" b="1">
                <a:latin typeface="Arial Narrow"/>
                <a:ea typeface="Arial Narrow"/>
                <a:cs typeface="Arial Narrow"/>
                <a:sym typeface="Arial Narrow"/>
              </a:defRPr>
            </a:lvl1pPr>
            <a:lvl2pPr marL="0" indent="457200">
              <a:lnSpc>
                <a:spcPct val="90000"/>
              </a:lnSpc>
              <a:spcBef>
                <a:spcPts val="1000"/>
              </a:spcBef>
              <a:buSzTx/>
              <a:buNone/>
              <a:defRPr sz="2400" b="1">
                <a:latin typeface="Arial Narrow"/>
                <a:ea typeface="Arial Narrow"/>
                <a:cs typeface="Arial Narrow"/>
                <a:sym typeface="Arial Narrow"/>
              </a:defRPr>
            </a:lvl2pPr>
            <a:lvl3pPr marL="0" indent="914400">
              <a:lnSpc>
                <a:spcPct val="90000"/>
              </a:lnSpc>
              <a:spcBef>
                <a:spcPts val="1000"/>
              </a:spcBef>
              <a:buSzTx/>
              <a:buNone/>
              <a:defRPr sz="2400" b="1">
                <a:latin typeface="Arial Narrow"/>
                <a:ea typeface="Arial Narrow"/>
                <a:cs typeface="Arial Narrow"/>
                <a:sym typeface="Arial Narrow"/>
              </a:defRPr>
            </a:lvl3pPr>
            <a:lvl4pPr marL="0" indent="1371600">
              <a:lnSpc>
                <a:spcPct val="90000"/>
              </a:lnSpc>
              <a:spcBef>
                <a:spcPts val="1000"/>
              </a:spcBef>
              <a:buSzTx/>
              <a:buNone/>
              <a:defRPr sz="2400" b="1">
                <a:latin typeface="Arial Narrow"/>
                <a:ea typeface="Arial Narrow"/>
                <a:cs typeface="Arial Narrow"/>
                <a:sym typeface="Arial Narrow"/>
              </a:defRPr>
            </a:lvl4pPr>
            <a:lvl5pPr indent="1828800">
              <a:lnSpc>
                <a:spcPct val="90000"/>
              </a:lnSpc>
              <a:spcBef>
                <a:spcPts val="1000"/>
              </a:spcBef>
              <a:defRPr sz="2400" b="1">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69"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None/>
              <a:defRPr sz="2400" b="1">
                <a:latin typeface="Arial Narrow"/>
                <a:ea typeface="Arial Narrow"/>
                <a:cs typeface="Arial Narrow"/>
                <a:sym typeface="Arial Narrow"/>
              </a:defRPr>
            </a:pPr>
            <a:endParaRPr/>
          </a:p>
        </p:txBody>
      </p:sp>
      <p:pic>
        <p:nvPicPr>
          <p:cNvPr id="570" name="圖片 10" descr="圖片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571"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83900545"/>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3_含標題的內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5"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596" name="內文層級一…"/>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buFont typeface="Arial"/>
              <a:defRPr sz="3200">
                <a:latin typeface="Arial Narrow"/>
                <a:ea typeface="Arial Narrow"/>
                <a:cs typeface="Arial Narrow"/>
                <a:sym typeface="Arial Narrow"/>
              </a:defRPr>
            </a:lvl1pPr>
            <a:lvl2pPr marL="718457" indent="-261257">
              <a:lnSpc>
                <a:spcPct val="90000"/>
              </a:lnSpc>
              <a:spcBef>
                <a:spcPts val="1000"/>
              </a:spcBef>
              <a:buFont typeface="Arial"/>
              <a:buChar char="•"/>
              <a:defRPr sz="3200">
                <a:latin typeface="Arial Narrow"/>
                <a:ea typeface="Arial Narrow"/>
                <a:cs typeface="Arial Narrow"/>
                <a:sym typeface="Arial Narrow"/>
              </a:defRPr>
            </a:lvl2pPr>
            <a:lvl3pPr marL="1219200" indent="-304800">
              <a:lnSpc>
                <a:spcPct val="90000"/>
              </a:lnSpc>
              <a:spcBef>
                <a:spcPts val="1000"/>
              </a:spcBef>
              <a:buFont typeface="Arial"/>
              <a:buChar char="•"/>
              <a:defRPr sz="3200">
                <a:latin typeface="Arial Narrow"/>
                <a:ea typeface="Arial Narrow"/>
                <a:cs typeface="Arial Narrow"/>
                <a:sym typeface="Arial Narrow"/>
              </a:defRPr>
            </a:lvl3pPr>
            <a:lvl4pPr marL="1737360" indent="-365760">
              <a:lnSpc>
                <a:spcPct val="90000"/>
              </a:lnSpc>
              <a:spcBef>
                <a:spcPts val="1000"/>
              </a:spcBef>
              <a:buFont typeface="Arial"/>
              <a:buChar char="•"/>
              <a:defRPr sz="3200">
                <a:latin typeface="Arial Narrow"/>
                <a:ea typeface="Arial Narrow"/>
                <a:cs typeface="Arial Narrow"/>
                <a:sym typeface="Arial Narrow"/>
              </a:defRPr>
            </a:lvl4pPr>
            <a:lvl5pPr marL="2194560" indent="-365760">
              <a:lnSpc>
                <a:spcPct val="90000"/>
              </a:lnSpc>
              <a:spcBef>
                <a:spcPts val="1000"/>
              </a:spcBef>
              <a:buSzPct val="100000"/>
              <a:buFont typeface="Arial"/>
              <a:buChar char="•"/>
              <a:defRPr sz="32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97"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None/>
              <a:defRPr sz="1600">
                <a:latin typeface="Arial Narrow"/>
                <a:ea typeface="Arial Narrow"/>
                <a:cs typeface="Arial Narrow"/>
                <a:sym typeface="Arial Narrow"/>
              </a:defRPr>
            </a:pPr>
            <a:endParaRPr/>
          </a:p>
        </p:txBody>
      </p:sp>
      <p:pic>
        <p:nvPicPr>
          <p:cNvPr id="598"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599"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9004772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3_含標題的圖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6"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607"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608" name="內文層級一…"/>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None/>
              <a:defRPr sz="1600">
                <a:latin typeface="Arial Narrow"/>
                <a:ea typeface="Arial Narrow"/>
                <a:cs typeface="Arial Narrow"/>
                <a:sym typeface="Arial Narrow"/>
              </a:defRPr>
            </a:lvl1pPr>
            <a:lvl2pPr marL="0" indent="457200">
              <a:lnSpc>
                <a:spcPct val="90000"/>
              </a:lnSpc>
              <a:spcBef>
                <a:spcPts val="1000"/>
              </a:spcBef>
              <a:buSzTx/>
              <a:buNone/>
              <a:defRPr sz="1600">
                <a:latin typeface="Arial Narrow"/>
                <a:ea typeface="Arial Narrow"/>
                <a:cs typeface="Arial Narrow"/>
                <a:sym typeface="Arial Narrow"/>
              </a:defRPr>
            </a:lvl2pPr>
            <a:lvl3pPr marL="0" indent="914400">
              <a:lnSpc>
                <a:spcPct val="90000"/>
              </a:lnSpc>
              <a:spcBef>
                <a:spcPts val="1000"/>
              </a:spcBef>
              <a:buSzTx/>
              <a:buNone/>
              <a:defRPr sz="1600">
                <a:latin typeface="Arial Narrow"/>
                <a:ea typeface="Arial Narrow"/>
                <a:cs typeface="Arial Narrow"/>
                <a:sym typeface="Arial Narrow"/>
              </a:defRPr>
            </a:lvl3pPr>
            <a:lvl4pPr marL="0" indent="1371600">
              <a:lnSpc>
                <a:spcPct val="90000"/>
              </a:lnSpc>
              <a:spcBef>
                <a:spcPts val="1000"/>
              </a:spcBef>
              <a:buSzTx/>
              <a:buNone/>
              <a:defRPr sz="1600">
                <a:latin typeface="Arial Narrow"/>
                <a:ea typeface="Arial Narrow"/>
                <a:cs typeface="Arial Narrow"/>
                <a:sym typeface="Arial Narrow"/>
              </a:defRPr>
            </a:lvl4pPr>
            <a:lvl5pPr indent="1828800">
              <a:lnSpc>
                <a:spcPct val="90000"/>
              </a:lnSpc>
              <a:spcBef>
                <a:spcPts val="1000"/>
              </a:spcBef>
              <a:defRPr sz="16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609"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1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9775676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3_標題及直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7"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618" name="內文層級一…"/>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619"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2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643305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3_直排標題及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7" name="大標題文字"/>
          <p:cNvSpPr txBox="1">
            <a:spLocks noGrp="1"/>
          </p:cNvSpPr>
          <p:nvPr>
            <p:ph type="title"/>
          </p:nvPr>
        </p:nvSpPr>
        <p:spPr>
          <a:xfrm>
            <a:off x="6543675" y="365125"/>
            <a:ext cx="1971675" cy="5811838"/>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628" name="內文層級一…"/>
          <p:cNvSpPr txBox="1">
            <a:spLocks noGrp="1"/>
          </p:cNvSpPr>
          <p:nvPr>
            <p:ph type="body" idx="1"/>
          </p:nvPr>
        </p:nvSpPr>
        <p:spPr>
          <a:xfrm>
            <a:off x="628650" y="365125"/>
            <a:ext cx="5800725" cy="58118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629"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3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7432389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3_章節標題">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6" name="大標題文字"/>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Arial Narrow"/>
                <a:ea typeface="Arial Narrow"/>
                <a:cs typeface="Arial Narrow"/>
                <a:sym typeface="Arial Narrow"/>
              </a:defRPr>
            </a:lvl1pPr>
          </a:lstStyle>
          <a:p>
            <a:r>
              <a:t>大標題文字</a:t>
            </a:r>
          </a:p>
        </p:txBody>
      </p:sp>
      <p:sp>
        <p:nvSpPr>
          <p:cNvPr id="657" name="內文層級一…"/>
          <p:cNvSpPr txBox="1">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None/>
              <a:defRPr sz="2400">
                <a:latin typeface="Arial Narrow"/>
                <a:ea typeface="Arial Narrow"/>
                <a:cs typeface="Arial Narrow"/>
                <a:sym typeface="Arial Narrow"/>
              </a:defRPr>
            </a:lvl1pPr>
            <a:lvl2pPr marL="0" indent="457200">
              <a:lnSpc>
                <a:spcPct val="90000"/>
              </a:lnSpc>
              <a:spcBef>
                <a:spcPts val="1000"/>
              </a:spcBef>
              <a:buSzTx/>
              <a:buNone/>
              <a:defRPr sz="2400">
                <a:latin typeface="Arial Narrow"/>
                <a:ea typeface="Arial Narrow"/>
                <a:cs typeface="Arial Narrow"/>
                <a:sym typeface="Arial Narrow"/>
              </a:defRPr>
            </a:lvl2pPr>
            <a:lvl3pPr marL="0" indent="914400">
              <a:lnSpc>
                <a:spcPct val="90000"/>
              </a:lnSpc>
              <a:spcBef>
                <a:spcPts val="1000"/>
              </a:spcBef>
              <a:buSzTx/>
              <a:buNone/>
              <a:defRPr sz="2400">
                <a:latin typeface="Arial Narrow"/>
                <a:ea typeface="Arial Narrow"/>
                <a:cs typeface="Arial Narrow"/>
                <a:sym typeface="Arial Narrow"/>
              </a:defRPr>
            </a:lvl3pPr>
            <a:lvl4pPr marL="0" indent="1371600">
              <a:lnSpc>
                <a:spcPct val="90000"/>
              </a:lnSpc>
              <a:spcBef>
                <a:spcPts val="1000"/>
              </a:spcBef>
              <a:buSzTx/>
              <a:buNone/>
              <a:defRPr sz="2400">
                <a:latin typeface="Arial Narrow"/>
                <a:ea typeface="Arial Narrow"/>
                <a:cs typeface="Arial Narrow"/>
                <a:sym typeface="Arial Narrow"/>
              </a:defRPr>
            </a:lvl4pPr>
            <a:lvl5pPr indent="1828800">
              <a:lnSpc>
                <a:spcPct val="90000"/>
              </a:lnSpc>
              <a:spcBef>
                <a:spcPts val="1000"/>
              </a:spcBef>
              <a:defRPr sz="24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65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090464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3_兩項物件">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5"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666" name="內文層級一…"/>
          <p:cNvSpPr txBox="1">
            <a:spLocks noGrp="1"/>
          </p:cNvSpPr>
          <p:nvPr>
            <p:ph type="body" sz="half" idx="1"/>
          </p:nvPr>
        </p:nvSpPr>
        <p:spPr>
          <a:xfrm>
            <a:off x="628650" y="1825625"/>
            <a:ext cx="38862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667" name="圖片 9" descr="圖片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6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2948962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4_比對">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5" name="大標題文字"/>
          <p:cNvSpPr txBox="1">
            <a:spLocks noGrp="1"/>
          </p:cNvSpPr>
          <p:nvPr>
            <p:ph type="title"/>
          </p:nvPr>
        </p:nvSpPr>
        <p:spPr>
          <a:xfrm>
            <a:off x="629841" y="365125"/>
            <a:ext cx="7886701"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676" name="內文層級一…"/>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None/>
              <a:defRPr sz="2400" b="1">
                <a:latin typeface="Arial Narrow"/>
                <a:ea typeface="Arial Narrow"/>
                <a:cs typeface="Arial Narrow"/>
                <a:sym typeface="Arial Narrow"/>
              </a:defRPr>
            </a:lvl1pPr>
            <a:lvl2pPr marL="0" indent="457200">
              <a:lnSpc>
                <a:spcPct val="90000"/>
              </a:lnSpc>
              <a:spcBef>
                <a:spcPts val="1000"/>
              </a:spcBef>
              <a:buSzTx/>
              <a:buNone/>
              <a:defRPr sz="2400" b="1">
                <a:latin typeface="Arial Narrow"/>
                <a:ea typeface="Arial Narrow"/>
                <a:cs typeface="Arial Narrow"/>
                <a:sym typeface="Arial Narrow"/>
              </a:defRPr>
            </a:lvl2pPr>
            <a:lvl3pPr marL="0" indent="914400">
              <a:lnSpc>
                <a:spcPct val="90000"/>
              </a:lnSpc>
              <a:spcBef>
                <a:spcPts val="1000"/>
              </a:spcBef>
              <a:buSzTx/>
              <a:buNone/>
              <a:defRPr sz="2400" b="1">
                <a:latin typeface="Arial Narrow"/>
                <a:ea typeface="Arial Narrow"/>
                <a:cs typeface="Arial Narrow"/>
                <a:sym typeface="Arial Narrow"/>
              </a:defRPr>
            </a:lvl3pPr>
            <a:lvl4pPr marL="0" indent="1371600">
              <a:lnSpc>
                <a:spcPct val="90000"/>
              </a:lnSpc>
              <a:spcBef>
                <a:spcPts val="1000"/>
              </a:spcBef>
              <a:buSzTx/>
              <a:buNone/>
              <a:defRPr sz="2400" b="1">
                <a:latin typeface="Arial Narrow"/>
                <a:ea typeface="Arial Narrow"/>
                <a:cs typeface="Arial Narrow"/>
                <a:sym typeface="Arial Narrow"/>
              </a:defRPr>
            </a:lvl4pPr>
            <a:lvl5pPr indent="1828800">
              <a:lnSpc>
                <a:spcPct val="90000"/>
              </a:lnSpc>
              <a:spcBef>
                <a:spcPts val="1000"/>
              </a:spcBef>
              <a:defRPr sz="2400" b="1">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677"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None/>
              <a:defRPr sz="2400" b="1">
                <a:latin typeface="Arial Narrow"/>
                <a:ea typeface="Arial Narrow"/>
                <a:cs typeface="Arial Narrow"/>
                <a:sym typeface="Arial Narrow"/>
              </a:defRPr>
            </a:pPr>
            <a:endParaRPr/>
          </a:p>
        </p:txBody>
      </p:sp>
      <p:pic>
        <p:nvPicPr>
          <p:cNvPr id="678" name="圖片 10" descr="圖片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79"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2393388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332"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333"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334"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335"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336" name="內文層級一…"/>
          <p:cNvSpPr txBox="1">
            <a:spLocks noGrp="1"/>
          </p:cNvSpPr>
          <p:nvPr>
            <p:ph type="body" sz="quarter" idx="1"/>
          </p:nvPr>
        </p:nvSpPr>
        <p:spPr>
          <a:xfrm>
            <a:off x="822960" y="1846052"/>
            <a:ext cx="3703321" cy="736283"/>
          </a:xfrm>
          <a:prstGeom prst="rect">
            <a:avLst/>
          </a:prstGeom>
        </p:spPr>
        <p:txBody>
          <a:bodyPr anchor="ctr"/>
          <a:lstStyle>
            <a:lvl1pPr marL="0" indent="0"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1pPr>
            <a:lvl2pPr marL="0" indent="422041"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2pPr>
            <a:lvl3pPr marL="0" indent="844082"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3pPr>
            <a:lvl4pPr marL="0" indent="1266123"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4pPr>
            <a:lvl5pPr indent="1688164" defTabSz="844082">
              <a:lnSpc>
                <a:spcPct val="90000"/>
              </a:lnSpc>
              <a:spcBef>
                <a:spcPts val="1100"/>
              </a:spcBef>
              <a:defRPr sz="1800" cap="all">
                <a:solidFill>
                  <a:srgbClr val="455F51"/>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37" name="Text Placeholder 4"/>
          <p:cNvSpPr>
            <a:spLocks noGrp="1"/>
          </p:cNvSpPr>
          <p:nvPr>
            <p:ph type="body" sz="quarter" idx="13"/>
          </p:nvPr>
        </p:nvSpPr>
        <p:spPr>
          <a:xfrm>
            <a:off x="4663440" y="1846052"/>
            <a:ext cx="3703321" cy="736283"/>
          </a:xfrm>
          <a:prstGeom prst="rect">
            <a:avLst/>
          </a:prstGeom>
        </p:spPr>
        <p:txBody>
          <a:bodyPr anchor="ctr"/>
          <a:lstStyle/>
          <a:p>
            <a:pPr marL="0" indent="0"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pPr>
            <a:endParaRPr/>
          </a:p>
        </p:txBody>
      </p:sp>
      <p:sp>
        <p:nvSpPr>
          <p:cNvPr id="338" name="幻燈片編號"/>
          <p:cNvSpPr txBox="1">
            <a:spLocks noGrp="1"/>
          </p:cNvSpPr>
          <p:nvPr>
            <p:ph type="sldNum" sz="quarter" idx="2"/>
          </p:nvPr>
        </p:nvSpPr>
        <p:spPr>
          <a:xfrm>
            <a:off x="8058150" y="6526780"/>
            <a:ext cx="351215"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1_只有標題">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6"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pic>
        <p:nvPicPr>
          <p:cNvPr id="687" name="圖片 6" descr="圖片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8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6714184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4_含標題的內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3"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704" name="內文層級一…"/>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buFont typeface="Arial"/>
              <a:defRPr sz="3200">
                <a:latin typeface="Arial Narrow"/>
                <a:ea typeface="Arial Narrow"/>
                <a:cs typeface="Arial Narrow"/>
                <a:sym typeface="Arial Narrow"/>
              </a:defRPr>
            </a:lvl1pPr>
            <a:lvl2pPr marL="718457" indent="-261257">
              <a:lnSpc>
                <a:spcPct val="90000"/>
              </a:lnSpc>
              <a:spcBef>
                <a:spcPts val="1000"/>
              </a:spcBef>
              <a:buFont typeface="Arial"/>
              <a:buChar char="•"/>
              <a:defRPr sz="3200">
                <a:latin typeface="Arial Narrow"/>
                <a:ea typeface="Arial Narrow"/>
                <a:cs typeface="Arial Narrow"/>
                <a:sym typeface="Arial Narrow"/>
              </a:defRPr>
            </a:lvl2pPr>
            <a:lvl3pPr marL="1219200" indent="-304800">
              <a:lnSpc>
                <a:spcPct val="90000"/>
              </a:lnSpc>
              <a:spcBef>
                <a:spcPts val="1000"/>
              </a:spcBef>
              <a:buFont typeface="Arial"/>
              <a:buChar char="•"/>
              <a:defRPr sz="3200">
                <a:latin typeface="Arial Narrow"/>
                <a:ea typeface="Arial Narrow"/>
                <a:cs typeface="Arial Narrow"/>
                <a:sym typeface="Arial Narrow"/>
              </a:defRPr>
            </a:lvl3pPr>
            <a:lvl4pPr marL="1737360" indent="-365760">
              <a:lnSpc>
                <a:spcPct val="90000"/>
              </a:lnSpc>
              <a:spcBef>
                <a:spcPts val="1000"/>
              </a:spcBef>
              <a:buFont typeface="Arial"/>
              <a:buChar char="•"/>
              <a:defRPr sz="3200">
                <a:latin typeface="Arial Narrow"/>
                <a:ea typeface="Arial Narrow"/>
                <a:cs typeface="Arial Narrow"/>
                <a:sym typeface="Arial Narrow"/>
              </a:defRPr>
            </a:lvl4pPr>
            <a:lvl5pPr marL="2194560" indent="-365760">
              <a:lnSpc>
                <a:spcPct val="90000"/>
              </a:lnSpc>
              <a:spcBef>
                <a:spcPts val="1000"/>
              </a:spcBef>
              <a:buSzPct val="100000"/>
              <a:buFont typeface="Arial"/>
              <a:buChar char="•"/>
              <a:defRPr sz="32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705"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None/>
              <a:defRPr sz="1600">
                <a:latin typeface="Arial Narrow"/>
                <a:ea typeface="Arial Narrow"/>
                <a:cs typeface="Arial Narrow"/>
                <a:sym typeface="Arial Narrow"/>
              </a:defRPr>
            </a:pPr>
            <a:endParaRPr/>
          </a:p>
        </p:txBody>
      </p:sp>
      <p:pic>
        <p:nvPicPr>
          <p:cNvPr id="706"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707"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5480600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4_含標題的圖片">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4"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715"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716" name="內文層級一…"/>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None/>
              <a:defRPr sz="1600">
                <a:latin typeface="Arial Narrow"/>
                <a:ea typeface="Arial Narrow"/>
                <a:cs typeface="Arial Narrow"/>
                <a:sym typeface="Arial Narrow"/>
              </a:defRPr>
            </a:lvl1pPr>
            <a:lvl2pPr marL="0" indent="457200">
              <a:lnSpc>
                <a:spcPct val="90000"/>
              </a:lnSpc>
              <a:spcBef>
                <a:spcPts val="1000"/>
              </a:spcBef>
              <a:buSzTx/>
              <a:buNone/>
              <a:defRPr sz="1600">
                <a:latin typeface="Arial Narrow"/>
                <a:ea typeface="Arial Narrow"/>
                <a:cs typeface="Arial Narrow"/>
                <a:sym typeface="Arial Narrow"/>
              </a:defRPr>
            </a:lvl2pPr>
            <a:lvl3pPr marL="0" indent="914400">
              <a:lnSpc>
                <a:spcPct val="90000"/>
              </a:lnSpc>
              <a:spcBef>
                <a:spcPts val="1000"/>
              </a:spcBef>
              <a:buSzTx/>
              <a:buNone/>
              <a:defRPr sz="1600">
                <a:latin typeface="Arial Narrow"/>
                <a:ea typeface="Arial Narrow"/>
                <a:cs typeface="Arial Narrow"/>
                <a:sym typeface="Arial Narrow"/>
              </a:defRPr>
            </a:lvl3pPr>
            <a:lvl4pPr marL="0" indent="1371600">
              <a:lnSpc>
                <a:spcPct val="90000"/>
              </a:lnSpc>
              <a:spcBef>
                <a:spcPts val="1000"/>
              </a:spcBef>
              <a:buSzTx/>
              <a:buNone/>
              <a:defRPr sz="1600">
                <a:latin typeface="Arial Narrow"/>
                <a:ea typeface="Arial Narrow"/>
                <a:cs typeface="Arial Narrow"/>
                <a:sym typeface="Arial Narrow"/>
              </a:defRPr>
            </a:lvl4pPr>
            <a:lvl5pPr indent="1828800">
              <a:lnSpc>
                <a:spcPct val="90000"/>
              </a:lnSpc>
              <a:spcBef>
                <a:spcPts val="1000"/>
              </a:spcBef>
              <a:defRPr sz="16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717"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71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8792004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4_標題及直排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5"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726" name="內文層級一…"/>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727"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72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554585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4_直排標題及文字">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5" name="大標題文字"/>
          <p:cNvSpPr txBox="1">
            <a:spLocks noGrp="1"/>
          </p:cNvSpPr>
          <p:nvPr>
            <p:ph type="title"/>
          </p:nvPr>
        </p:nvSpPr>
        <p:spPr>
          <a:xfrm>
            <a:off x="6543675" y="365125"/>
            <a:ext cx="1971675" cy="5811838"/>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736" name="內文層級一…"/>
          <p:cNvSpPr txBox="1">
            <a:spLocks noGrp="1"/>
          </p:cNvSpPr>
          <p:nvPr>
            <p:ph type="body" idx="1"/>
          </p:nvPr>
        </p:nvSpPr>
        <p:spPr>
          <a:xfrm>
            <a:off x="628650" y="365125"/>
            <a:ext cx="5800725" cy="58118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737"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73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0185824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934200" y="6416675"/>
            <a:ext cx="2133600" cy="365125"/>
          </a:xfrm>
          <a:prstGeom prst="rect">
            <a:avLst/>
          </a:prstGeom>
        </p:spPr>
        <p:txBody>
          <a:bodyPr/>
          <a:lstStyle>
            <a:lvl1pPr>
              <a:defRPr sz="1600" b="1">
                <a:solidFill>
                  <a:schemeClr val="tx1"/>
                </a:solidFill>
              </a:defRPr>
            </a:lvl1pPr>
          </a:lstStyle>
          <a:p>
            <a:fld id="{BE0D2C07-EE3F-423A-B95B-3433DA17EC6D}" type="slidenum">
              <a:rPr lang="en-US" smtClean="0">
                <a:solidFill>
                  <a:prstClr val="black"/>
                </a:solidFill>
              </a:rPr>
              <a:pPr/>
              <a:t>‹#›</a:t>
            </a:fld>
            <a:endParaRPr lang="en-US">
              <a:solidFill>
                <a:prstClr val="black"/>
              </a:solidFill>
            </a:endParaRPr>
          </a:p>
        </p:txBody>
      </p:sp>
      <p:sp>
        <p:nvSpPr>
          <p:cNvPr id="7" name="Rectangle 6"/>
          <p:cNvSpPr/>
          <p:nvPr userDrawn="1"/>
        </p:nvSpPr>
        <p:spPr>
          <a:xfrm>
            <a:off x="0" y="0"/>
            <a:ext cx="9144000" cy="9144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5665952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HK"/>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HK"/>
          </a:p>
        </p:txBody>
      </p:sp>
      <p:sp>
        <p:nvSpPr>
          <p:cNvPr id="4" name="Slide Number Placeholder 3"/>
          <p:cNvSpPr>
            <a:spLocks noGrp="1"/>
          </p:cNvSpPr>
          <p:nvPr>
            <p:ph type="sldNum" sz="quarter" idx="12"/>
          </p:nvPr>
        </p:nvSpPr>
        <p:spPr>
          <a:xfrm>
            <a:off x="7040554" y="6436887"/>
            <a:ext cx="2057400" cy="365125"/>
          </a:xfrm>
          <a:prstGeom prst="rect">
            <a:avLst/>
          </a:prstGeom>
        </p:spPr>
        <p:txBody>
          <a:bodyPr/>
          <a:lstStyle>
            <a:lvl1pPr>
              <a:defRPr sz="1600" b="1">
                <a:solidFill>
                  <a:schemeClr val="tx1"/>
                </a:solidFill>
                <a:latin typeface="Arial" panose="020B0604020202020204" pitchFamily="34" charset="0"/>
                <a:cs typeface="Arial" panose="020B0604020202020204" pitchFamily="34" charset="0"/>
              </a:defRPr>
            </a:lvl1pPr>
          </a:lstStyle>
          <a:p>
            <a:fld id="{702CD787-F99D-4178-9D7B-BAF2D79E845B}" type="slidenum">
              <a:rPr lang="en-HK" smtClean="0">
                <a:solidFill>
                  <a:srgbClr val="000000"/>
                </a:solidFill>
              </a:rPr>
              <a:pPr/>
              <a:t>‹#›</a:t>
            </a:fld>
            <a:endParaRPr lang="en-HK">
              <a:solidFill>
                <a:srgbClr val="000000"/>
              </a:solidFill>
            </a:endParaRPr>
          </a:p>
        </p:txBody>
      </p:sp>
    </p:spTree>
    <p:extLst>
      <p:ext uri="{BB962C8B-B14F-4D97-AF65-F5344CB8AC3E}">
        <p14:creationId xmlns:p14="http://schemas.microsoft.com/office/powerpoint/2010/main" val="19363774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HK"/>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HK"/>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02CD787-F99D-4178-9D7B-BAF2D79E845B}" type="slidenum">
              <a:rPr lang="en-HK" smtClean="0"/>
              <a:pPr/>
              <a:t>‹#›</a:t>
            </a:fld>
            <a:endParaRPr lang="en-HK"/>
          </a:p>
        </p:txBody>
      </p:sp>
    </p:spTree>
    <p:extLst>
      <p:ext uri="{BB962C8B-B14F-4D97-AF65-F5344CB8AC3E}">
        <p14:creationId xmlns:p14="http://schemas.microsoft.com/office/powerpoint/2010/main" val="15400241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C494666-7AFC-4E14-9E1D-6E210AA3EF1F}" type="slidenum">
              <a:rPr lang="en-US" smtClean="0"/>
              <a:pPr/>
              <a:t>‹#›</a:t>
            </a:fld>
            <a:endParaRPr lang="en-US"/>
          </a:p>
        </p:txBody>
      </p:sp>
    </p:spTree>
    <p:extLst>
      <p:ext uri="{BB962C8B-B14F-4D97-AF65-F5344CB8AC3E}">
        <p14:creationId xmlns:p14="http://schemas.microsoft.com/office/powerpoint/2010/main" val="26692598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HK"/>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HK"/>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9B7FE7AE-6E92-4A1D-80B4-714FE9B079B6}" type="slidenum">
              <a:rPr lang="en-HK" smtClean="0"/>
              <a:pPr/>
              <a:t>‹#›</a:t>
            </a:fld>
            <a:endParaRPr lang="en-HK"/>
          </a:p>
        </p:txBody>
      </p:sp>
    </p:spTree>
    <p:extLst>
      <p:ext uri="{BB962C8B-B14F-4D97-AF65-F5344CB8AC3E}">
        <p14:creationId xmlns:p14="http://schemas.microsoft.com/office/powerpoint/2010/main" val="362951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365" name="Rectangle 7"/>
          <p:cNvSpPr/>
          <p:nvPr/>
        </p:nvSpPr>
        <p:spPr>
          <a:xfrm>
            <a:off x="13" y="0"/>
            <a:ext cx="3038095" cy="68580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366" name="Rectangle 8"/>
          <p:cNvSpPr/>
          <p:nvPr/>
        </p:nvSpPr>
        <p:spPr>
          <a:xfrm>
            <a:off x="3030053" y="0"/>
            <a:ext cx="48007" cy="6858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367" name="大標題文字"/>
          <p:cNvSpPr txBox="1">
            <a:spLocks noGrp="1"/>
          </p:cNvSpPr>
          <p:nvPr>
            <p:ph type="title"/>
          </p:nvPr>
        </p:nvSpPr>
        <p:spPr>
          <a:xfrm>
            <a:off x="342900" y="594359"/>
            <a:ext cx="2400300" cy="2286001"/>
          </a:xfrm>
          <a:prstGeom prst="rect">
            <a:avLst/>
          </a:prstGeom>
        </p:spPr>
        <p:txBody>
          <a:bodyPr anchor="b"/>
          <a:lstStyle>
            <a:lvl1pPr algn="l" defTabSz="844082">
              <a:lnSpc>
                <a:spcPct val="85000"/>
              </a:lnSpc>
              <a:defRPr sz="3300" b="0" spc="-46">
                <a:solidFill>
                  <a:srgbClr val="FFFFFF"/>
                </a:solidFill>
                <a:latin typeface="微軟正黑體"/>
                <a:ea typeface="微軟正黑體"/>
                <a:cs typeface="微軟正黑體"/>
                <a:sym typeface="微軟正黑體"/>
              </a:defRPr>
            </a:lvl1pPr>
          </a:lstStyle>
          <a:p>
            <a:r>
              <a:t>大標題文字</a:t>
            </a:r>
          </a:p>
        </p:txBody>
      </p:sp>
      <p:sp>
        <p:nvSpPr>
          <p:cNvPr id="368" name="內文層級一…"/>
          <p:cNvSpPr txBox="1">
            <a:spLocks noGrp="1"/>
          </p:cNvSpPr>
          <p:nvPr>
            <p:ph type="body" idx="1"/>
          </p:nvPr>
        </p:nvSpPr>
        <p:spPr>
          <a:xfrm>
            <a:off x="3600451" y="731519"/>
            <a:ext cx="4869181" cy="5257801"/>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69" name="Text Placeholder 3"/>
          <p:cNvSpPr>
            <a:spLocks noGrp="1"/>
          </p:cNvSpPr>
          <p:nvPr>
            <p:ph type="body" sz="quarter" idx="13"/>
          </p:nvPr>
        </p:nvSpPr>
        <p:spPr>
          <a:xfrm>
            <a:off x="342900" y="2926079"/>
            <a:ext cx="2400300" cy="3379125"/>
          </a:xfrm>
          <a:prstGeom prst="rect">
            <a:avLst/>
          </a:prstGeom>
        </p:spPr>
        <p:txBody>
          <a:bodyPr/>
          <a:lstStyle/>
          <a:p>
            <a:pPr marL="0" indent="0" defTabSz="844082">
              <a:lnSpc>
                <a:spcPct val="90000"/>
              </a:lnSpc>
              <a:spcBef>
                <a:spcPts val="1100"/>
              </a:spcBef>
              <a:buSzTx/>
              <a:buNone/>
              <a:defRPr sz="1300">
                <a:solidFill>
                  <a:srgbClr val="FFFFFF"/>
                </a:solidFill>
                <a:latin typeface="微軟正黑體"/>
                <a:ea typeface="微軟正黑體"/>
                <a:cs typeface="微軟正黑體"/>
                <a:sym typeface="微軟正黑體"/>
              </a:defRPr>
            </a:pPr>
            <a:endParaRPr/>
          </a:p>
        </p:txBody>
      </p:sp>
      <p:sp>
        <p:nvSpPr>
          <p:cNvPr id="370" name="幻燈片編號"/>
          <p:cNvSpPr txBox="1">
            <a:spLocks noGrp="1"/>
          </p:cNvSpPr>
          <p:nvPr>
            <p:ph type="sldNum" sz="quarter" idx="2"/>
          </p:nvPr>
        </p:nvSpPr>
        <p:spPr>
          <a:xfrm>
            <a:off x="8041821" y="6526780"/>
            <a:ext cx="367544" cy="231141"/>
          </a:xfrm>
          <a:prstGeom prst="rect">
            <a:avLst/>
          </a:prstGeom>
        </p:spPr>
        <p:txBody>
          <a:bodyPr/>
          <a:lstStyle>
            <a:lvl1pPr>
              <a:defRPr sz="900">
                <a:solidFill>
                  <a:srgbClr val="455F51"/>
                </a:solidFill>
              </a:defRPr>
            </a:lvl1pPr>
          </a:lstStyle>
          <a:p>
            <a:fld id="{86CB4B4D-7CA3-9044-876B-883B54F8677D}"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377" name="Rectangle 7"/>
          <p:cNvSpPr/>
          <p:nvPr/>
        </p:nvSpPr>
        <p:spPr>
          <a:xfrm>
            <a:off x="1" y="4953000"/>
            <a:ext cx="9141619" cy="19050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378" name="Rectangle 8"/>
          <p:cNvSpPr/>
          <p:nvPr/>
        </p:nvSpPr>
        <p:spPr>
          <a:xfrm>
            <a:off x="13" y="4915075"/>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379" name="大標題文字"/>
          <p:cNvSpPr txBox="1">
            <a:spLocks noGrp="1"/>
          </p:cNvSpPr>
          <p:nvPr>
            <p:ph type="title"/>
          </p:nvPr>
        </p:nvSpPr>
        <p:spPr>
          <a:xfrm>
            <a:off x="822961" y="5074920"/>
            <a:ext cx="7585234" cy="822961"/>
          </a:xfrm>
          <a:prstGeom prst="rect">
            <a:avLst/>
          </a:prstGeom>
        </p:spPr>
        <p:txBody>
          <a:bodyPr lIns="0" tIns="0" rIns="0" bIns="0" anchor="b"/>
          <a:lstStyle>
            <a:lvl1pPr algn="l" defTabSz="844082">
              <a:lnSpc>
                <a:spcPct val="85000"/>
              </a:lnSpc>
              <a:defRPr sz="3300" b="0" spc="-46">
                <a:solidFill>
                  <a:srgbClr val="FFFFFF"/>
                </a:solidFill>
                <a:latin typeface="微軟正黑體"/>
                <a:ea typeface="微軟正黑體"/>
                <a:cs typeface="微軟正黑體"/>
                <a:sym typeface="微軟正黑體"/>
              </a:defRPr>
            </a:lvl1pPr>
          </a:lstStyle>
          <a:p>
            <a:r>
              <a:t>大標題文字</a:t>
            </a:r>
          </a:p>
        </p:txBody>
      </p:sp>
      <p:sp>
        <p:nvSpPr>
          <p:cNvPr id="380" name="Picture Placeholder 2"/>
          <p:cNvSpPr>
            <a:spLocks noGrp="1"/>
          </p:cNvSpPr>
          <p:nvPr>
            <p:ph type="pic" idx="13"/>
          </p:nvPr>
        </p:nvSpPr>
        <p:spPr>
          <a:xfrm>
            <a:off x="12" y="0"/>
            <a:ext cx="9143991" cy="4915076"/>
          </a:xfrm>
          <a:prstGeom prst="rect">
            <a:avLst/>
          </a:prstGeom>
        </p:spPr>
        <p:txBody>
          <a:bodyPr lIns="91439" rIns="91439">
            <a:noAutofit/>
          </a:bodyPr>
          <a:lstStyle/>
          <a:p>
            <a:endParaRPr/>
          </a:p>
        </p:txBody>
      </p:sp>
      <p:sp>
        <p:nvSpPr>
          <p:cNvPr id="381" name="內文層級一…"/>
          <p:cNvSpPr txBox="1">
            <a:spLocks noGrp="1"/>
          </p:cNvSpPr>
          <p:nvPr>
            <p:ph type="body" sz="quarter" idx="1"/>
          </p:nvPr>
        </p:nvSpPr>
        <p:spPr>
          <a:xfrm>
            <a:off x="822960" y="5907023"/>
            <a:ext cx="7589520" cy="594361"/>
          </a:xfrm>
          <a:prstGeom prst="rect">
            <a:avLst/>
          </a:prstGeom>
        </p:spPr>
        <p:txBody>
          <a:bodyPr lIns="0" tIns="0" rIns="0" bIns="0"/>
          <a:lstStyle>
            <a:lvl1pPr marL="0" indent="0" defTabSz="844082">
              <a:lnSpc>
                <a:spcPct val="90000"/>
              </a:lnSpc>
              <a:buSzTx/>
              <a:buNone/>
              <a:defRPr sz="1300">
                <a:solidFill>
                  <a:srgbClr val="FFFFFF"/>
                </a:solidFill>
                <a:latin typeface="微軟正黑體"/>
                <a:ea typeface="微軟正黑體"/>
                <a:cs typeface="微軟正黑體"/>
                <a:sym typeface="微軟正黑體"/>
              </a:defRPr>
            </a:lvl1pPr>
            <a:lvl2pPr marL="0" indent="422041" defTabSz="844082">
              <a:lnSpc>
                <a:spcPct val="90000"/>
              </a:lnSpc>
              <a:buSzTx/>
              <a:buNone/>
              <a:defRPr sz="1300">
                <a:solidFill>
                  <a:srgbClr val="FFFFFF"/>
                </a:solidFill>
                <a:latin typeface="微軟正黑體"/>
                <a:ea typeface="微軟正黑體"/>
                <a:cs typeface="微軟正黑體"/>
                <a:sym typeface="微軟正黑體"/>
              </a:defRPr>
            </a:lvl2pPr>
            <a:lvl3pPr marL="0" indent="844082" defTabSz="844082">
              <a:lnSpc>
                <a:spcPct val="90000"/>
              </a:lnSpc>
              <a:buSzTx/>
              <a:buNone/>
              <a:defRPr sz="1300">
                <a:solidFill>
                  <a:srgbClr val="FFFFFF"/>
                </a:solidFill>
                <a:latin typeface="微軟正黑體"/>
                <a:ea typeface="微軟正黑體"/>
                <a:cs typeface="微軟正黑體"/>
                <a:sym typeface="微軟正黑體"/>
              </a:defRPr>
            </a:lvl3pPr>
            <a:lvl4pPr marL="0" indent="1266123" defTabSz="844082">
              <a:lnSpc>
                <a:spcPct val="90000"/>
              </a:lnSpc>
              <a:buSzTx/>
              <a:buNone/>
              <a:defRPr sz="1300">
                <a:solidFill>
                  <a:srgbClr val="FFFFFF"/>
                </a:solidFill>
                <a:latin typeface="微軟正黑體"/>
                <a:ea typeface="微軟正黑體"/>
                <a:cs typeface="微軟正黑體"/>
                <a:sym typeface="微軟正黑體"/>
              </a:defRPr>
            </a:lvl4pPr>
            <a:lvl5pPr indent="1688164" defTabSz="844082">
              <a:lnSpc>
                <a:spcPct val="90000"/>
              </a:lnSpc>
              <a:defRPr sz="1300">
                <a:solidFill>
                  <a:srgbClr val="FFFFFF"/>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82" name="幻燈片編號"/>
          <p:cNvSpPr txBox="1">
            <a:spLocks noGrp="1"/>
          </p:cNvSpPr>
          <p:nvPr>
            <p:ph type="sldNum" sz="quarter" idx="2"/>
          </p:nvPr>
        </p:nvSpPr>
        <p:spPr>
          <a:xfrm>
            <a:off x="8001000" y="6526780"/>
            <a:ext cx="408365"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直排標題及文字">
    <p:spTree>
      <p:nvGrpSpPr>
        <p:cNvPr id="1" name=""/>
        <p:cNvGrpSpPr/>
        <p:nvPr/>
      </p:nvGrpSpPr>
      <p:grpSpPr>
        <a:xfrm>
          <a:off x="0" y="0"/>
          <a:ext cx="0" cy="0"/>
          <a:chOff x="0" y="0"/>
          <a:chExt cx="0" cy="0"/>
        </a:xfrm>
      </p:grpSpPr>
      <p:sp>
        <p:nvSpPr>
          <p:cNvPr id="401" name="Rectangle 6"/>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402" name="Rectangle 7"/>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403" name="大標題文字"/>
          <p:cNvSpPr txBox="1">
            <a:spLocks noGrp="1"/>
          </p:cNvSpPr>
          <p:nvPr>
            <p:ph type="title"/>
          </p:nvPr>
        </p:nvSpPr>
        <p:spPr>
          <a:xfrm>
            <a:off x="6543675" y="412302"/>
            <a:ext cx="1971676" cy="5759899"/>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404" name="內文層級一…"/>
          <p:cNvSpPr txBox="1">
            <a:spLocks noGrp="1"/>
          </p:cNvSpPr>
          <p:nvPr>
            <p:ph type="body" idx="1"/>
          </p:nvPr>
        </p:nvSpPr>
        <p:spPr>
          <a:xfrm>
            <a:off x="628651" y="412302"/>
            <a:ext cx="5800726" cy="5759899"/>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405" name="幻燈片編號"/>
          <p:cNvSpPr txBox="1">
            <a:spLocks noGrp="1"/>
          </p:cNvSpPr>
          <p:nvPr>
            <p:ph type="sldNum" sz="quarter" idx="2"/>
          </p:nvPr>
        </p:nvSpPr>
        <p:spPr>
          <a:xfrm>
            <a:off x="8041821" y="6526780"/>
            <a:ext cx="367544"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標題投影片">
    <p:spTree>
      <p:nvGrpSpPr>
        <p:cNvPr id="1" name=""/>
        <p:cNvGrpSpPr/>
        <p:nvPr/>
      </p:nvGrpSpPr>
      <p:grpSpPr>
        <a:xfrm>
          <a:off x="0" y="0"/>
          <a:ext cx="0" cy="0"/>
          <a:chOff x="0" y="0"/>
          <a:chExt cx="0" cy="0"/>
        </a:xfrm>
      </p:grpSpPr>
      <p:sp>
        <p:nvSpPr>
          <p:cNvPr id="412" name="Oval 105"/>
          <p:cNvSpPr/>
          <p:nvPr/>
        </p:nvSpPr>
        <p:spPr>
          <a:xfrm>
            <a:off x="178777" y="-1"/>
            <a:ext cx="6805246" cy="6858001"/>
          </a:xfrm>
          <a:prstGeom prst="ellipse">
            <a:avLst/>
          </a:prstGeom>
          <a:gradFill>
            <a:gsLst>
              <a:gs pos="0">
                <a:srgbClr val="E2DFCC">
                  <a:alpha val="44000"/>
                </a:srgbClr>
              </a:gs>
              <a:gs pos="100000">
                <a:srgbClr val="FFFFFF">
                  <a:alpha val="0"/>
                </a:srgbClr>
              </a:gs>
            </a:gsLst>
          </a:gradFill>
          <a:ln w="12700">
            <a:miter lim="400000"/>
          </a:ln>
        </p:spPr>
        <p:txBody>
          <a:bodyPr lIns="45719" rIns="45719" anchor="ctr"/>
          <a:lstStyle/>
          <a:p>
            <a:pPr defTabSz="844082">
              <a:defRPr sz="1600"/>
            </a:pPr>
            <a:endParaRPr/>
          </a:p>
        </p:txBody>
      </p:sp>
      <p:sp>
        <p:nvSpPr>
          <p:cNvPr id="413" name="Rectangle 39"/>
          <p:cNvSpPr/>
          <p:nvPr/>
        </p:nvSpPr>
        <p:spPr>
          <a:xfrm>
            <a:off x="0" y="2420938"/>
            <a:ext cx="9144000" cy="2736851"/>
          </a:xfrm>
          <a:prstGeom prst="rect">
            <a:avLst/>
          </a:prstGeom>
          <a:solidFill>
            <a:srgbClr val="39998E"/>
          </a:solidFill>
          <a:ln w="12700">
            <a:miter lim="400000"/>
          </a:ln>
        </p:spPr>
        <p:txBody>
          <a:bodyPr lIns="45719" rIns="45719" anchor="ctr"/>
          <a:lstStyle/>
          <a:p>
            <a:pPr defTabSz="844082">
              <a:defRPr sz="1600" b="1"/>
            </a:pPr>
            <a:endParaRPr/>
          </a:p>
        </p:txBody>
      </p:sp>
      <p:sp>
        <p:nvSpPr>
          <p:cNvPr id="414" name="幻燈片編號"/>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標題投影片">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21" name="大標題文字"/>
          <p:cNvSpPr txBox="1">
            <a:spLocks noGrp="1"/>
          </p:cNvSpPr>
          <p:nvPr>
            <p:ph type="title"/>
          </p:nvPr>
        </p:nvSpPr>
        <p:spPr>
          <a:xfrm>
            <a:off x="685800" y="1122362"/>
            <a:ext cx="7772400" cy="2387601"/>
          </a:xfrm>
          <a:prstGeom prst="rect">
            <a:avLst/>
          </a:prstGeom>
        </p:spPr>
        <p:txBody>
          <a:bodyPr anchor="b"/>
          <a:lstStyle>
            <a:lvl1pPr>
              <a:lnSpc>
                <a:spcPct val="90000"/>
              </a:lnSpc>
              <a:defRPr sz="6000">
                <a:solidFill>
                  <a:srgbClr val="000000"/>
                </a:solidFill>
                <a:latin typeface="微軟正黑體"/>
                <a:ea typeface="微軟正黑體"/>
                <a:cs typeface="微軟正黑體"/>
                <a:sym typeface="微軟正黑體"/>
              </a:defRPr>
            </a:lvl1pPr>
          </a:lstStyle>
          <a:p>
            <a:r>
              <a:t>大標題文字</a:t>
            </a:r>
          </a:p>
        </p:txBody>
      </p:sp>
      <p:sp>
        <p:nvSpPr>
          <p:cNvPr id="422" name="內文層級一…"/>
          <p:cNvSpPr txBox="1">
            <a:spLocks noGrp="1"/>
          </p:cNvSpPr>
          <p:nvPr>
            <p:ph type="body" sz="quarter" idx="1"/>
          </p:nvPr>
        </p:nvSpPr>
        <p:spPr>
          <a:xfrm>
            <a:off x="1143000" y="3602037"/>
            <a:ext cx="6858000" cy="1655763"/>
          </a:xfrm>
          <a:prstGeom prst="rect">
            <a:avLst/>
          </a:prstGeom>
        </p:spPr>
        <p:txBody>
          <a:bodyPr/>
          <a:lstStyle>
            <a:lvl1pPr marL="0" indent="0" algn="ctr">
              <a:lnSpc>
                <a:spcPct val="90000"/>
              </a:lnSpc>
              <a:spcBef>
                <a:spcPts val="1000"/>
              </a:spcBef>
              <a:buSzTx/>
              <a:buNone/>
              <a:defRPr sz="2400">
                <a:latin typeface="微軟正黑體"/>
                <a:ea typeface="微軟正黑體"/>
                <a:cs typeface="微軟正黑體"/>
                <a:sym typeface="微軟正黑體"/>
              </a:defRPr>
            </a:lvl1pPr>
            <a:lvl2pPr marL="0" indent="457200" algn="ctr">
              <a:lnSpc>
                <a:spcPct val="90000"/>
              </a:lnSpc>
              <a:spcBef>
                <a:spcPts val="1000"/>
              </a:spcBef>
              <a:buSzTx/>
              <a:buNone/>
              <a:defRPr sz="2400">
                <a:latin typeface="微軟正黑體"/>
                <a:ea typeface="微軟正黑體"/>
                <a:cs typeface="微軟正黑體"/>
                <a:sym typeface="微軟正黑體"/>
              </a:defRPr>
            </a:lvl2pPr>
            <a:lvl3pPr marL="0" indent="914400" algn="ctr">
              <a:lnSpc>
                <a:spcPct val="90000"/>
              </a:lnSpc>
              <a:spcBef>
                <a:spcPts val="1000"/>
              </a:spcBef>
              <a:buSzTx/>
              <a:buNone/>
              <a:defRPr sz="2400">
                <a:latin typeface="微軟正黑體"/>
                <a:ea typeface="微軟正黑體"/>
                <a:cs typeface="微軟正黑體"/>
                <a:sym typeface="微軟正黑體"/>
              </a:defRPr>
            </a:lvl3pPr>
            <a:lvl4pPr marL="0" indent="1371600" algn="ctr">
              <a:lnSpc>
                <a:spcPct val="90000"/>
              </a:lnSpc>
              <a:spcBef>
                <a:spcPts val="1000"/>
              </a:spcBef>
              <a:buSzTx/>
              <a:buNone/>
              <a:defRPr sz="2400">
                <a:latin typeface="微軟正黑體"/>
                <a:ea typeface="微軟正黑體"/>
                <a:cs typeface="微軟正黑體"/>
                <a:sym typeface="微軟正黑體"/>
              </a:defRPr>
            </a:lvl4pPr>
            <a:lvl5pPr indent="1828800" algn="ctr">
              <a:lnSpc>
                <a:spcPct val="90000"/>
              </a:lnSpc>
              <a:spcBef>
                <a:spcPts val="1000"/>
              </a:spcBef>
              <a:defRPr sz="2400">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423"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標題及物件">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30" name="大標題文字"/>
          <p:cNvSpPr txBox="1">
            <a:spLocks noGrp="1"/>
          </p:cNvSpPr>
          <p:nvPr>
            <p:ph type="title"/>
          </p:nvPr>
        </p:nvSpPr>
        <p:spPr>
          <a:xfrm>
            <a:off x="628650" y="365125"/>
            <a:ext cx="7886700" cy="1325564"/>
          </a:xfrm>
          <a:prstGeom prst="rect">
            <a:avLst/>
          </a:prstGeom>
        </p:spPr>
        <p:txBody>
          <a:bodyPr/>
          <a:lstStyle>
            <a:lvl1pPr>
              <a:lnSpc>
                <a:spcPct val="90000"/>
              </a:lnSpc>
              <a:defRPr sz="4400" b="0">
                <a:solidFill>
                  <a:srgbClr val="000000"/>
                </a:solidFill>
                <a:latin typeface="Candara"/>
                <a:ea typeface="Candara"/>
                <a:cs typeface="Candara"/>
                <a:sym typeface="Candara"/>
              </a:defRPr>
            </a:lvl1pPr>
          </a:lstStyle>
          <a:p>
            <a:r>
              <a:t>大標題文字</a:t>
            </a:r>
          </a:p>
        </p:txBody>
      </p:sp>
      <p:sp>
        <p:nvSpPr>
          <p:cNvPr id="431" name="內文層級一…"/>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buFont typeface="Arial"/>
              <a:defRPr sz="2800">
                <a:latin typeface="Candara"/>
                <a:ea typeface="Candara"/>
                <a:cs typeface="Candara"/>
                <a:sym typeface="Candara"/>
              </a:defRPr>
            </a:lvl1pPr>
            <a:lvl2pPr marL="723900" indent="-266700">
              <a:lnSpc>
                <a:spcPct val="90000"/>
              </a:lnSpc>
              <a:spcBef>
                <a:spcPts val="1000"/>
              </a:spcBef>
              <a:buFont typeface="Arial"/>
              <a:buChar char="•"/>
              <a:defRPr sz="2800">
                <a:latin typeface="Candara"/>
                <a:ea typeface="Candara"/>
                <a:cs typeface="Candara"/>
                <a:sym typeface="Candara"/>
              </a:defRPr>
            </a:lvl2pPr>
            <a:lvl3pPr marL="1234439" indent="-320039">
              <a:lnSpc>
                <a:spcPct val="90000"/>
              </a:lnSpc>
              <a:spcBef>
                <a:spcPts val="1000"/>
              </a:spcBef>
              <a:buFont typeface="Arial"/>
              <a:buChar char="•"/>
              <a:defRPr sz="2800">
                <a:latin typeface="Candara"/>
                <a:ea typeface="Candara"/>
                <a:cs typeface="Candara"/>
                <a:sym typeface="Candara"/>
              </a:defRPr>
            </a:lvl3pPr>
            <a:lvl4pPr marL="1727200" indent="-355600">
              <a:lnSpc>
                <a:spcPct val="90000"/>
              </a:lnSpc>
              <a:spcBef>
                <a:spcPts val="1000"/>
              </a:spcBef>
              <a:buFont typeface="Arial"/>
              <a:buChar char="•"/>
              <a:defRPr sz="2800">
                <a:latin typeface="Candara"/>
                <a:ea typeface="Candara"/>
                <a:cs typeface="Candara"/>
                <a:sym typeface="Candara"/>
              </a:defRPr>
            </a:lvl4pPr>
            <a:lvl5pPr marL="2184400" indent="-355600">
              <a:lnSpc>
                <a:spcPct val="90000"/>
              </a:lnSpc>
              <a:spcBef>
                <a:spcPts val="1000"/>
              </a:spcBef>
              <a:buSzPct val="100000"/>
              <a:buFont typeface="Arial"/>
              <a:buChar char="•"/>
              <a:defRPr sz="2800">
                <a:latin typeface="Candara"/>
                <a:ea typeface="Candara"/>
                <a:cs typeface="Candara"/>
                <a:sym typeface="Candara"/>
              </a:defRPr>
            </a:lvl5pPr>
          </a:lstStyle>
          <a:p>
            <a:r>
              <a:t>內文層級一</a:t>
            </a:r>
          </a:p>
          <a:p>
            <a:pPr lvl="1"/>
            <a:r>
              <a:t>內文層級二</a:t>
            </a:r>
          </a:p>
          <a:p>
            <a:pPr lvl="2"/>
            <a:r>
              <a:t>內文層級三</a:t>
            </a:r>
          </a:p>
          <a:p>
            <a:pPr lvl="3"/>
            <a:r>
              <a:t>內文層級四</a:t>
            </a:r>
          </a:p>
          <a:p>
            <a:pPr lvl="4"/>
            <a:r>
              <a:t>內文層級五</a:t>
            </a:r>
          </a:p>
        </p:txBody>
      </p:sp>
      <p:sp>
        <p:nvSpPr>
          <p:cNvPr id="432"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pic>
        <p:nvPicPr>
          <p:cNvPr id="433"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比對">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59" name="大標題文字"/>
          <p:cNvSpPr txBox="1">
            <a:spLocks noGrp="1"/>
          </p:cNvSpPr>
          <p:nvPr>
            <p:ph type="title"/>
          </p:nvPr>
        </p:nvSpPr>
        <p:spPr>
          <a:xfrm>
            <a:off x="629841" y="365125"/>
            <a:ext cx="7886701"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460" name="內文層級一…"/>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None/>
              <a:defRPr sz="2400" b="1">
                <a:latin typeface="Arial Narrow"/>
                <a:ea typeface="Arial Narrow"/>
                <a:cs typeface="Arial Narrow"/>
                <a:sym typeface="Arial Narrow"/>
              </a:defRPr>
            </a:lvl1pPr>
            <a:lvl2pPr marL="0" indent="457200">
              <a:lnSpc>
                <a:spcPct val="90000"/>
              </a:lnSpc>
              <a:spcBef>
                <a:spcPts val="1000"/>
              </a:spcBef>
              <a:buSzTx/>
              <a:buNone/>
              <a:defRPr sz="2400" b="1">
                <a:latin typeface="Arial Narrow"/>
                <a:ea typeface="Arial Narrow"/>
                <a:cs typeface="Arial Narrow"/>
                <a:sym typeface="Arial Narrow"/>
              </a:defRPr>
            </a:lvl2pPr>
            <a:lvl3pPr marL="0" indent="914400">
              <a:lnSpc>
                <a:spcPct val="90000"/>
              </a:lnSpc>
              <a:spcBef>
                <a:spcPts val="1000"/>
              </a:spcBef>
              <a:buSzTx/>
              <a:buNone/>
              <a:defRPr sz="2400" b="1">
                <a:latin typeface="Arial Narrow"/>
                <a:ea typeface="Arial Narrow"/>
                <a:cs typeface="Arial Narrow"/>
                <a:sym typeface="Arial Narrow"/>
              </a:defRPr>
            </a:lvl3pPr>
            <a:lvl4pPr marL="0" indent="1371600">
              <a:lnSpc>
                <a:spcPct val="90000"/>
              </a:lnSpc>
              <a:spcBef>
                <a:spcPts val="1000"/>
              </a:spcBef>
              <a:buSzTx/>
              <a:buNone/>
              <a:defRPr sz="2400" b="1">
                <a:latin typeface="Arial Narrow"/>
                <a:ea typeface="Arial Narrow"/>
                <a:cs typeface="Arial Narrow"/>
                <a:sym typeface="Arial Narrow"/>
              </a:defRPr>
            </a:lvl4pPr>
            <a:lvl5pPr indent="1828800">
              <a:lnSpc>
                <a:spcPct val="90000"/>
              </a:lnSpc>
              <a:spcBef>
                <a:spcPts val="1000"/>
              </a:spcBef>
              <a:defRPr sz="2400" b="1">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461"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None/>
              <a:defRPr sz="2400" b="1">
                <a:latin typeface="Arial Narrow"/>
                <a:ea typeface="Arial Narrow"/>
                <a:cs typeface="Arial Narrow"/>
                <a:sym typeface="Arial Narrow"/>
              </a:defRPr>
            </a:pPr>
            <a:endParaRPr/>
          </a:p>
        </p:txBody>
      </p:sp>
      <p:sp>
        <p:nvSpPr>
          <p:cNvPr id="462"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pic>
        <p:nvPicPr>
          <p:cNvPr id="463" name="圖片 10" descr="圖片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159"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160"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161"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162"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163" name="內文層級一…"/>
          <p:cNvSpPr txBox="1">
            <a:spLocks noGrp="1"/>
          </p:cNvSpPr>
          <p:nvPr>
            <p:ph type="body" idx="1"/>
          </p:nvPr>
        </p:nvSpPr>
        <p:spPr>
          <a:xfrm>
            <a:off x="822958" y="1845734"/>
            <a:ext cx="7543802"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164"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空白">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79"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pic>
        <p:nvPicPr>
          <p:cNvPr id="480" name="圖片 5" descr="圖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含標題的內容">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7"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488" name="內文層級一…"/>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buFont typeface="Arial"/>
              <a:defRPr sz="3200">
                <a:latin typeface="Arial Narrow"/>
                <a:ea typeface="Arial Narrow"/>
                <a:cs typeface="Arial Narrow"/>
                <a:sym typeface="Arial Narrow"/>
              </a:defRPr>
            </a:lvl1pPr>
            <a:lvl2pPr marL="718457" indent="-261257">
              <a:lnSpc>
                <a:spcPct val="90000"/>
              </a:lnSpc>
              <a:spcBef>
                <a:spcPts val="1000"/>
              </a:spcBef>
              <a:buFont typeface="Arial"/>
              <a:buChar char="•"/>
              <a:defRPr sz="3200">
                <a:latin typeface="Arial Narrow"/>
                <a:ea typeface="Arial Narrow"/>
                <a:cs typeface="Arial Narrow"/>
                <a:sym typeface="Arial Narrow"/>
              </a:defRPr>
            </a:lvl2pPr>
            <a:lvl3pPr marL="1219200" indent="-304800">
              <a:lnSpc>
                <a:spcPct val="90000"/>
              </a:lnSpc>
              <a:spcBef>
                <a:spcPts val="1000"/>
              </a:spcBef>
              <a:buFont typeface="Arial"/>
              <a:buChar char="•"/>
              <a:defRPr sz="3200">
                <a:latin typeface="Arial Narrow"/>
                <a:ea typeface="Arial Narrow"/>
                <a:cs typeface="Arial Narrow"/>
                <a:sym typeface="Arial Narrow"/>
              </a:defRPr>
            </a:lvl3pPr>
            <a:lvl4pPr marL="1737360" indent="-365760">
              <a:lnSpc>
                <a:spcPct val="90000"/>
              </a:lnSpc>
              <a:spcBef>
                <a:spcPts val="1000"/>
              </a:spcBef>
              <a:buFont typeface="Arial"/>
              <a:buChar char="•"/>
              <a:defRPr sz="3200">
                <a:latin typeface="Arial Narrow"/>
                <a:ea typeface="Arial Narrow"/>
                <a:cs typeface="Arial Narrow"/>
                <a:sym typeface="Arial Narrow"/>
              </a:defRPr>
            </a:lvl4pPr>
            <a:lvl5pPr marL="2194560" indent="-365760">
              <a:lnSpc>
                <a:spcPct val="90000"/>
              </a:lnSpc>
              <a:spcBef>
                <a:spcPts val="1000"/>
              </a:spcBef>
              <a:buSzPct val="100000"/>
              <a:buFont typeface="Arial"/>
              <a:buChar char="•"/>
              <a:defRPr sz="32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489"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None/>
              <a:defRPr sz="1600">
                <a:latin typeface="Arial Narrow"/>
                <a:ea typeface="Arial Narrow"/>
                <a:cs typeface="Arial Narrow"/>
                <a:sym typeface="Arial Narrow"/>
              </a:defRPr>
            </a:pPr>
            <a:endParaRPr/>
          </a:p>
        </p:txBody>
      </p:sp>
      <p:sp>
        <p:nvSpPr>
          <p:cNvPr id="490"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pic>
        <p:nvPicPr>
          <p:cNvPr id="491"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含標題的圖片">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8"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499"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500" name="內文層級一…"/>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None/>
              <a:defRPr sz="1600">
                <a:latin typeface="Arial Narrow"/>
                <a:ea typeface="Arial Narrow"/>
                <a:cs typeface="Arial Narrow"/>
                <a:sym typeface="Arial Narrow"/>
              </a:defRPr>
            </a:lvl1pPr>
            <a:lvl2pPr marL="0" indent="457200">
              <a:lnSpc>
                <a:spcPct val="90000"/>
              </a:lnSpc>
              <a:spcBef>
                <a:spcPts val="1000"/>
              </a:spcBef>
              <a:buSzTx/>
              <a:buNone/>
              <a:defRPr sz="1600">
                <a:latin typeface="Arial Narrow"/>
                <a:ea typeface="Arial Narrow"/>
                <a:cs typeface="Arial Narrow"/>
                <a:sym typeface="Arial Narrow"/>
              </a:defRPr>
            </a:lvl2pPr>
            <a:lvl3pPr marL="0" indent="914400">
              <a:lnSpc>
                <a:spcPct val="90000"/>
              </a:lnSpc>
              <a:spcBef>
                <a:spcPts val="1000"/>
              </a:spcBef>
              <a:buSzTx/>
              <a:buNone/>
              <a:defRPr sz="1600">
                <a:latin typeface="Arial Narrow"/>
                <a:ea typeface="Arial Narrow"/>
                <a:cs typeface="Arial Narrow"/>
                <a:sym typeface="Arial Narrow"/>
              </a:defRPr>
            </a:lvl3pPr>
            <a:lvl4pPr marL="0" indent="1371600">
              <a:lnSpc>
                <a:spcPct val="90000"/>
              </a:lnSpc>
              <a:spcBef>
                <a:spcPts val="1000"/>
              </a:spcBef>
              <a:buSzTx/>
              <a:buNone/>
              <a:defRPr sz="1600">
                <a:latin typeface="Arial Narrow"/>
                <a:ea typeface="Arial Narrow"/>
                <a:cs typeface="Arial Narrow"/>
                <a:sym typeface="Arial Narrow"/>
              </a:defRPr>
            </a:lvl4pPr>
            <a:lvl5pPr indent="1828800">
              <a:lnSpc>
                <a:spcPct val="90000"/>
              </a:lnSpc>
              <a:spcBef>
                <a:spcPts val="1000"/>
              </a:spcBef>
              <a:defRPr sz="16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01"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pic>
        <p:nvPicPr>
          <p:cNvPr id="502"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標題及直排文字">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09"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510" name="內文層級一…"/>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11"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pic>
        <p:nvPicPr>
          <p:cNvPr id="512"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直排標題及文字">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9" name="大標題文字"/>
          <p:cNvSpPr txBox="1">
            <a:spLocks noGrp="1"/>
          </p:cNvSpPr>
          <p:nvPr>
            <p:ph type="title"/>
          </p:nvPr>
        </p:nvSpPr>
        <p:spPr>
          <a:xfrm>
            <a:off x="6543675" y="365125"/>
            <a:ext cx="1971675" cy="5811838"/>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520" name="內文層級一…"/>
          <p:cNvSpPr txBox="1">
            <a:spLocks noGrp="1"/>
          </p:cNvSpPr>
          <p:nvPr>
            <p:ph type="body" idx="1"/>
          </p:nvPr>
        </p:nvSpPr>
        <p:spPr>
          <a:xfrm>
            <a:off x="628650" y="365125"/>
            <a:ext cx="5800725" cy="58118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21" name="幻燈片編號"/>
          <p:cNvSpPr txBox="1">
            <a:spLocks noGrp="1"/>
          </p:cNvSpPr>
          <p:nvPr>
            <p:ph type="sldNum" sz="quarter" idx="2"/>
          </p:nvPr>
        </p:nvSpPr>
        <p:spPr>
          <a:xfrm>
            <a:off x="8775717"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pic>
        <p:nvPicPr>
          <p:cNvPr id="522"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章節標題">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8" name="大標題文字"/>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Arial Narrow"/>
                <a:ea typeface="Arial Narrow"/>
                <a:cs typeface="Arial Narrow"/>
                <a:sym typeface="Arial Narrow"/>
              </a:defRPr>
            </a:lvl1pPr>
          </a:lstStyle>
          <a:p>
            <a:r>
              <a:t>大標題文字</a:t>
            </a:r>
          </a:p>
        </p:txBody>
      </p:sp>
      <p:sp>
        <p:nvSpPr>
          <p:cNvPr id="549" name="內文層級一…"/>
          <p:cNvSpPr txBox="1">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None/>
              <a:defRPr sz="2400">
                <a:latin typeface="Arial Narrow"/>
                <a:ea typeface="Arial Narrow"/>
                <a:cs typeface="Arial Narrow"/>
                <a:sym typeface="Arial Narrow"/>
              </a:defRPr>
            </a:lvl1pPr>
            <a:lvl2pPr marL="0" indent="457200">
              <a:lnSpc>
                <a:spcPct val="90000"/>
              </a:lnSpc>
              <a:spcBef>
                <a:spcPts val="1000"/>
              </a:spcBef>
              <a:buSzTx/>
              <a:buNone/>
              <a:defRPr sz="2400">
                <a:latin typeface="Arial Narrow"/>
                <a:ea typeface="Arial Narrow"/>
                <a:cs typeface="Arial Narrow"/>
                <a:sym typeface="Arial Narrow"/>
              </a:defRPr>
            </a:lvl2pPr>
            <a:lvl3pPr marL="0" indent="914400">
              <a:lnSpc>
                <a:spcPct val="90000"/>
              </a:lnSpc>
              <a:spcBef>
                <a:spcPts val="1000"/>
              </a:spcBef>
              <a:buSzTx/>
              <a:buNone/>
              <a:defRPr sz="2400">
                <a:latin typeface="Arial Narrow"/>
                <a:ea typeface="Arial Narrow"/>
                <a:cs typeface="Arial Narrow"/>
                <a:sym typeface="Arial Narrow"/>
              </a:defRPr>
            </a:lvl3pPr>
            <a:lvl4pPr marL="0" indent="1371600">
              <a:lnSpc>
                <a:spcPct val="90000"/>
              </a:lnSpc>
              <a:spcBef>
                <a:spcPts val="1000"/>
              </a:spcBef>
              <a:buSzTx/>
              <a:buNone/>
              <a:defRPr sz="2400">
                <a:latin typeface="Arial Narrow"/>
                <a:ea typeface="Arial Narrow"/>
                <a:cs typeface="Arial Narrow"/>
                <a:sym typeface="Arial Narrow"/>
              </a:defRPr>
            </a:lvl4pPr>
            <a:lvl5pPr indent="1828800">
              <a:lnSpc>
                <a:spcPct val="90000"/>
              </a:lnSpc>
              <a:spcBef>
                <a:spcPts val="1000"/>
              </a:spcBef>
              <a:defRPr sz="24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5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兩項物件">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57"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558" name="內文層級一…"/>
          <p:cNvSpPr txBox="1">
            <a:spLocks noGrp="1"/>
          </p:cNvSpPr>
          <p:nvPr>
            <p:ph type="body" sz="half" idx="1"/>
          </p:nvPr>
        </p:nvSpPr>
        <p:spPr>
          <a:xfrm>
            <a:off x="628650" y="1825625"/>
            <a:ext cx="38862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559" name="圖片 9" descr="圖片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56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比對">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67" name="大標題文字"/>
          <p:cNvSpPr txBox="1">
            <a:spLocks noGrp="1"/>
          </p:cNvSpPr>
          <p:nvPr>
            <p:ph type="title"/>
          </p:nvPr>
        </p:nvSpPr>
        <p:spPr>
          <a:xfrm>
            <a:off x="629841" y="365125"/>
            <a:ext cx="7886701"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568" name="內文層級一…"/>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None/>
              <a:defRPr sz="2400" b="1">
                <a:latin typeface="Arial Narrow"/>
                <a:ea typeface="Arial Narrow"/>
                <a:cs typeface="Arial Narrow"/>
                <a:sym typeface="Arial Narrow"/>
              </a:defRPr>
            </a:lvl1pPr>
            <a:lvl2pPr marL="0" indent="457200">
              <a:lnSpc>
                <a:spcPct val="90000"/>
              </a:lnSpc>
              <a:spcBef>
                <a:spcPts val="1000"/>
              </a:spcBef>
              <a:buSzTx/>
              <a:buNone/>
              <a:defRPr sz="2400" b="1">
                <a:latin typeface="Arial Narrow"/>
                <a:ea typeface="Arial Narrow"/>
                <a:cs typeface="Arial Narrow"/>
                <a:sym typeface="Arial Narrow"/>
              </a:defRPr>
            </a:lvl2pPr>
            <a:lvl3pPr marL="0" indent="914400">
              <a:lnSpc>
                <a:spcPct val="90000"/>
              </a:lnSpc>
              <a:spcBef>
                <a:spcPts val="1000"/>
              </a:spcBef>
              <a:buSzTx/>
              <a:buNone/>
              <a:defRPr sz="2400" b="1">
                <a:latin typeface="Arial Narrow"/>
                <a:ea typeface="Arial Narrow"/>
                <a:cs typeface="Arial Narrow"/>
                <a:sym typeface="Arial Narrow"/>
              </a:defRPr>
            </a:lvl3pPr>
            <a:lvl4pPr marL="0" indent="1371600">
              <a:lnSpc>
                <a:spcPct val="90000"/>
              </a:lnSpc>
              <a:spcBef>
                <a:spcPts val="1000"/>
              </a:spcBef>
              <a:buSzTx/>
              <a:buNone/>
              <a:defRPr sz="2400" b="1">
                <a:latin typeface="Arial Narrow"/>
                <a:ea typeface="Arial Narrow"/>
                <a:cs typeface="Arial Narrow"/>
                <a:sym typeface="Arial Narrow"/>
              </a:defRPr>
            </a:lvl4pPr>
            <a:lvl5pPr indent="1828800">
              <a:lnSpc>
                <a:spcPct val="90000"/>
              </a:lnSpc>
              <a:spcBef>
                <a:spcPts val="1000"/>
              </a:spcBef>
              <a:defRPr sz="2400" b="1">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69"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None/>
              <a:defRPr sz="2400" b="1">
                <a:latin typeface="Arial Narrow"/>
                <a:ea typeface="Arial Narrow"/>
                <a:cs typeface="Arial Narrow"/>
                <a:sym typeface="Arial Narrow"/>
              </a:defRPr>
            </a:pPr>
            <a:endParaRPr/>
          </a:p>
        </p:txBody>
      </p:sp>
      <p:pic>
        <p:nvPicPr>
          <p:cNvPr id="570" name="圖片 10" descr="圖片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571"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含標題的內容">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95"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596" name="內文層級一…"/>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buFont typeface="Arial"/>
              <a:defRPr sz="3200">
                <a:latin typeface="Arial Narrow"/>
                <a:ea typeface="Arial Narrow"/>
                <a:cs typeface="Arial Narrow"/>
                <a:sym typeface="Arial Narrow"/>
              </a:defRPr>
            </a:lvl1pPr>
            <a:lvl2pPr marL="718457" indent="-261257">
              <a:lnSpc>
                <a:spcPct val="90000"/>
              </a:lnSpc>
              <a:spcBef>
                <a:spcPts val="1000"/>
              </a:spcBef>
              <a:buFont typeface="Arial"/>
              <a:buChar char="•"/>
              <a:defRPr sz="3200">
                <a:latin typeface="Arial Narrow"/>
                <a:ea typeface="Arial Narrow"/>
                <a:cs typeface="Arial Narrow"/>
                <a:sym typeface="Arial Narrow"/>
              </a:defRPr>
            </a:lvl2pPr>
            <a:lvl3pPr marL="1219200" indent="-304800">
              <a:lnSpc>
                <a:spcPct val="90000"/>
              </a:lnSpc>
              <a:spcBef>
                <a:spcPts val="1000"/>
              </a:spcBef>
              <a:buFont typeface="Arial"/>
              <a:buChar char="•"/>
              <a:defRPr sz="3200">
                <a:latin typeface="Arial Narrow"/>
                <a:ea typeface="Arial Narrow"/>
                <a:cs typeface="Arial Narrow"/>
                <a:sym typeface="Arial Narrow"/>
              </a:defRPr>
            </a:lvl3pPr>
            <a:lvl4pPr marL="1737360" indent="-365760">
              <a:lnSpc>
                <a:spcPct val="90000"/>
              </a:lnSpc>
              <a:spcBef>
                <a:spcPts val="1000"/>
              </a:spcBef>
              <a:buFont typeface="Arial"/>
              <a:buChar char="•"/>
              <a:defRPr sz="3200">
                <a:latin typeface="Arial Narrow"/>
                <a:ea typeface="Arial Narrow"/>
                <a:cs typeface="Arial Narrow"/>
                <a:sym typeface="Arial Narrow"/>
              </a:defRPr>
            </a:lvl4pPr>
            <a:lvl5pPr marL="2194560" indent="-365760">
              <a:lnSpc>
                <a:spcPct val="90000"/>
              </a:lnSpc>
              <a:spcBef>
                <a:spcPts val="1000"/>
              </a:spcBef>
              <a:buSzPct val="100000"/>
              <a:buFont typeface="Arial"/>
              <a:buChar char="•"/>
              <a:defRPr sz="32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597"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None/>
              <a:defRPr sz="1600">
                <a:latin typeface="Arial Narrow"/>
                <a:ea typeface="Arial Narrow"/>
                <a:cs typeface="Arial Narrow"/>
                <a:sym typeface="Arial Narrow"/>
              </a:defRPr>
            </a:pPr>
            <a:endParaRPr/>
          </a:p>
        </p:txBody>
      </p:sp>
      <p:pic>
        <p:nvPicPr>
          <p:cNvPr id="598"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599"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含標題的圖片">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6"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607"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608" name="內文層級一…"/>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None/>
              <a:defRPr sz="1600">
                <a:latin typeface="Arial Narrow"/>
                <a:ea typeface="Arial Narrow"/>
                <a:cs typeface="Arial Narrow"/>
                <a:sym typeface="Arial Narrow"/>
              </a:defRPr>
            </a:lvl1pPr>
            <a:lvl2pPr marL="0" indent="457200">
              <a:lnSpc>
                <a:spcPct val="90000"/>
              </a:lnSpc>
              <a:spcBef>
                <a:spcPts val="1000"/>
              </a:spcBef>
              <a:buSzTx/>
              <a:buNone/>
              <a:defRPr sz="1600">
                <a:latin typeface="Arial Narrow"/>
                <a:ea typeface="Arial Narrow"/>
                <a:cs typeface="Arial Narrow"/>
                <a:sym typeface="Arial Narrow"/>
              </a:defRPr>
            </a:lvl2pPr>
            <a:lvl3pPr marL="0" indent="914400">
              <a:lnSpc>
                <a:spcPct val="90000"/>
              </a:lnSpc>
              <a:spcBef>
                <a:spcPts val="1000"/>
              </a:spcBef>
              <a:buSzTx/>
              <a:buNone/>
              <a:defRPr sz="1600">
                <a:latin typeface="Arial Narrow"/>
                <a:ea typeface="Arial Narrow"/>
                <a:cs typeface="Arial Narrow"/>
                <a:sym typeface="Arial Narrow"/>
              </a:defRPr>
            </a:lvl3pPr>
            <a:lvl4pPr marL="0" indent="1371600">
              <a:lnSpc>
                <a:spcPct val="90000"/>
              </a:lnSpc>
              <a:spcBef>
                <a:spcPts val="1000"/>
              </a:spcBef>
              <a:buSzTx/>
              <a:buNone/>
              <a:defRPr sz="1600">
                <a:latin typeface="Arial Narrow"/>
                <a:ea typeface="Arial Narrow"/>
                <a:cs typeface="Arial Narrow"/>
                <a:sym typeface="Arial Narrow"/>
              </a:defRPr>
            </a:lvl4pPr>
            <a:lvl5pPr indent="1828800">
              <a:lnSpc>
                <a:spcPct val="90000"/>
              </a:lnSpc>
              <a:spcBef>
                <a:spcPts val="1000"/>
              </a:spcBef>
              <a:defRPr sz="16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609"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1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183"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184"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185"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186"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187" name="內文層級一…"/>
          <p:cNvSpPr txBox="1">
            <a:spLocks noGrp="1"/>
          </p:cNvSpPr>
          <p:nvPr>
            <p:ph type="body" sz="half" idx="1"/>
          </p:nvPr>
        </p:nvSpPr>
        <p:spPr>
          <a:xfrm>
            <a:off x="822960" y="1845734"/>
            <a:ext cx="3703321"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188"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標題及直排文字">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17"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618" name="內文層級一…"/>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619"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2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直排標題及文字">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7" name="大標題文字"/>
          <p:cNvSpPr txBox="1">
            <a:spLocks noGrp="1"/>
          </p:cNvSpPr>
          <p:nvPr>
            <p:ph type="title"/>
          </p:nvPr>
        </p:nvSpPr>
        <p:spPr>
          <a:xfrm>
            <a:off x="6543675" y="365125"/>
            <a:ext cx="1971675" cy="5811838"/>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628" name="內文層級一…"/>
          <p:cNvSpPr txBox="1">
            <a:spLocks noGrp="1"/>
          </p:cNvSpPr>
          <p:nvPr>
            <p:ph type="body" idx="1"/>
          </p:nvPr>
        </p:nvSpPr>
        <p:spPr>
          <a:xfrm>
            <a:off x="628650" y="365125"/>
            <a:ext cx="5800725" cy="58118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629"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30"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章節標題">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6" name="大標題文字"/>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Arial Narrow"/>
                <a:ea typeface="Arial Narrow"/>
                <a:cs typeface="Arial Narrow"/>
                <a:sym typeface="Arial Narrow"/>
              </a:defRPr>
            </a:lvl1pPr>
          </a:lstStyle>
          <a:p>
            <a:r>
              <a:t>大標題文字</a:t>
            </a:r>
          </a:p>
        </p:txBody>
      </p:sp>
      <p:sp>
        <p:nvSpPr>
          <p:cNvPr id="657" name="內文層級一…"/>
          <p:cNvSpPr txBox="1">
            <a:spLocks noGrp="1"/>
          </p:cNvSpPr>
          <p:nvPr>
            <p:ph type="body" sz="quarter" idx="1"/>
          </p:nvPr>
        </p:nvSpPr>
        <p:spPr>
          <a:xfrm>
            <a:off x="623887" y="4589464"/>
            <a:ext cx="7886701" cy="1500188"/>
          </a:xfrm>
          <a:prstGeom prst="rect">
            <a:avLst/>
          </a:prstGeom>
        </p:spPr>
        <p:txBody>
          <a:bodyPr/>
          <a:lstStyle>
            <a:lvl1pPr marL="0" indent="0">
              <a:lnSpc>
                <a:spcPct val="90000"/>
              </a:lnSpc>
              <a:spcBef>
                <a:spcPts val="1000"/>
              </a:spcBef>
              <a:buSzTx/>
              <a:buNone/>
              <a:defRPr sz="2400">
                <a:latin typeface="Arial Narrow"/>
                <a:ea typeface="Arial Narrow"/>
                <a:cs typeface="Arial Narrow"/>
                <a:sym typeface="Arial Narrow"/>
              </a:defRPr>
            </a:lvl1pPr>
            <a:lvl2pPr marL="0" indent="457200">
              <a:lnSpc>
                <a:spcPct val="90000"/>
              </a:lnSpc>
              <a:spcBef>
                <a:spcPts val="1000"/>
              </a:spcBef>
              <a:buSzTx/>
              <a:buNone/>
              <a:defRPr sz="2400">
                <a:latin typeface="Arial Narrow"/>
                <a:ea typeface="Arial Narrow"/>
                <a:cs typeface="Arial Narrow"/>
                <a:sym typeface="Arial Narrow"/>
              </a:defRPr>
            </a:lvl2pPr>
            <a:lvl3pPr marL="0" indent="914400">
              <a:lnSpc>
                <a:spcPct val="90000"/>
              </a:lnSpc>
              <a:spcBef>
                <a:spcPts val="1000"/>
              </a:spcBef>
              <a:buSzTx/>
              <a:buNone/>
              <a:defRPr sz="2400">
                <a:latin typeface="Arial Narrow"/>
                <a:ea typeface="Arial Narrow"/>
                <a:cs typeface="Arial Narrow"/>
                <a:sym typeface="Arial Narrow"/>
              </a:defRPr>
            </a:lvl3pPr>
            <a:lvl4pPr marL="0" indent="1371600">
              <a:lnSpc>
                <a:spcPct val="90000"/>
              </a:lnSpc>
              <a:spcBef>
                <a:spcPts val="1000"/>
              </a:spcBef>
              <a:buSzTx/>
              <a:buNone/>
              <a:defRPr sz="2400">
                <a:latin typeface="Arial Narrow"/>
                <a:ea typeface="Arial Narrow"/>
                <a:cs typeface="Arial Narrow"/>
                <a:sym typeface="Arial Narrow"/>
              </a:defRPr>
            </a:lvl4pPr>
            <a:lvl5pPr indent="1828800">
              <a:lnSpc>
                <a:spcPct val="90000"/>
              </a:lnSpc>
              <a:spcBef>
                <a:spcPts val="1000"/>
              </a:spcBef>
              <a:defRPr sz="24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65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兩項物件">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65"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666" name="內文層級一…"/>
          <p:cNvSpPr txBox="1">
            <a:spLocks noGrp="1"/>
          </p:cNvSpPr>
          <p:nvPr>
            <p:ph type="body" sz="half" idx="1"/>
          </p:nvPr>
        </p:nvSpPr>
        <p:spPr>
          <a:xfrm>
            <a:off x="628650" y="1825625"/>
            <a:ext cx="38862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667" name="圖片 9" descr="圖片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6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比對">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75" name="大標題文字"/>
          <p:cNvSpPr txBox="1">
            <a:spLocks noGrp="1"/>
          </p:cNvSpPr>
          <p:nvPr>
            <p:ph type="title"/>
          </p:nvPr>
        </p:nvSpPr>
        <p:spPr>
          <a:xfrm>
            <a:off x="629841" y="365125"/>
            <a:ext cx="7886701"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676" name="內文層級一…"/>
          <p:cNvSpPr txBox="1">
            <a:spLocks noGrp="1"/>
          </p:cNvSpPr>
          <p:nvPr>
            <p:ph type="body" sz="quarter" idx="1"/>
          </p:nvPr>
        </p:nvSpPr>
        <p:spPr>
          <a:xfrm>
            <a:off x="629841" y="1681163"/>
            <a:ext cx="3868341" cy="823913"/>
          </a:xfrm>
          <a:prstGeom prst="rect">
            <a:avLst/>
          </a:prstGeom>
        </p:spPr>
        <p:txBody>
          <a:bodyPr anchor="b"/>
          <a:lstStyle>
            <a:lvl1pPr marL="0" indent="0">
              <a:lnSpc>
                <a:spcPct val="90000"/>
              </a:lnSpc>
              <a:spcBef>
                <a:spcPts val="1000"/>
              </a:spcBef>
              <a:buSzTx/>
              <a:buNone/>
              <a:defRPr sz="2400" b="1">
                <a:latin typeface="Arial Narrow"/>
                <a:ea typeface="Arial Narrow"/>
                <a:cs typeface="Arial Narrow"/>
                <a:sym typeface="Arial Narrow"/>
              </a:defRPr>
            </a:lvl1pPr>
            <a:lvl2pPr marL="0" indent="457200">
              <a:lnSpc>
                <a:spcPct val="90000"/>
              </a:lnSpc>
              <a:spcBef>
                <a:spcPts val="1000"/>
              </a:spcBef>
              <a:buSzTx/>
              <a:buNone/>
              <a:defRPr sz="2400" b="1">
                <a:latin typeface="Arial Narrow"/>
                <a:ea typeface="Arial Narrow"/>
                <a:cs typeface="Arial Narrow"/>
                <a:sym typeface="Arial Narrow"/>
              </a:defRPr>
            </a:lvl2pPr>
            <a:lvl3pPr marL="0" indent="914400">
              <a:lnSpc>
                <a:spcPct val="90000"/>
              </a:lnSpc>
              <a:spcBef>
                <a:spcPts val="1000"/>
              </a:spcBef>
              <a:buSzTx/>
              <a:buNone/>
              <a:defRPr sz="2400" b="1">
                <a:latin typeface="Arial Narrow"/>
                <a:ea typeface="Arial Narrow"/>
                <a:cs typeface="Arial Narrow"/>
                <a:sym typeface="Arial Narrow"/>
              </a:defRPr>
            </a:lvl3pPr>
            <a:lvl4pPr marL="0" indent="1371600">
              <a:lnSpc>
                <a:spcPct val="90000"/>
              </a:lnSpc>
              <a:spcBef>
                <a:spcPts val="1000"/>
              </a:spcBef>
              <a:buSzTx/>
              <a:buNone/>
              <a:defRPr sz="2400" b="1">
                <a:latin typeface="Arial Narrow"/>
                <a:ea typeface="Arial Narrow"/>
                <a:cs typeface="Arial Narrow"/>
                <a:sym typeface="Arial Narrow"/>
              </a:defRPr>
            </a:lvl4pPr>
            <a:lvl5pPr indent="1828800">
              <a:lnSpc>
                <a:spcPct val="90000"/>
              </a:lnSpc>
              <a:spcBef>
                <a:spcPts val="1000"/>
              </a:spcBef>
              <a:defRPr sz="2400" b="1">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677" name="Text Placeholder 4"/>
          <p:cNvSpPr>
            <a:spLocks noGrp="1"/>
          </p:cNvSpPr>
          <p:nvPr>
            <p:ph type="body" sz="quarter" idx="13"/>
          </p:nvPr>
        </p:nvSpPr>
        <p:spPr>
          <a:xfrm>
            <a:off x="4629149" y="1681163"/>
            <a:ext cx="3887393" cy="823913"/>
          </a:xfrm>
          <a:prstGeom prst="rect">
            <a:avLst/>
          </a:prstGeom>
        </p:spPr>
        <p:txBody>
          <a:bodyPr anchor="b"/>
          <a:lstStyle/>
          <a:p>
            <a:pPr marL="0" indent="0">
              <a:lnSpc>
                <a:spcPct val="90000"/>
              </a:lnSpc>
              <a:spcBef>
                <a:spcPts val="1000"/>
              </a:spcBef>
              <a:buSzTx/>
              <a:buNone/>
              <a:defRPr sz="2400" b="1">
                <a:latin typeface="Arial Narrow"/>
                <a:ea typeface="Arial Narrow"/>
                <a:cs typeface="Arial Narrow"/>
                <a:sym typeface="Arial Narrow"/>
              </a:defRPr>
            </a:pPr>
            <a:endParaRPr/>
          </a:p>
        </p:txBody>
      </p:sp>
      <p:pic>
        <p:nvPicPr>
          <p:cNvPr id="678" name="圖片 10" descr="圖片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679"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含標題的內容">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3"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704" name="內文層級一…"/>
          <p:cNvSpPr txBox="1">
            <a:spLocks noGrp="1"/>
          </p:cNvSpPr>
          <p:nvPr>
            <p:ph type="body" sz="half" idx="1"/>
          </p:nvPr>
        </p:nvSpPr>
        <p:spPr>
          <a:xfrm>
            <a:off x="3887391" y="987425"/>
            <a:ext cx="4629151" cy="4873626"/>
          </a:xfrm>
          <a:prstGeom prst="rect">
            <a:avLst/>
          </a:prstGeom>
        </p:spPr>
        <p:txBody>
          <a:bodyPr/>
          <a:lstStyle>
            <a:lvl1pPr marL="228600" indent="-228600">
              <a:lnSpc>
                <a:spcPct val="90000"/>
              </a:lnSpc>
              <a:spcBef>
                <a:spcPts val="1000"/>
              </a:spcBef>
              <a:buFont typeface="Arial"/>
              <a:defRPr sz="3200">
                <a:latin typeface="Arial Narrow"/>
                <a:ea typeface="Arial Narrow"/>
                <a:cs typeface="Arial Narrow"/>
                <a:sym typeface="Arial Narrow"/>
              </a:defRPr>
            </a:lvl1pPr>
            <a:lvl2pPr marL="718457" indent="-261257">
              <a:lnSpc>
                <a:spcPct val="90000"/>
              </a:lnSpc>
              <a:spcBef>
                <a:spcPts val="1000"/>
              </a:spcBef>
              <a:buFont typeface="Arial"/>
              <a:buChar char="•"/>
              <a:defRPr sz="3200">
                <a:latin typeface="Arial Narrow"/>
                <a:ea typeface="Arial Narrow"/>
                <a:cs typeface="Arial Narrow"/>
                <a:sym typeface="Arial Narrow"/>
              </a:defRPr>
            </a:lvl2pPr>
            <a:lvl3pPr marL="1219200" indent="-304800">
              <a:lnSpc>
                <a:spcPct val="90000"/>
              </a:lnSpc>
              <a:spcBef>
                <a:spcPts val="1000"/>
              </a:spcBef>
              <a:buFont typeface="Arial"/>
              <a:buChar char="•"/>
              <a:defRPr sz="3200">
                <a:latin typeface="Arial Narrow"/>
                <a:ea typeface="Arial Narrow"/>
                <a:cs typeface="Arial Narrow"/>
                <a:sym typeface="Arial Narrow"/>
              </a:defRPr>
            </a:lvl3pPr>
            <a:lvl4pPr marL="1737360" indent="-365760">
              <a:lnSpc>
                <a:spcPct val="90000"/>
              </a:lnSpc>
              <a:spcBef>
                <a:spcPts val="1000"/>
              </a:spcBef>
              <a:buFont typeface="Arial"/>
              <a:buChar char="•"/>
              <a:defRPr sz="3200">
                <a:latin typeface="Arial Narrow"/>
                <a:ea typeface="Arial Narrow"/>
                <a:cs typeface="Arial Narrow"/>
                <a:sym typeface="Arial Narrow"/>
              </a:defRPr>
            </a:lvl4pPr>
            <a:lvl5pPr marL="2194560" indent="-365760">
              <a:lnSpc>
                <a:spcPct val="90000"/>
              </a:lnSpc>
              <a:spcBef>
                <a:spcPts val="1000"/>
              </a:spcBef>
              <a:buSzPct val="100000"/>
              <a:buFont typeface="Arial"/>
              <a:buChar char="•"/>
              <a:defRPr sz="32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sp>
        <p:nvSpPr>
          <p:cNvPr id="705" name="Text Placeholder 3"/>
          <p:cNvSpPr>
            <a:spLocks noGrp="1"/>
          </p:cNvSpPr>
          <p:nvPr>
            <p:ph type="body" sz="quarter" idx="13"/>
          </p:nvPr>
        </p:nvSpPr>
        <p:spPr>
          <a:xfrm>
            <a:off x="629840" y="2057400"/>
            <a:ext cx="2949180" cy="3811588"/>
          </a:xfrm>
          <a:prstGeom prst="rect">
            <a:avLst/>
          </a:prstGeom>
        </p:spPr>
        <p:txBody>
          <a:bodyPr/>
          <a:lstStyle/>
          <a:p>
            <a:pPr marL="0" indent="0">
              <a:lnSpc>
                <a:spcPct val="90000"/>
              </a:lnSpc>
              <a:spcBef>
                <a:spcPts val="1000"/>
              </a:spcBef>
              <a:buSzTx/>
              <a:buNone/>
              <a:defRPr sz="1600">
                <a:latin typeface="Arial Narrow"/>
                <a:ea typeface="Arial Narrow"/>
                <a:cs typeface="Arial Narrow"/>
                <a:sym typeface="Arial Narrow"/>
              </a:defRPr>
            </a:pPr>
            <a:endParaRPr/>
          </a:p>
        </p:txBody>
      </p:sp>
      <p:pic>
        <p:nvPicPr>
          <p:cNvPr id="706"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707"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含標題的圖片">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4" name="大標題文字"/>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Arial Narrow"/>
                <a:ea typeface="Arial Narrow"/>
                <a:cs typeface="Arial Narrow"/>
                <a:sym typeface="Arial Narrow"/>
              </a:defRPr>
            </a:lvl1pPr>
          </a:lstStyle>
          <a:p>
            <a:r>
              <a:t>大標題文字</a:t>
            </a:r>
          </a:p>
        </p:txBody>
      </p:sp>
      <p:sp>
        <p:nvSpPr>
          <p:cNvPr id="715"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716" name="內文層級一…"/>
          <p:cNvSpPr txBox="1">
            <a:spLocks noGrp="1"/>
          </p:cNvSpPr>
          <p:nvPr>
            <p:ph type="body" sz="quarter" idx="1"/>
          </p:nvPr>
        </p:nvSpPr>
        <p:spPr>
          <a:xfrm>
            <a:off x="629841" y="2057400"/>
            <a:ext cx="2949178" cy="3811588"/>
          </a:xfrm>
          <a:prstGeom prst="rect">
            <a:avLst/>
          </a:prstGeom>
        </p:spPr>
        <p:txBody>
          <a:bodyPr/>
          <a:lstStyle>
            <a:lvl1pPr marL="0" indent="0">
              <a:lnSpc>
                <a:spcPct val="90000"/>
              </a:lnSpc>
              <a:spcBef>
                <a:spcPts val="1000"/>
              </a:spcBef>
              <a:buSzTx/>
              <a:buNone/>
              <a:defRPr sz="1600">
                <a:latin typeface="Arial Narrow"/>
                <a:ea typeface="Arial Narrow"/>
                <a:cs typeface="Arial Narrow"/>
                <a:sym typeface="Arial Narrow"/>
              </a:defRPr>
            </a:lvl1pPr>
            <a:lvl2pPr marL="0" indent="457200">
              <a:lnSpc>
                <a:spcPct val="90000"/>
              </a:lnSpc>
              <a:spcBef>
                <a:spcPts val="1000"/>
              </a:spcBef>
              <a:buSzTx/>
              <a:buNone/>
              <a:defRPr sz="1600">
                <a:latin typeface="Arial Narrow"/>
                <a:ea typeface="Arial Narrow"/>
                <a:cs typeface="Arial Narrow"/>
                <a:sym typeface="Arial Narrow"/>
              </a:defRPr>
            </a:lvl2pPr>
            <a:lvl3pPr marL="0" indent="914400">
              <a:lnSpc>
                <a:spcPct val="90000"/>
              </a:lnSpc>
              <a:spcBef>
                <a:spcPts val="1000"/>
              </a:spcBef>
              <a:buSzTx/>
              <a:buNone/>
              <a:defRPr sz="1600">
                <a:latin typeface="Arial Narrow"/>
                <a:ea typeface="Arial Narrow"/>
                <a:cs typeface="Arial Narrow"/>
                <a:sym typeface="Arial Narrow"/>
              </a:defRPr>
            </a:lvl3pPr>
            <a:lvl4pPr marL="0" indent="1371600">
              <a:lnSpc>
                <a:spcPct val="90000"/>
              </a:lnSpc>
              <a:spcBef>
                <a:spcPts val="1000"/>
              </a:spcBef>
              <a:buSzTx/>
              <a:buNone/>
              <a:defRPr sz="1600">
                <a:latin typeface="Arial Narrow"/>
                <a:ea typeface="Arial Narrow"/>
                <a:cs typeface="Arial Narrow"/>
                <a:sym typeface="Arial Narrow"/>
              </a:defRPr>
            </a:lvl4pPr>
            <a:lvl5pPr indent="1828800">
              <a:lnSpc>
                <a:spcPct val="90000"/>
              </a:lnSpc>
              <a:spcBef>
                <a:spcPts val="1000"/>
              </a:spcBef>
              <a:defRPr sz="16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717" name="圖片 8" descr="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71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標題及直排文字">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25" name="大標題文字"/>
          <p:cNvSpPr txBox="1">
            <a:spLocks noGrp="1"/>
          </p:cNvSpPr>
          <p:nvPr>
            <p:ph type="title"/>
          </p:nvPr>
        </p:nvSpPr>
        <p:spPr>
          <a:xfrm>
            <a:off x="628650" y="365125"/>
            <a:ext cx="7886700" cy="1325564"/>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726" name="內文層級一…"/>
          <p:cNvSpPr txBox="1">
            <a:spLocks noGrp="1"/>
          </p:cNvSpPr>
          <p:nvPr>
            <p:ph type="body" idx="1"/>
          </p:nvPr>
        </p:nvSpPr>
        <p:spPr>
          <a:xfrm>
            <a:off x="628650" y="1825625"/>
            <a:ext cx="7886700" cy="43513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727"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72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直排標題及文字">
    <p:bg>
      <p:bgPr>
        <a:blipFill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35" name="大標題文字"/>
          <p:cNvSpPr txBox="1">
            <a:spLocks noGrp="1"/>
          </p:cNvSpPr>
          <p:nvPr>
            <p:ph type="title"/>
          </p:nvPr>
        </p:nvSpPr>
        <p:spPr>
          <a:xfrm>
            <a:off x="6543675" y="365125"/>
            <a:ext cx="1971675" cy="5811838"/>
          </a:xfrm>
          <a:prstGeom prst="rect">
            <a:avLst/>
          </a:prstGeom>
        </p:spPr>
        <p:txBody>
          <a:bodyPr/>
          <a:lstStyle>
            <a:lvl1pPr algn="l">
              <a:lnSpc>
                <a:spcPct val="90000"/>
              </a:lnSpc>
              <a:defRPr sz="4400" b="0">
                <a:solidFill>
                  <a:srgbClr val="000000"/>
                </a:solidFill>
                <a:latin typeface="Arial Narrow"/>
                <a:ea typeface="Arial Narrow"/>
                <a:cs typeface="Arial Narrow"/>
                <a:sym typeface="Arial Narrow"/>
              </a:defRPr>
            </a:lvl1pPr>
          </a:lstStyle>
          <a:p>
            <a:r>
              <a:t>大標題文字</a:t>
            </a:r>
          </a:p>
        </p:txBody>
      </p:sp>
      <p:sp>
        <p:nvSpPr>
          <p:cNvPr id="736" name="內文層級一…"/>
          <p:cNvSpPr txBox="1">
            <a:spLocks noGrp="1"/>
          </p:cNvSpPr>
          <p:nvPr>
            <p:ph type="body" idx="1"/>
          </p:nvPr>
        </p:nvSpPr>
        <p:spPr>
          <a:xfrm>
            <a:off x="628650" y="365125"/>
            <a:ext cx="5800725" cy="5811838"/>
          </a:xfrm>
          <a:prstGeom prst="rect">
            <a:avLst/>
          </a:prstGeom>
        </p:spPr>
        <p:txBody>
          <a:bodyPr/>
          <a:lstStyle>
            <a:lvl1pPr marL="228600" indent="-228600">
              <a:lnSpc>
                <a:spcPct val="90000"/>
              </a:lnSpc>
              <a:spcBef>
                <a:spcPts val="1000"/>
              </a:spcBef>
              <a:buFont typeface="Arial"/>
              <a:defRPr sz="2800">
                <a:latin typeface="Arial Narrow"/>
                <a:ea typeface="Arial Narrow"/>
                <a:cs typeface="Arial Narrow"/>
                <a:sym typeface="Arial Narrow"/>
              </a:defRPr>
            </a:lvl1pPr>
            <a:lvl2pPr marL="723900" indent="-266700">
              <a:lnSpc>
                <a:spcPct val="90000"/>
              </a:lnSpc>
              <a:spcBef>
                <a:spcPts val="1000"/>
              </a:spcBef>
              <a:buFont typeface="Arial"/>
              <a:buChar char="•"/>
              <a:defRPr sz="2800">
                <a:latin typeface="Arial Narrow"/>
                <a:ea typeface="Arial Narrow"/>
                <a:cs typeface="Arial Narrow"/>
                <a:sym typeface="Arial Narrow"/>
              </a:defRPr>
            </a:lvl2pPr>
            <a:lvl3pPr marL="1234439" indent="-320039">
              <a:lnSpc>
                <a:spcPct val="90000"/>
              </a:lnSpc>
              <a:spcBef>
                <a:spcPts val="1000"/>
              </a:spcBef>
              <a:buFont typeface="Arial"/>
              <a:buChar char="•"/>
              <a:defRPr sz="2800">
                <a:latin typeface="Arial Narrow"/>
                <a:ea typeface="Arial Narrow"/>
                <a:cs typeface="Arial Narrow"/>
                <a:sym typeface="Arial Narrow"/>
              </a:defRPr>
            </a:lvl3pPr>
            <a:lvl4pPr marL="1727200" indent="-355600">
              <a:lnSpc>
                <a:spcPct val="90000"/>
              </a:lnSpc>
              <a:spcBef>
                <a:spcPts val="1000"/>
              </a:spcBef>
              <a:buFont typeface="Arial"/>
              <a:buChar char="•"/>
              <a:defRPr sz="2800">
                <a:latin typeface="Arial Narrow"/>
                <a:ea typeface="Arial Narrow"/>
                <a:cs typeface="Arial Narrow"/>
                <a:sym typeface="Arial Narrow"/>
              </a:defRPr>
            </a:lvl4pPr>
            <a:lvl5pPr marL="2184400" indent="-355600">
              <a:lnSpc>
                <a:spcPct val="90000"/>
              </a:lnSpc>
              <a:spcBef>
                <a:spcPts val="1000"/>
              </a:spcBef>
              <a:buSzPct val="100000"/>
              <a:buFont typeface="Arial"/>
              <a:buChar char="•"/>
              <a:defRPr sz="2800">
                <a:latin typeface="Arial Narrow"/>
                <a:ea typeface="Arial Narrow"/>
                <a:cs typeface="Arial Narrow"/>
                <a:sym typeface="Arial Narrow"/>
              </a:defRPr>
            </a:lvl5pPr>
          </a:lstStyle>
          <a:p>
            <a:r>
              <a:t>內文層級一</a:t>
            </a:r>
          </a:p>
          <a:p>
            <a:pPr lvl="1"/>
            <a:r>
              <a:t>內文層級二</a:t>
            </a:r>
          </a:p>
          <a:p>
            <a:pPr lvl="2"/>
            <a:r>
              <a:t>內文層級三</a:t>
            </a:r>
          </a:p>
          <a:p>
            <a:pPr lvl="3"/>
            <a:r>
              <a:t>內文層級四</a:t>
            </a:r>
          </a:p>
          <a:p>
            <a:pPr lvl="4"/>
            <a:r>
              <a:t>內文層級五</a:t>
            </a:r>
          </a:p>
        </p:txBody>
      </p:sp>
      <p:pic>
        <p:nvPicPr>
          <p:cNvPr id="737" name="圖片 7" descr="圖片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311898"/>
            <a:ext cx="729435" cy="546102"/>
          </a:xfrm>
          <a:prstGeom prst="rect">
            <a:avLst/>
          </a:prstGeom>
          <a:ln w="12700">
            <a:miter lim="400000"/>
          </a:ln>
        </p:spPr>
      </p:pic>
      <p:sp>
        <p:nvSpPr>
          <p:cNvPr id="738" name="幻燈片編號"/>
          <p:cNvSpPr txBox="1">
            <a:spLocks noGrp="1"/>
          </p:cNvSpPr>
          <p:nvPr>
            <p:ph type="sldNum" sz="quarter" idx="2"/>
          </p:nvPr>
        </p:nvSpPr>
        <p:spPr>
          <a:xfrm>
            <a:off x="8728688" y="6523082"/>
            <a:ext cx="290623" cy="294641"/>
          </a:xfrm>
          <a:prstGeom prst="rect">
            <a:avLst/>
          </a:prstGeom>
        </p:spPr>
        <p:txBody>
          <a:bodyPr/>
          <a:lstStyle>
            <a:lvl1pPr algn="ctr">
              <a:defRPr sz="1400">
                <a:solidFill>
                  <a:srgbClr val="808080"/>
                </a:solidFill>
                <a:latin typeface="+mj-lt"/>
                <a:ea typeface="+mj-ea"/>
                <a:cs typeface="+mj-cs"/>
                <a:sym typeface="Calibri"/>
              </a:defRPr>
            </a:lvl1pPr>
          </a:lstStyle>
          <a:p>
            <a:fld id="{86CB4B4D-7CA3-9044-876B-883B54F8677D}" type="slidenum">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934200" y="6416675"/>
            <a:ext cx="2133600" cy="365125"/>
          </a:xfrm>
          <a:prstGeom prst="rect">
            <a:avLst/>
          </a:prstGeom>
        </p:spPr>
        <p:txBody>
          <a:bodyPr/>
          <a:lstStyle>
            <a:lvl1pPr>
              <a:defRPr sz="1600" b="1">
                <a:solidFill>
                  <a:schemeClr val="tx1"/>
                </a:solidFill>
              </a:defRPr>
            </a:lvl1pPr>
          </a:lstStyle>
          <a:p>
            <a:fld id="{BE0D2C07-EE3F-423A-B95B-3433DA17EC6D}" type="slidenum">
              <a:rPr lang="en-US" smtClean="0">
                <a:solidFill>
                  <a:prstClr val="black"/>
                </a:solidFill>
              </a:rPr>
              <a:pPr/>
              <a:t>‹#›</a:t>
            </a:fld>
            <a:endParaRPr lang="en-US">
              <a:solidFill>
                <a:prstClr val="black"/>
              </a:solidFill>
            </a:endParaRPr>
          </a:p>
        </p:txBody>
      </p:sp>
      <p:sp>
        <p:nvSpPr>
          <p:cNvPr id="7" name="Rectangle 6"/>
          <p:cNvSpPr/>
          <p:nvPr userDrawn="1"/>
        </p:nvSpPr>
        <p:spPr>
          <a:xfrm>
            <a:off x="0" y="0"/>
            <a:ext cx="9144000" cy="9144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76735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195"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196"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197"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198"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199" name="內文層級一…"/>
          <p:cNvSpPr txBox="1">
            <a:spLocks noGrp="1"/>
          </p:cNvSpPr>
          <p:nvPr>
            <p:ph type="body" sz="quarter" idx="1"/>
          </p:nvPr>
        </p:nvSpPr>
        <p:spPr>
          <a:xfrm>
            <a:off x="822960" y="1846052"/>
            <a:ext cx="3703321" cy="736283"/>
          </a:xfrm>
          <a:prstGeom prst="rect">
            <a:avLst/>
          </a:prstGeom>
        </p:spPr>
        <p:txBody>
          <a:bodyPr anchor="ctr"/>
          <a:lstStyle>
            <a:lvl1pPr marL="0" indent="0"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1pPr>
            <a:lvl2pPr marL="0" indent="422041"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2pPr>
            <a:lvl3pPr marL="0" indent="844082"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3pPr>
            <a:lvl4pPr marL="0" indent="1266123"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4pPr>
            <a:lvl5pPr indent="1688164" defTabSz="844082">
              <a:lnSpc>
                <a:spcPct val="90000"/>
              </a:lnSpc>
              <a:spcBef>
                <a:spcPts val="1100"/>
              </a:spcBef>
              <a:defRPr sz="1800" cap="all">
                <a:solidFill>
                  <a:srgbClr val="455F51"/>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00" name="Text Placeholder 4"/>
          <p:cNvSpPr>
            <a:spLocks noGrp="1"/>
          </p:cNvSpPr>
          <p:nvPr>
            <p:ph type="body" sz="quarter" idx="13"/>
          </p:nvPr>
        </p:nvSpPr>
        <p:spPr>
          <a:xfrm>
            <a:off x="4663440" y="1846052"/>
            <a:ext cx="3703321" cy="736283"/>
          </a:xfrm>
          <a:prstGeom prst="rect">
            <a:avLst/>
          </a:prstGeom>
        </p:spPr>
        <p:txBody>
          <a:bodyPr anchor="ctr"/>
          <a:lstStyle/>
          <a:p>
            <a:pPr marL="0" indent="0"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pPr>
            <a:endParaRPr/>
          </a:p>
        </p:txBody>
      </p:sp>
      <p:sp>
        <p:nvSpPr>
          <p:cNvPr id="201"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71552" y="982133"/>
            <a:ext cx="7200897" cy="1303867"/>
          </a:xfrm>
          <a:prstGeom prst="rect">
            <a:avLst/>
          </a:prstGeo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971551" y="2556932"/>
            <a:ext cx="7200897" cy="3318936"/>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508126" y="5969000"/>
            <a:ext cx="1200150" cy="279400"/>
          </a:xfrm>
          <a:prstGeom prst="rect">
            <a:avLst/>
          </a:prstGeom>
        </p:spPr>
        <p:txBody>
          <a:bodyPr/>
          <a:lstStyle/>
          <a:p>
            <a:fld id="{82A2C549-284B-4DCE-AE35-AAF2F2768BC8}" type="datetimeFigureOut">
              <a:rPr lang="zh-TW" altLang="en-US" smtClean="0"/>
              <a:t>2020/8/4</a:t>
            </a:fld>
            <a:endParaRPr lang="zh-TW" altLang="en-US"/>
          </a:p>
        </p:txBody>
      </p:sp>
      <p:sp>
        <p:nvSpPr>
          <p:cNvPr id="5" name="Footer Placeholder 4"/>
          <p:cNvSpPr>
            <a:spLocks noGrp="1"/>
          </p:cNvSpPr>
          <p:nvPr>
            <p:ph type="ftr" sz="quarter" idx="11"/>
          </p:nvPr>
        </p:nvSpPr>
        <p:spPr>
          <a:xfrm>
            <a:off x="971551" y="5969000"/>
            <a:ext cx="5479425" cy="279400"/>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7765426" y="5969000"/>
            <a:ext cx="407023" cy="279400"/>
          </a:xfrm>
          <a:prstGeom prst="rect">
            <a:avLst/>
          </a:prstGeom>
        </p:spPr>
        <p:txBody>
          <a:bodyPr/>
          <a:lstStyle/>
          <a:p>
            <a:fld id="{E8679926-9EC4-455A-ABFD-A0AE9B255F05}" type="slidenum">
              <a:rPr lang="zh-TW" altLang="en-US" smtClean="0"/>
              <a:t>‹#›</a:t>
            </a:fld>
            <a:endParaRPr lang="zh-TW" altLang="en-US"/>
          </a:p>
        </p:txBody>
      </p:sp>
    </p:spTree>
    <p:extLst>
      <p:ext uri="{BB962C8B-B14F-4D97-AF65-F5344CB8AC3E}">
        <p14:creationId xmlns:p14="http://schemas.microsoft.com/office/powerpoint/2010/main" val="2662567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HK">
              <a:solidFill>
                <a:prstClr val="black">
                  <a:tint val="75000"/>
                </a:prstClr>
              </a:solidFill>
            </a:endParaRPr>
          </a:p>
        </p:txBody>
      </p:sp>
      <p:sp>
        <p:nvSpPr>
          <p:cNvPr id="5" name="Footer Placeholder 4"/>
          <p:cNvSpPr>
            <a:spLocks noGrp="1"/>
          </p:cNvSpPr>
          <p:nvPr>
            <p:ph type="ftr" sz="quarter" idx="11"/>
          </p:nvPr>
        </p:nvSpPr>
        <p:spPr/>
        <p:txBody>
          <a:bodyPr/>
          <a:lstStyle/>
          <a:p>
            <a:endParaRPr lang="en-HK">
              <a:solidFill>
                <a:prstClr val="black">
                  <a:tint val="75000"/>
                </a:prstClr>
              </a:solidFill>
            </a:endParaRPr>
          </a:p>
        </p:txBody>
      </p:sp>
      <p:sp>
        <p:nvSpPr>
          <p:cNvPr id="6" name="Slide Number Placeholder 5"/>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3971285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HK">
              <a:solidFill>
                <a:prstClr val="black">
                  <a:tint val="75000"/>
                </a:prstClr>
              </a:solidFill>
            </a:endParaRPr>
          </a:p>
        </p:txBody>
      </p:sp>
      <p:sp>
        <p:nvSpPr>
          <p:cNvPr id="5" name="Footer Placeholder 4"/>
          <p:cNvSpPr>
            <a:spLocks noGrp="1"/>
          </p:cNvSpPr>
          <p:nvPr>
            <p:ph type="ftr" sz="quarter" idx="11"/>
          </p:nvPr>
        </p:nvSpPr>
        <p:spPr/>
        <p:txBody>
          <a:bodyPr/>
          <a:lstStyle/>
          <a:p>
            <a:endParaRPr lang="en-HK">
              <a:solidFill>
                <a:prstClr val="black">
                  <a:tint val="75000"/>
                </a:prstClr>
              </a:solidFill>
            </a:endParaRPr>
          </a:p>
        </p:txBody>
      </p:sp>
      <p:sp>
        <p:nvSpPr>
          <p:cNvPr id="6" name="Slide Number Placeholder 5"/>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2456912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HK">
              <a:solidFill>
                <a:prstClr val="black">
                  <a:tint val="75000"/>
                </a:prstClr>
              </a:solidFill>
            </a:endParaRPr>
          </a:p>
        </p:txBody>
      </p:sp>
      <p:sp>
        <p:nvSpPr>
          <p:cNvPr id="5" name="Footer Placeholder 4"/>
          <p:cNvSpPr>
            <a:spLocks noGrp="1"/>
          </p:cNvSpPr>
          <p:nvPr>
            <p:ph type="ftr" sz="quarter" idx="11"/>
          </p:nvPr>
        </p:nvSpPr>
        <p:spPr/>
        <p:txBody>
          <a:bodyPr/>
          <a:lstStyle/>
          <a:p>
            <a:endParaRPr lang="en-HK">
              <a:solidFill>
                <a:prstClr val="black">
                  <a:tint val="75000"/>
                </a:prstClr>
              </a:solidFill>
            </a:endParaRPr>
          </a:p>
        </p:txBody>
      </p:sp>
      <p:sp>
        <p:nvSpPr>
          <p:cNvPr id="6" name="Slide Number Placeholder 5"/>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2838400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HK">
              <a:solidFill>
                <a:prstClr val="black">
                  <a:tint val="75000"/>
                </a:prstClr>
              </a:solidFill>
            </a:endParaRPr>
          </a:p>
        </p:txBody>
      </p:sp>
      <p:sp>
        <p:nvSpPr>
          <p:cNvPr id="6" name="Footer Placeholder 5"/>
          <p:cNvSpPr>
            <a:spLocks noGrp="1"/>
          </p:cNvSpPr>
          <p:nvPr>
            <p:ph type="ftr" sz="quarter" idx="11"/>
          </p:nvPr>
        </p:nvSpPr>
        <p:spPr/>
        <p:txBody>
          <a:bodyPr/>
          <a:lstStyle/>
          <a:p>
            <a:endParaRPr lang="en-HK">
              <a:solidFill>
                <a:prstClr val="black">
                  <a:tint val="75000"/>
                </a:prstClr>
              </a:solidFill>
            </a:endParaRPr>
          </a:p>
        </p:txBody>
      </p:sp>
      <p:sp>
        <p:nvSpPr>
          <p:cNvPr id="7" name="Slide Number Placeholder 6"/>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831114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HK">
              <a:solidFill>
                <a:prstClr val="black">
                  <a:tint val="75000"/>
                </a:prstClr>
              </a:solidFill>
            </a:endParaRPr>
          </a:p>
        </p:txBody>
      </p:sp>
      <p:sp>
        <p:nvSpPr>
          <p:cNvPr id="8" name="Footer Placeholder 7"/>
          <p:cNvSpPr>
            <a:spLocks noGrp="1"/>
          </p:cNvSpPr>
          <p:nvPr>
            <p:ph type="ftr" sz="quarter" idx="11"/>
          </p:nvPr>
        </p:nvSpPr>
        <p:spPr/>
        <p:txBody>
          <a:bodyPr/>
          <a:lstStyle/>
          <a:p>
            <a:endParaRPr lang="en-HK">
              <a:solidFill>
                <a:prstClr val="black">
                  <a:tint val="75000"/>
                </a:prstClr>
              </a:solidFill>
            </a:endParaRPr>
          </a:p>
        </p:txBody>
      </p:sp>
      <p:sp>
        <p:nvSpPr>
          <p:cNvPr id="9" name="Slide Number Placeholder 8"/>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1531100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HK">
              <a:solidFill>
                <a:prstClr val="black">
                  <a:tint val="75000"/>
                </a:prstClr>
              </a:solidFill>
            </a:endParaRPr>
          </a:p>
        </p:txBody>
      </p:sp>
      <p:sp>
        <p:nvSpPr>
          <p:cNvPr id="4" name="Footer Placeholder 3"/>
          <p:cNvSpPr>
            <a:spLocks noGrp="1"/>
          </p:cNvSpPr>
          <p:nvPr>
            <p:ph type="ftr" sz="quarter" idx="11"/>
          </p:nvPr>
        </p:nvSpPr>
        <p:spPr/>
        <p:txBody>
          <a:bodyPr/>
          <a:lstStyle/>
          <a:p>
            <a:endParaRPr lang="en-HK">
              <a:solidFill>
                <a:prstClr val="black">
                  <a:tint val="75000"/>
                </a:prstClr>
              </a:solidFill>
            </a:endParaRPr>
          </a:p>
        </p:txBody>
      </p:sp>
      <p:sp>
        <p:nvSpPr>
          <p:cNvPr id="5" name="Slide Number Placeholder 4"/>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1024431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HK">
              <a:solidFill>
                <a:prstClr val="black">
                  <a:tint val="75000"/>
                </a:prstClr>
              </a:solidFill>
            </a:endParaRPr>
          </a:p>
        </p:txBody>
      </p:sp>
      <p:sp>
        <p:nvSpPr>
          <p:cNvPr id="3" name="Footer Placeholder 2"/>
          <p:cNvSpPr>
            <a:spLocks noGrp="1"/>
          </p:cNvSpPr>
          <p:nvPr>
            <p:ph type="ftr" sz="quarter" idx="11"/>
          </p:nvPr>
        </p:nvSpPr>
        <p:spPr/>
        <p:txBody>
          <a:bodyPr/>
          <a:lstStyle/>
          <a:p>
            <a:endParaRPr lang="en-HK">
              <a:solidFill>
                <a:prstClr val="black">
                  <a:tint val="75000"/>
                </a:prstClr>
              </a:solidFill>
            </a:endParaRPr>
          </a:p>
        </p:txBody>
      </p:sp>
      <p:sp>
        <p:nvSpPr>
          <p:cNvPr id="4" name="Slide Number Placeholder 3"/>
          <p:cNvSpPr>
            <a:spLocks noGrp="1"/>
          </p:cNvSpPr>
          <p:nvPr>
            <p:ph type="sldNum" sz="quarter" idx="12"/>
          </p:nvPr>
        </p:nvSpPr>
        <p:spPr>
          <a:xfrm>
            <a:off x="7040554" y="6436887"/>
            <a:ext cx="2057400" cy="365125"/>
          </a:xfrm>
        </p:spPr>
        <p:txBody>
          <a:bodyPr/>
          <a:lstStyle>
            <a:lvl1pPr>
              <a:defRPr sz="1600" b="1">
                <a:solidFill>
                  <a:schemeClr val="tx1"/>
                </a:solidFill>
                <a:latin typeface="Arial" panose="020B0604020202020204" pitchFamily="34" charset="0"/>
                <a:cs typeface="Arial" panose="020B0604020202020204" pitchFamily="34" charset="0"/>
              </a:defRPr>
            </a:lvl1pPr>
          </a:lstStyle>
          <a:p>
            <a:fld id="{702CD787-F99D-4178-9D7B-BAF2D79E845B}" type="slidenum">
              <a:rPr lang="en-HK" smtClean="0">
                <a:solidFill>
                  <a:prstClr val="black"/>
                </a:solidFill>
              </a:rPr>
              <a:pPr/>
              <a:t>‹#›</a:t>
            </a:fld>
            <a:endParaRPr lang="en-HK">
              <a:solidFill>
                <a:prstClr val="black"/>
              </a:solidFill>
            </a:endParaRPr>
          </a:p>
        </p:txBody>
      </p:sp>
    </p:spTree>
    <p:extLst>
      <p:ext uri="{BB962C8B-B14F-4D97-AF65-F5344CB8AC3E}">
        <p14:creationId xmlns:p14="http://schemas.microsoft.com/office/powerpoint/2010/main" val="25981559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HK">
              <a:solidFill>
                <a:prstClr val="black">
                  <a:tint val="75000"/>
                </a:prstClr>
              </a:solidFill>
            </a:endParaRPr>
          </a:p>
        </p:txBody>
      </p:sp>
      <p:sp>
        <p:nvSpPr>
          <p:cNvPr id="6" name="Footer Placeholder 5"/>
          <p:cNvSpPr>
            <a:spLocks noGrp="1"/>
          </p:cNvSpPr>
          <p:nvPr>
            <p:ph type="ftr" sz="quarter" idx="11"/>
          </p:nvPr>
        </p:nvSpPr>
        <p:spPr/>
        <p:txBody>
          <a:bodyPr/>
          <a:lstStyle/>
          <a:p>
            <a:endParaRPr lang="en-HK">
              <a:solidFill>
                <a:prstClr val="black">
                  <a:tint val="75000"/>
                </a:prstClr>
              </a:solidFill>
            </a:endParaRPr>
          </a:p>
        </p:txBody>
      </p:sp>
      <p:sp>
        <p:nvSpPr>
          <p:cNvPr id="7" name="Slide Number Placeholder 6"/>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23234924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HK">
              <a:solidFill>
                <a:prstClr val="black">
                  <a:tint val="75000"/>
                </a:prstClr>
              </a:solidFill>
            </a:endParaRPr>
          </a:p>
        </p:txBody>
      </p:sp>
      <p:sp>
        <p:nvSpPr>
          <p:cNvPr id="6" name="Footer Placeholder 5"/>
          <p:cNvSpPr>
            <a:spLocks noGrp="1"/>
          </p:cNvSpPr>
          <p:nvPr>
            <p:ph type="ftr" sz="quarter" idx="11"/>
          </p:nvPr>
        </p:nvSpPr>
        <p:spPr/>
        <p:txBody>
          <a:bodyPr/>
          <a:lstStyle/>
          <a:p>
            <a:endParaRPr lang="en-HK">
              <a:solidFill>
                <a:prstClr val="black">
                  <a:tint val="75000"/>
                </a:prstClr>
              </a:solidFill>
            </a:endParaRPr>
          </a:p>
        </p:txBody>
      </p:sp>
      <p:sp>
        <p:nvSpPr>
          <p:cNvPr id="7" name="Slide Number Placeholder 6"/>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1875569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219" name="Rectangle 4"/>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220" name="Rectangle 5"/>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221"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HK">
              <a:solidFill>
                <a:prstClr val="black">
                  <a:tint val="75000"/>
                </a:prstClr>
              </a:solidFill>
            </a:endParaRPr>
          </a:p>
        </p:txBody>
      </p:sp>
      <p:sp>
        <p:nvSpPr>
          <p:cNvPr id="5" name="Footer Placeholder 4"/>
          <p:cNvSpPr>
            <a:spLocks noGrp="1"/>
          </p:cNvSpPr>
          <p:nvPr>
            <p:ph type="ftr" sz="quarter" idx="11"/>
          </p:nvPr>
        </p:nvSpPr>
        <p:spPr/>
        <p:txBody>
          <a:bodyPr/>
          <a:lstStyle/>
          <a:p>
            <a:endParaRPr lang="en-HK">
              <a:solidFill>
                <a:prstClr val="black">
                  <a:tint val="75000"/>
                </a:prstClr>
              </a:solidFill>
            </a:endParaRPr>
          </a:p>
        </p:txBody>
      </p:sp>
      <p:sp>
        <p:nvSpPr>
          <p:cNvPr id="6" name="Slide Number Placeholder 5"/>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363432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HK">
              <a:solidFill>
                <a:prstClr val="black">
                  <a:tint val="75000"/>
                </a:prstClr>
              </a:solidFill>
            </a:endParaRPr>
          </a:p>
        </p:txBody>
      </p:sp>
      <p:sp>
        <p:nvSpPr>
          <p:cNvPr id="5" name="Footer Placeholder 4"/>
          <p:cNvSpPr>
            <a:spLocks noGrp="1"/>
          </p:cNvSpPr>
          <p:nvPr>
            <p:ph type="ftr" sz="quarter" idx="11"/>
          </p:nvPr>
        </p:nvSpPr>
        <p:spPr/>
        <p:txBody>
          <a:bodyPr/>
          <a:lstStyle/>
          <a:p>
            <a:endParaRPr lang="en-HK">
              <a:solidFill>
                <a:prstClr val="black">
                  <a:tint val="75000"/>
                </a:prstClr>
              </a:solidFill>
            </a:endParaRPr>
          </a:p>
        </p:txBody>
      </p:sp>
      <p:sp>
        <p:nvSpPr>
          <p:cNvPr id="6" name="Slide Number Placeholder 5"/>
          <p:cNvSpPr>
            <a:spLocks noGrp="1"/>
          </p:cNvSpPr>
          <p:nvPr>
            <p:ph type="sldNum" sz="quarter" idx="12"/>
          </p:nvPr>
        </p:nvSpPr>
        <p:spPr/>
        <p:txBody>
          <a:bodyPr/>
          <a:lstStyle/>
          <a:p>
            <a:fld id="{702CD787-F99D-4178-9D7B-BAF2D79E845B}" type="slidenum">
              <a:rPr lang="en-HK" smtClean="0">
                <a:solidFill>
                  <a:prstClr val="black">
                    <a:tint val="75000"/>
                  </a:prstClr>
                </a:solidFill>
              </a:rPr>
              <a:pPr/>
              <a:t>‹#›</a:t>
            </a:fld>
            <a:endParaRPr lang="en-HK">
              <a:solidFill>
                <a:prstClr val="black">
                  <a:tint val="75000"/>
                </a:prstClr>
              </a:solidFill>
            </a:endParaRPr>
          </a:p>
        </p:txBody>
      </p:sp>
    </p:spTree>
    <p:extLst>
      <p:ext uri="{BB962C8B-B14F-4D97-AF65-F5344CB8AC3E}">
        <p14:creationId xmlns:p14="http://schemas.microsoft.com/office/powerpoint/2010/main" val="4069865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dirty="0">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8D46ED3-7141-4A2A-87CA-78184BFD0B8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5287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219" name="Rectangle 4"/>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220" name="Rectangle 5"/>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221"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08926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2D1E743-5833-4DEC-9D1D-D79822FDD752}"/>
              </a:ext>
            </a:extLst>
          </p:cNvPr>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a:extLst>
              <a:ext uri="{FF2B5EF4-FFF2-40B4-BE49-F238E27FC236}">
                <a16:creationId xmlns:a16="http://schemas.microsoft.com/office/drawing/2014/main" xmlns="" id="{EB2713F2-B057-413B-999F-10E9B8E0B08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xmlns="" id="{03C08CB8-0BDC-4C60-B2C1-E8010C264161}"/>
              </a:ext>
            </a:extLst>
          </p:cNvPr>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8B97D67D-B48C-47F6-A1BF-38F0B7D7C8A8}"/>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B4185E7D-0949-488E-9BE0-9DEF103CDAD9}"/>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68304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1C4A909-9564-49A2-BA29-8F2AE772AE2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0F4FA4AD-1B37-41E1-9B50-3FAEB59B61F6}"/>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E493ED84-5A8E-4EDF-8091-F07274F7CD54}"/>
              </a:ext>
            </a:extLst>
          </p:cNvPr>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863F32AC-E5D4-45C2-A6ED-C1549436915C}"/>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18B806C4-C38B-47B4-8D70-230B1BB057AA}"/>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23505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AB824AE-EE96-431D-B62A-19D8D070DDAB}"/>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xmlns="" id="{B685A349-EE83-43FA-8D46-0E0B19EEF4C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9EF0E83E-41A2-4B68-A9FB-FD56B5C16F9D}"/>
              </a:ext>
            </a:extLst>
          </p:cNvPr>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3170A0E6-6148-4588-BE6A-A4DF19F493DB}"/>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AA16BF24-6DEF-4C7C-9391-5A1AC84AE4F1}"/>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89506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81C9989-7C2C-4839-AD40-907E75A9D23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DAE01915-F23A-4BCB-B7A5-8D45926C075F}"/>
              </a:ext>
            </a:extLst>
          </p:cNvPr>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xmlns="" id="{5B1FA473-7B55-4030-8004-247377887E18}"/>
              </a:ext>
            </a:extLst>
          </p:cNvPr>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xmlns="" id="{A566700A-8389-4F2D-AF43-28172E67455D}"/>
              </a:ext>
            </a:extLst>
          </p:cNvPr>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08CD8DAD-83E6-40FE-88D9-0473037AE2DE}"/>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DB4FCA77-D5AC-47F2-A9F8-3FB6D9F1BA75}"/>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21642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CF3AADF-8BBA-4A73-8836-C0691DA7FD1F}"/>
              </a:ext>
            </a:extLst>
          </p:cNvPr>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95DB1EF7-6296-413D-89DB-1B356AE336C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xmlns="" id="{6D851AF0-8480-4DB1-9770-66C12C3759AF}"/>
              </a:ext>
            </a:extLst>
          </p:cNvPr>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xmlns="" id="{1E26FE79-CE9D-4A1C-AAD4-2B52236882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xmlns="" id="{F2CF7550-F237-47C0-AFB2-D1BCE27AB7EC}"/>
              </a:ext>
            </a:extLst>
          </p:cNvPr>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xmlns="" id="{369F2CBD-B5DE-4E81-96C9-613788E36946}"/>
              </a:ext>
            </a:extLst>
          </p:cNvPr>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a:extLst>
              <a:ext uri="{FF2B5EF4-FFF2-40B4-BE49-F238E27FC236}">
                <a16:creationId xmlns:a16="http://schemas.microsoft.com/office/drawing/2014/main" xmlns="" id="{A65C799A-4D77-47E5-86BB-A84735C305FE}"/>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a:extLst>
              <a:ext uri="{FF2B5EF4-FFF2-40B4-BE49-F238E27FC236}">
                <a16:creationId xmlns:a16="http://schemas.microsoft.com/office/drawing/2014/main" xmlns="" id="{242CDC38-DCA9-489F-A86F-719E293B2B34}"/>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60089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444CD0-AC79-4927-A26B-46F701B077B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xmlns="" id="{77C57544-7232-40BD-BF65-040A5157636A}"/>
              </a:ext>
            </a:extLst>
          </p:cNvPr>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a:extLst>
              <a:ext uri="{FF2B5EF4-FFF2-40B4-BE49-F238E27FC236}">
                <a16:creationId xmlns:a16="http://schemas.microsoft.com/office/drawing/2014/main" xmlns="" id="{43CB6C48-439A-475B-B6DB-E23A0F1B5611}"/>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a:extLst>
              <a:ext uri="{FF2B5EF4-FFF2-40B4-BE49-F238E27FC236}">
                <a16:creationId xmlns:a16="http://schemas.microsoft.com/office/drawing/2014/main" xmlns="" id="{EDBFD805-AC96-4F36-8DE9-BCEB80AD1D47}"/>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69688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228" name="Rectangle 7"/>
          <p:cNvSpPr/>
          <p:nvPr/>
        </p:nvSpPr>
        <p:spPr>
          <a:xfrm>
            <a:off x="13" y="0"/>
            <a:ext cx="3038095" cy="68580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229" name="Rectangle 8"/>
          <p:cNvSpPr/>
          <p:nvPr/>
        </p:nvSpPr>
        <p:spPr>
          <a:xfrm>
            <a:off x="3030053" y="0"/>
            <a:ext cx="48007" cy="6858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230" name="大標題文字"/>
          <p:cNvSpPr txBox="1">
            <a:spLocks noGrp="1"/>
          </p:cNvSpPr>
          <p:nvPr>
            <p:ph type="title"/>
          </p:nvPr>
        </p:nvSpPr>
        <p:spPr>
          <a:xfrm>
            <a:off x="342900" y="594359"/>
            <a:ext cx="2400300" cy="2286001"/>
          </a:xfrm>
          <a:prstGeom prst="rect">
            <a:avLst/>
          </a:prstGeom>
        </p:spPr>
        <p:txBody>
          <a:bodyPr anchor="b"/>
          <a:lstStyle>
            <a:lvl1pPr algn="l" defTabSz="844082">
              <a:lnSpc>
                <a:spcPct val="85000"/>
              </a:lnSpc>
              <a:defRPr sz="3300" b="0" spc="-46">
                <a:solidFill>
                  <a:srgbClr val="FFFFFF"/>
                </a:solidFill>
                <a:latin typeface="微軟正黑體"/>
                <a:ea typeface="微軟正黑體"/>
                <a:cs typeface="微軟正黑體"/>
                <a:sym typeface="微軟正黑體"/>
              </a:defRPr>
            </a:lvl1pPr>
          </a:lstStyle>
          <a:p>
            <a:r>
              <a:t>大標題文字</a:t>
            </a:r>
          </a:p>
        </p:txBody>
      </p:sp>
      <p:sp>
        <p:nvSpPr>
          <p:cNvPr id="231" name="內文層級一…"/>
          <p:cNvSpPr txBox="1">
            <a:spLocks noGrp="1"/>
          </p:cNvSpPr>
          <p:nvPr>
            <p:ph type="body" idx="1"/>
          </p:nvPr>
        </p:nvSpPr>
        <p:spPr>
          <a:xfrm>
            <a:off x="3600451" y="731519"/>
            <a:ext cx="4869181" cy="5257801"/>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32" name="Text Placeholder 3"/>
          <p:cNvSpPr>
            <a:spLocks noGrp="1"/>
          </p:cNvSpPr>
          <p:nvPr>
            <p:ph type="body" sz="quarter" idx="13"/>
          </p:nvPr>
        </p:nvSpPr>
        <p:spPr>
          <a:xfrm>
            <a:off x="342900" y="2926079"/>
            <a:ext cx="2400300" cy="3379125"/>
          </a:xfrm>
          <a:prstGeom prst="rect">
            <a:avLst/>
          </a:prstGeom>
        </p:spPr>
        <p:txBody>
          <a:bodyPr/>
          <a:lstStyle/>
          <a:p>
            <a:pPr marL="0" indent="0" defTabSz="844082">
              <a:lnSpc>
                <a:spcPct val="90000"/>
              </a:lnSpc>
              <a:spcBef>
                <a:spcPts val="1100"/>
              </a:spcBef>
              <a:buSzTx/>
              <a:buNone/>
              <a:defRPr sz="1300">
                <a:solidFill>
                  <a:srgbClr val="FFFFFF"/>
                </a:solidFill>
                <a:latin typeface="微軟正黑體"/>
                <a:ea typeface="微軟正黑體"/>
                <a:cs typeface="微軟正黑體"/>
                <a:sym typeface="微軟正黑體"/>
              </a:defRPr>
            </a:pPr>
            <a:endParaRPr/>
          </a:p>
        </p:txBody>
      </p:sp>
      <p:sp>
        <p:nvSpPr>
          <p:cNvPr id="233" name="幻燈片編號"/>
          <p:cNvSpPr txBox="1">
            <a:spLocks noGrp="1"/>
          </p:cNvSpPr>
          <p:nvPr>
            <p:ph type="sldNum" sz="quarter" idx="2"/>
          </p:nvPr>
        </p:nvSpPr>
        <p:spPr>
          <a:xfrm>
            <a:off x="8001000" y="6526780"/>
            <a:ext cx="408365" cy="231141"/>
          </a:xfrm>
          <a:prstGeom prst="rect">
            <a:avLst/>
          </a:prstGeom>
        </p:spPr>
        <p:txBody>
          <a:bodyPr/>
          <a:lstStyle>
            <a:lvl1pPr>
              <a:defRPr sz="900">
                <a:solidFill>
                  <a:srgbClr val="455F51"/>
                </a:solidFill>
              </a:defRPr>
            </a:lvl1pPr>
          </a:lstStyle>
          <a:p>
            <a:fld id="{86CB4B4D-7CA3-9044-876B-883B54F8677D}" type="slidenum">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A0F3F276-4080-4826-9CD9-8B8462D8C211}"/>
              </a:ext>
            </a:extLst>
          </p:cNvPr>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a:extLst>
              <a:ext uri="{FF2B5EF4-FFF2-40B4-BE49-F238E27FC236}">
                <a16:creationId xmlns:a16="http://schemas.microsoft.com/office/drawing/2014/main" xmlns="" id="{8E1D867E-FE6B-4B5C-BCE0-4D8B04A24A68}"/>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a:extLst>
              <a:ext uri="{FF2B5EF4-FFF2-40B4-BE49-F238E27FC236}">
                <a16:creationId xmlns:a16="http://schemas.microsoft.com/office/drawing/2014/main" xmlns="" id="{BB43D12B-7468-4A70-9B97-46E1CFEBC23B}"/>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45529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B2FA583-A30A-47EC-BEA9-3F27D3EDC576}"/>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xmlns="" id="{7A22D825-8721-4449-ACF0-2F5559937A2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xmlns="" id="{DD35EE9A-DE61-4FCB-A652-B3F346EA027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D785D027-5DA8-4ECB-9126-3BC408C75B76}"/>
              </a:ext>
            </a:extLst>
          </p:cNvPr>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C0D57352-05F8-4C77-8D5E-3153F9CF564E}"/>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BB5A9910-66B5-4862-8B4D-00B1C32D1FE2}"/>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5066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70F00FA-38B5-4B1A-ADE0-9F7AE0D3B30F}"/>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xmlns="" id="{EF3E6A74-E00F-4AFC-B364-B9006513D99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a:extLst>
              <a:ext uri="{FF2B5EF4-FFF2-40B4-BE49-F238E27FC236}">
                <a16:creationId xmlns:a16="http://schemas.microsoft.com/office/drawing/2014/main" xmlns="" id="{74FCB8BD-CCAB-48E0-9EB5-A4DF88115C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xmlns="" id="{EDA6ECCC-6BF7-4986-A24E-FFF9B3BA9C96}"/>
              </a:ext>
            </a:extLst>
          </p:cNvPr>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32C51647-2B2F-4438-9984-EA96AFF3BA16}"/>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8DD6D368-F6A3-4E26-84EF-0E96BC25CA07}"/>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22846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BAB1771-23A2-41F5-B1DD-D0742118C8F4}"/>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6CC95AC2-EDF3-4246-A4C8-57A0916DE635}"/>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D0DF61EA-2BE7-49C6-ACED-E15C2985F92F}"/>
              </a:ext>
            </a:extLst>
          </p:cNvPr>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4B4DA1E3-13CE-4DB1-A8C0-E8CB4D3901CF}"/>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35B7DCB7-C47F-4167-B5D3-A69DB1CFB998}"/>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163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D0EF2F21-6894-48D0-8C5D-845B3341A136}"/>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F074F4E1-437E-489F-9AC4-2EFA8669D257}"/>
              </a:ext>
            </a:extLst>
          </p:cNvPr>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2E06922-E42E-49EB-A4C4-B30890D6D584}"/>
              </a:ext>
            </a:extLst>
          </p:cNvPr>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909376E6-262A-4D57-A8FE-FBBDA95F3292}"/>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5D4256B1-4811-4F9B-954F-A3A623F9B827}"/>
              </a:ext>
            </a:extLst>
          </p:cNvPr>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50535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159" name="Rectangle 6"/>
          <p:cNvSpPr/>
          <p:nvPr/>
        </p:nvSpPr>
        <p:spPr>
          <a:xfrm>
            <a:off x="1" y="6400800"/>
            <a:ext cx="9144001" cy="457200"/>
          </a:xfrm>
          <a:prstGeom prst="rect">
            <a:avLst/>
          </a:prstGeom>
          <a:solidFill>
            <a:srgbClr val="63A537"/>
          </a:solidFill>
          <a:ln w="12700">
            <a:miter lim="400000"/>
          </a:ln>
        </p:spPr>
        <p:txBody>
          <a:bodyPr lIns="45719" rIns="45719"/>
          <a:lstStyle/>
          <a:p>
            <a:pPr defTabSz="914400" hangingPunct="1">
              <a:defRPr>
                <a:latin typeface="+mj-lt"/>
                <a:ea typeface="+mj-ea"/>
                <a:cs typeface="+mj-cs"/>
                <a:sym typeface="Calibri"/>
              </a:defRPr>
            </a:pPr>
            <a:endParaRPr kern="1200">
              <a:solidFill>
                <a:prstClr val="black"/>
              </a:solidFill>
              <a:latin typeface="Calibri Light" panose="020F0302020204030204"/>
              <a:ea typeface="+mn-ea"/>
              <a:sym typeface="Calibri"/>
            </a:endParaRPr>
          </a:p>
        </p:txBody>
      </p:sp>
      <p:sp>
        <p:nvSpPr>
          <p:cNvPr id="160" name="Rectangle 8"/>
          <p:cNvSpPr/>
          <p:nvPr/>
        </p:nvSpPr>
        <p:spPr>
          <a:xfrm>
            <a:off x="1" y="6334316"/>
            <a:ext cx="9144001" cy="66000"/>
          </a:xfrm>
          <a:prstGeom prst="rect">
            <a:avLst/>
          </a:prstGeom>
          <a:solidFill>
            <a:srgbClr val="99CB38"/>
          </a:solidFill>
          <a:ln w="12700">
            <a:miter lim="400000"/>
          </a:ln>
        </p:spPr>
        <p:txBody>
          <a:bodyPr lIns="45719" rIns="45719"/>
          <a:lstStyle/>
          <a:p>
            <a:pPr defTabSz="914400" hangingPunct="1">
              <a:defRPr>
                <a:latin typeface="+mj-lt"/>
                <a:ea typeface="+mj-ea"/>
                <a:cs typeface="+mj-cs"/>
                <a:sym typeface="Calibri"/>
              </a:defRPr>
            </a:pPr>
            <a:endParaRPr kern="1200">
              <a:solidFill>
                <a:prstClr val="black"/>
              </a:solidFill>
              <a:latin typeface="Calibri Light" panose="020F0302020204030204"/>
              <a:ea typeface="+mn-ea"/>
              <a:sym typeface="Calibri"/>
            </a:endParaRPr>
          </a:p>
        </p:txBody>
      </p:sp>
      <p:sp>
        <p:nvSpPr>
          <p:cNvPr id="161" name="Straight Connector 9"/>
          <p:cNvSpPr/>
          <p:nvPr/>
        </p:nvSpPr>
        <p:spPr>
          <a:xfrm>
            <a:off x="895150" y="1737845"/>
            <a:ext cx="7475220" cy="1"/>
          </a:xfrm>
          <a:prstGeom prst="line">
            <a:avLst/>
          </a:prstGeom>
          <a:ln w="6350">
            <a:solidFill>
              <a:srgbClr val="808080"/>
            </a:solidFill>
          </a:ln>
        </p:spPr>
        <p:txBody>
          <a:bodyPr lIns="45719" rIns="45719"/>
          <a:lstStyle/>
          <a:p>
            <a:pPr defTabSz="914400" hangingPunct="1"/>
            <a:endParaRPr kern="1200">
              <a:solidFill>
                <a:prstClr val="black"/>
              </a:solidFill>
              <a:latin typeface="Calibri" panose="020F0502020204030204"/>
              <a:ea typeface="+mn-ea"/>
            </a:endParaRPr>
          </a:p>
        </p:txBody>
      </p:sp>
      <p:sp>
        <p:nvSpPr>
          <p:cNvPr id="162"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163" name="內文層級一…"/>
          <p:cNvSpPr txBox="1">
            <a:spLocks noGrp="1"/>
          </p:cNvSpPr>
          <p:nvPr>
            <p:ph type="body" idx="1"/>
          </p:nvPr>
        </p:nvSpPr>
        <p:spPr>
          <a:xfrm>
            <a:off x="822958" y="1845734"/>
            <a:ext cx="7543802"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164"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710261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7385" spc="-46"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215" cap="all" spc="185" baseline="0">
                <a:solidFill>
                  <a:schemeClr val="tx2"/>
                </a:solidFill>
                <a:latin typeface="+mj-lt"/>
              </a:defRPr>
            </a:lvl1pPr>
            <a:lvl2pPr marL="422041" indent="0" algn="ctr">
              <a:buNone/>
              <a:defRPr sz="2215"/>
            </a:lvl2pPr>
            <a:lvl3pPr marL="844083" indent="0" algn="ctr">
              <a:buNone/>
              <a:defRPr sz="2215"/>
            </a:lvl3pPr>
            <a:lvl4pPr marL="1266124" indent="0" algn="ctr">
              <a:buNone/>
              <a:defRPr sz="1846"/>
            </a:lvl4pPr>
            <a:lvl5pPr marL="1688165" indent="0" algn="ctr">
              <a:buNone/>
              <a:defRPr sz="1846"/>
            </a:lvl5pPr>
            <a:lvl6pPr marL="2110207" indent="0" algn="ctr">
              <a:buNone/>
              <a:defRPr sz="1846"/>
            </a:lvl6pPr>
            <a:lvl7pPr marL="2532248" indent="0" algn="ctr">
              <a:buNone/>
              <a:defRPr sz="1846"/>
            </a:lvl7pPr>
            <a:lvl8pPr marL="2954289" indent="0" algn="ctr">
              <a:buNone/>
              <a:defRPr sz="1846"/>
            </a:lvl8pPr>
            <a:lvl9pPr marL="3376331" indent="0" algn="ctr">
              <a:buNone/>
              <a:defRPr sz="1846"/>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CC46D61A-5893-4833-A7AE-7BF9E1D9708B}" type="slidenum">
              <a:rPr lang="zh-TW" altLang="en-US" smtClean="0"/>
              <a:pPr>
                <a:defRPr/>
              </a:pPr>
              <a:t>‹#›</a:t>
            </a:fld>
            <a:endParaRPr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512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967409" y="238480"/>
            <a:ext cx="7543800" cy="1450757"/>
          </a:xfrm>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1pPr marL="84408" indent="-84408">
              <a:buFont typeface="Wingdings" panose="05000000000000000000" pitchFamily="2" charset="2"/>
              <a:buChar char="n"/>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pPr>
              <a:defRPr/>
            </a:pPr>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936D81EC-385C-405D-990E-246B3B366230}" type="slidenum">
              <a:rPr lang="zh-TW" altLang="en-US" smtClean="0"/>
              <a:pPr>
                <a:defRPr/>
              </a:pPr>
              <a:t>‹#›</a:t>
            </a:fld>
            <a:endParaRPr lang="zh-TW" altLang="en-US"/>
          </a:p>
        </p:txBody>
      </p:sp>
      <p:pic>
        <p:nvPicPr>
          <p:cNvPr id="7" name="Picture 2" descr="D:\陽明工作\教育部智財平台計畫\logo\moe_logo.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60065" y="490912"/>
            <a:ext cx="612000" cy="6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45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7385"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215" cap="all" spc="185" baseline="0">
                <a:solidFill>
                  <a:schemeClr val="tx2"/>
                </a:solidFill>
                <a:latin typeface="+mj-lt"/>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a:defRPr/>
            </a:pPr>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34896EB2-490B-4098-8012-6772E8F8F9F5}" type="slidenum">
              <a:rPr lang="zh-TW" altLang="en-US" smtClean="0"/>
              <a:pPr>
                <a:defRPr/>
              </a:pPr>
              <a:t>‹#›</a:t>
            </a:fld>
            <a:endParaRPr lang="zh-TW"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8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70F34241-33F1-454D-AEEC-0B75DC461EB0}" type="slidenum">
              <a:rPr lang="zh-TW" altLang="en-US" smtClean="0"/>
              <a:pPr>
                <a:defRPr/>
              </a:pPr>
              <a:t>‹#›</a:t>
            </a:fld>
            <a:endParaRPr lang="zh-TW" altLang="en-US"/>
          </a:p>
        </p:txBody>
      </p:sp>
    </p:spTree>
    <p:extLst>
      <p:ext uri="{BB962C8B-B14F-4D97-AF65-F5344CB8AC3E}">
        <p14:creationId xmlns:p14="http://schemas.microsoft.com/office/powerpoint/2010/main" val="354165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240" name="Rectangle 7"/>
          <p:cNvSpPr/>
          <p:nvPr/>
        </p:nvSpPr>
        <p:spPr>
          <a:xfrm>
            <a:off x="1" y="4953000"/>
            <a:ext cx="9141619" cy="19050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241" name="Rectangle 8"/>
          <p:cNvSpPr/>
          <p:nvPr/>
        </p:nvSpPr>
        <p:spPr>
          <a:xfrm>
            <a:off x="13" y="4915075"/>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242" name="大標題文字"/>
          <p:cNvSpPr txBox="1">
            <a:spLocks noGrp="1"/>
          </p:cNvSpPr>
          <p:nvPr>
            <p:ph type="title"/>
          </p:nvPr>
        </p:nvSpPr>
        <p:spPr>
          <a:xfrm>
            <a:off x="822961" y="5074920"/>
            <a:ext cx="7585234" cy="822961"/>
          </a:xfrm>
          <a:prstGeom prst="rect">
            <a:avLst/>
          </a:prstGeom>
        </p:spPr>
        <p:txBody>
          <a:bodyPr lIns="0" tIns="0" rIns="0" bIns="0" anchor="b"/>
          <a:lstStyle>
            <a:lvl1pPr algn="l" defTabSz="844082">
              <a:lnSpc>
                <a:spcPct val="85000"/>
              </a:lnSpc>
              <a:defRPr sz="3300" b="0" spc="-46">
                <a:solidFill>
                  <a:srgbClr val="FFFFFF"/>
                </a:solidFill>
                <a:latin typeface="微軟正黑體"/>
                <a:ea typeface="微軟正黑體"/>
                <a:cs typeface="微軟正黑體"/>
                <a:sym typeface="微軟正黑體"/>
              </a:defRPr>
            </a:lvl1pPr>
          </a:lstStyle>
          <a:p>
            <a:r>
              <a:t>大標題文字</a:t>
            </a:r>
          </a:p>
        </p:txBody>
      </p:sp>
      <p:sp>
        <p:nvSpPr>
          <p:cNvPr id="243" name="Picture Placeholder 2"/>
          <p:cNvSpPr>
            <a:spLocks noGrp="1"/>
          </p:cNvSpPr>
          <p:nvPr>
            <p:ph type="pic" idx="13"/>
          </p:nvPr>
        </p:nvSpPr>
        <p:spPr>
          <a:xfrm>
            <a:off x="12" y="0"/>
            <a:ext cx="9143991" cy="4915076"/>
          </a:xfrm>
          <a:prstGeom prst="rect">
            <a:avLst/>
          </a:prstGeom>
        </p:spPr>
        <p:txBody>
          <a:bodyPr lIns="91439" rIns="91439">
            <a:noAutofit/>
          </a:bodyPr>
          <a:lstStyle/>
          <a:p>
            <a:endParaRPr/>
          </a:p>
        </p:txBody>
      </p:sp>
      <p:sp>
        <p:nvSpPr>
          <p:cNvPr id="244" name="內文層級一…"/>
          <p:cNvSpPr txBox="1">
            <a:spLocks noGrp="1"/>
          </p:cNvSpPr>
          <p:nvPr>
            <p:ph type="body" sz="quarter" idx="1"/>
          </p:nvPr>
        </p:nvSpPr>
        <p:spPr>
          <a:xfrm>
            <a:off x="822960" y="5907023"/>
            <a:ext cx="7589520" cy="594361"/>
          </a:xfrm>
          <a:prstGeom prst="rect">
            <a:avLst/>
          </a:prstGeom>
        </p:spPr>
        <p:txBody>
          <a:bodyPr lIns="0" tIns="0" rIns="0" bIns="0"/>
          <a:lstStyle>
            <a:lvl1pPr marL="0" indent="0" defTabSz="844082">
              <a:lnSpc>
                <a:spcPct val="90000"/>
              </a:lnSpc>
              <a:buSzTx/>
              <a:buNone/>
              <a:defRPr sz="1300">
                <a:solidFill>
                  <a:srgbClr val="FFFFFF"/>
                </a:solidFill>
                <a:latin typeface="微軟正黑體"/>
                <a:ea typeface="微軟正黑體"/>
                <a:cs typeface="微軟正黑體"/>
                <a:sym typeface="微軟正黑體"/>
              </a:defRPr>
            </a:lvl1pPr>
            <a:lvl2pPr marL="0" indent="422041" defTabSz="844082">
              <a:lnSpc>
                <a:spcPct val="90000"/>
              </a:lnSpc>
              <a:buSzTx/>
              <a:buNone/>
              <a:defRPr sz="1300">
                <a:solidFill>
                  <a:srgbClr val="FFFFFF"/>
                </a:solidFill>
                <a:latin typeface="微軟正黑體"/>
                <a:ea typeface="微軟正黑體"/>
                <a:cs typeface="微軟正黑體"/>
                <a:sym typeface="微軟正黑體"/>
              </a:defRPr>
            </a:lvl2pPr>
            <a:lvl3pPr marL="0" indent="844082" defTabSz="844082">
              <a:lnSpc>
                <a:spcPct val="90000"/>
              </a:lnSpc>
              <a:buSzTx/>
              <a:buNone/>
              <a:defRPr sz="1300">
                <a:solidFill>
                  <a:srgbClr val="FFFFFF"/>
                </a:solidFill>
                <a:latin typeface="微軟正黑體"/>
                <a:ea typeface="微軟正黑體"/>
                <a:cs typeface="微軟正黑體"/>
                <a:sym typeface="微軟正黑體"/>
              </a:defRPr>
            </a:lvl3pPr>
            <a:lvl4pPr marL="0" indent="1266123" defTabSz="844082">
              <a:lnSpc>
                <a:spcPct val="90000"/>
              </a:lnSpc>
              <a:buSzTx/>
              <a:buNone/>
              <a:defRPr sz="1300">
                <a:solidFill>
                  <a:srgbClr val="FFFFFF"/>
                </a:solidFill>
                <a:latin typeface="微軟正黑體"/>
                <a:ea typeface="微軟正黑體"/>
                <a:cs typeface="微軟正黑體"/>
                <a:sym typeface="微軟正黑體"/>
              </a:defRPr>
            </a:lvl4pPr>
            <a:lvl5pPr indent="1688164" defTabSz="844082">
              <a:lnSpc>
                <a:spcPct val="90000"/>
              </a:lnSpc>
              <a:defRPr sz="1300">
                <a:solidFill>
                  <a:srgbClr val="FFFFFF"/>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45" name="幻燈片編號"/>
          <p:cNvSpPr txBox="1">
            <a:spLocks noGrp="1"/>
          </p:cNvSpPr>
          <p:nvPr>
            <p:ph type="sldNum" sz="quarter" idx="2"/>
          </p:nvPr>
        </p:nvSpPr>
        <p:spPr>
          <a:xfrm>
            <a:off x="8025493" y="6526780"/>
            <a:ext cx="383872" cy="231141"/>
          </a:xfrm>
          <a:prstGeom prst="rect">
            <a:avLst/>
          </a:prstGeom>
        </p:spPr>
        <p:txBody>
          <a:bodyPr/>
          <a:lstStyle>
            <a:lvl1pPr>
              <a:defRPr sz="900">
                <a:solidFill>
                  <a:srgbClr val="FFFFFF"/>
                </a:solidFill>
              </a:defRPr>
            </a:lvl1pPr>
          </a:lstStyle>
          <a:p>
            <a:fld id="{86CB4B4D-7CA3-9044-876B-883B54F8677D}" type="slidenum">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846" b="0" cap="all" baseline="0">
                <a:solidFill>
                  <a:schemeClr val="tx2"/>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zh-TW" altLang="en-US"/>
              <a:t>按一下以編輯母片文字樣式</a:t>
            </a:r>
          </a:p>
        </p:txBody>
      </p:sp>
      <p:sp>
        <p:nvSpPr>
          <p:cNvPr id="4" name="Content Placeholder 3"/>
          <p:cNvSpPr>
            <a:spLocks noGrp="1"/>
          </p:cNvSpPr>
          <p:nvPr>
            <p:ph sz="half" idx="2"/>
          </p:nvPr>
        </p:nvSpPr>
        <p:spPr>
          <a:xfrm>
            <a:off x="822960" y="2582334"/>
            <a:ext cx="3703320" cy="3378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846" b="0" cap="all" baseline="0">
                <a:solidFill>
                  <a:schemeClr val="tx2"/>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zh-TW" altLang="en-US"/>
              <a:t>按一下以編輯母片文字樣式</a:t>
            </a:r>
          </a:p>
        </p:txBody>
      </p:sp>
      <p:sp>
        <p:nvSpPr>
          <p:cNvPr id="6" name="Content Placeholder 5"/>
          <p:cNvSpPr>
            <a:spLocks noGrp="1"/>
          </p:cNvSpPr>
          <p:nvPr>
            <p:ph sz="quarter" idx="4"/>
          </p:nvPr>
        </p:nvSpPr>
        <p:spPr>
          <a:xfrm>
            <a:off x="4663440" y="2582334"/>
            <a:ext cx="3703320" cy="3378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endParaRPr lang="zh-TW" altLang="en-US"/>
          </a:p>
        </p:txBody>
      </p:sp>
      <p:sp>
        <p:nvSpPr>
          <p:cNvPr id="8" name="Footer Placeholder 7"/>
          <p:cNvSpPr>
            <a:spLocks noGrp="1"/>
          </p:cNvSpPr>
          <p:nvPr>
            <p:ph type="ftr" sz="quarter" idx="11"/>
          </p:nvPr>
        </p:nvSpPr>
        <p:spPr/>
        <p:txBody>
          <a:bodyPr/>
          <a:lstStyle/>
          <a:p>
            <a:pPr>
              <a:defRPr/>
            </a:pPr>
            <a:endParaRPr lang="zh-TW" altLang="en-US"/>
          </a:p>
        </p:txBody>
      </p:sp>
      <p:sp>
        <p:nvSpPr>
          <p:cNvPr id="9" name="Slide Number Placeholder 8"/>
          <p:cNvSpPr>
            <a:spLocks noGrp="1"/>
          </p:cNvSpPr>
          <p:nvPr>
            <p:ph type="sldNum" sz="quarter" idx="12"/>
          </p:nvPr>
        </p:nvSpPr>
        <p:spPr/>
        <p:txBody>
          <a:bodyPr/>
          <a:lstStyle/>
          <a:p>
            <a:pPr>
              <a:defRPr/>
            </a:pPr>
            <a:fld id="{F9BB7107-A7CD-479E-AC10-7495591A42FD}" type="slidenum">
              <a:rPr lang="zh-TW" altLang="en-US" smtClean="0"/>
              <a:pPr>
                <a:defRPr/>
              </a:pPr>
              <a:t>‹#›</a:t>
            </a:fld>
            <a:endParaRPr lang="zh-TW" altLang="en-US"/>
          </a:p>
        </p:txBody>
      </p:sp>
    </p:spTree>
    <p:extLst>
      <p:ext uri="{BB962C8B-B14F-4D97-AF65-F5344CB8AC3E}">
        <p14:creationId xmlns:p14="http://schemas.microsoft.com/office/powerpoint/2010/main" val="2519056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Date Placeholder 2"/>
          <p:cNvSpPr>
            <a:spLocks noGrp="1"/>
          </p:cNvSpPr>
          <p:nvPr>
            <p:ph type="dt" sz="half" idx="10"/>
          </p:nvPr>
        </p:nvSpPr>
        <p:spPr/>
        <p:txBody>
          <a:bodyPr/>
          <a:lstStyle/>
          <a:p>
            <a:pPr>
              <a:defRPr/>
            </a:pPr>
            <a:endParaRPr lang="zh-TW" altLang="en-US"/>
          </a:p>
        </p:txBody>
      </p:sp>
      <p:sp>
        <p:nvSpPr>
          <p:cNvPr id="4" name="Footer Placeholder 3"/>
          <p:cNvSpPr>
            <a:spLocks noGrp="1"/>
          </p:cNvSpPr>
          <p:nvPr>
            <p:ph type="ftr" sz="quarter" idx="11"/>
          </p:nvPr>
        </p:nvSpPr>
        <p:spPr/>
        <p:txBody>
          <a:bodyPr/>
          <a:lstStyle/>
          <a:p>
            <a:pPr>
              <a:defRPr/>
            </a:pPr>
            <a:endParaRPr lang="zh-TW" altLang="en-US"/>
          </a:p>
        </p:txBody>
      </p:sp>
      <p:sp>
        <p:nvSpPr>
          <p:cNvPr id="5" name="Slide Number Placeholder 4"/>
          <p:cNvSpPr>
            <a:spLocks noGrp="1"/>
          </p:cNvSpPr>
          <p:nvPr>
            <p:ph type="sldNum" sz="quarter" idx="12"/>
          </p:nvPr>
        </p:nvSpPr>
        <p:spPr/>
        <p:txBody>
          <a:bodyPr/>
          <a:lstStyle/>
          <a:p>
            <a:pPr>
              <a:defRPr/>
            </a:pPr>
            <a:fld id="{BF607B7D-8E8E-4488-9DDF-5D619AB8E9A9}" type="slidenum">
              <a:rPr lang="zh-TW" altLang="en-US" smtClean="0"/>
              <a:pPr>
                <a:defRPr/>
              </a:pPr>
              <a:t>‹#›</a:t>
            </a:fld>
            <a:endParaRPr lang="zh-TW" altLang="en-US"/>
          </a:p>
        </p:txBody>
      </p:sp>
      <p:pic>
        <p:nvPicPr>
          <p:cNvPr id="7" name="Picture 2" descr="D:\陽明工作\教育部智財平台計畫\logo\moe_logo.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10960" y="286606"/>
            <a:ext cx="612000" cy="6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795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zh-TW" altLang="en-US"/>
          </a:p>
        </p:txBody>
      </p:sp>
      <p:sp>
        <p:nvSpPr>
          <p:cNvPr id="9" name="Slide Number Placeholder 8"/>
          <p:cNvSpPr>
            <a:spLocks noGrp="1"/>
          </p:cNvSpPr>
          <p:nvPr>
            <p:ph type="sldNum" sz="quarter" idx="12"/>
          </p:nvPr>
        </p:nvSpPr>
        <p:spPr>
          <a:xfrm>
            <a:off x="7936236" y="6459788"/>
            <a:ext cx="984019" cy="365125"/>
          </a:xfrm>
        </p:spPr>
        <p:txBody>
          <a:bodyPr/>
          <a:lstStyle/>
          <a:p>
            <a:pPr>
              <a:defRPr/>
            </a:pPr>
            <a:fld id="{E43EB15D-1CDE-4F56-82A7-A2C2E3CC5758}" type="slidenum">
              <a:rPr lang="zh-TW" altLang="en-US" smtClean="0"/>
              <a:pPr>
                <a:defRPr/>
              </a:pPr>
              <a:t>‹#›</a:t>
            </a:fld>
            <a:endParaRPr lang="zh-TW" altLang="en-US"/>
          </a:p>
        </p:txBody>
      </p:sp>
      <p:pic>
        <p:nvPicPr>
          <p:cNvPr id="11" name="Picture 2" descr="D:\陽明工作\教育部智財平台計畫\logo\moe_logo.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10962" y="139848"/>
            <a:ext cx="612000" cy="6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6563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323"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600451" y="731520"/>
            <a:ext cx="4869180" cy="5257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385">
                <a:solidFill>
                  <a:srgbClr val="FFFFFF"/>
                </a:solidFill>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zh-TW" altLang="en-US"/>
              <a:t>按一下以編輯母片文字樣式</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pPr>
              <a:defRPr/>
            </a:pPr>
            <a:endParaRPr lang="zh-TW" alt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pPr>
              <a:defRPr/>
            </a:pPr>
            <a:endParaRPr lang="zh-TW" alt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A6D30D1F-6D84-47AE-885F-D69BB89FB21D}" type="slidenum">
              <a:rPr lang="zh-TW" altLang="en-US" smtClean="0">
                <a:solidFill>
                  <a:srgbClr val="455F51"/>
                </a:solidFill>
              </a:rPr>
              <a:pPr>
                <a:defRPr/>
              </a:pPr>
              <a:t>‹#›</a:t>
            </a:fld>
            <a:endParaRPr lang="zh-TW" altLang="en-US">
              <a:solidFill>
                <a:srgbClr val="455F51"/>
              </a:solidFill>
            </a:endParaRPr>
          </a:p>
        </p:txBody>
      </p:sp>
    </p:spTree>
    <p:extLst>
      <p:ext uri="{BB962C8B-B14F-4D97-AF65-F5344CB8AC3E}">
        <p14:creationId xmlns:p14="http://schemas.microsoft.com/office/powerpoint/2010/main" val="646859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1" y="5074920"/>
            <a:ext cx="7585234" cy="822960"/>
          </a:xfrm>
        </p:spPr>
        <p:txBody>
          <a:bodyPr tIns="0" bIns="0" anchor="b">
            <a:noAutofit/>
          </a:bodyPr>
          <a:lstStyle>
            <a:lvl1pPr>
              <a:defRPr sz="3323"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zh-TW" altLang="en-US"/>
              <a:t>按一下圖示以新增圖片</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554"/>
              </a:spcAft>
              <a:buNone/>
              <a:defRPr sz="1385">
                <a:solidFill>
                  <a:srgbClr val="FFFFFF"/>
                </a:solidFill>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7" name="Slide Number Placeholder 6"/>
          <p:cNvSpPr>
            <a:spLocks noGrp="1"/>
          </p:cNvSpPr>
          <p:nvPr>
            <p:ph type="sldNum" sz="quarter" idx="12"/>
          </p:nvPr>
        </p:nvSpPr>
        <p:spPr/>
        <p:txBody>
          <a:bodyPr/>
          <a:lstStyle/>
          <a:p>
            <a:pPr>
              <a:defRPr/>
            </a:pPr>
            <a:fld id="{FDFFB4E5-5927-4657-A2F9-CBFF4DE382E8}" type="slidenum">
              <a:rPr lang="zh-TW" altLang="en-US" smtClean="0"/>
              <a:pPr>
                <a:defRPr/>
              </a:pPr>
              <a:t>‹#›</a:t>
            </a:fld>
            <a:endParaRPr lang="zh-TW" altLang="en-US"/>
          </a:p>
        </p:txBody>
      </p:sp>
    </p:spTree>
    <p:extLst>
      <p:ext uri="{BB962C8B-B14F-4D97-AF65-F5344CB8AC3E}">
        <p14:creationId xmlns:p14="http://schemas.microsoft.com/office/powerpoint/2010/main" val="37306783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3D3534CD-DEEF-4357-B7E4-14EC934760FD}" type="slidenum">
              <a:rPr lang="zh-TW" altLang="en-US" smtClean="0"/>
              <a:pPr>
                <a:defRPr/>
              </a:pPr>
              <a:t>‹#›</a:t>
            </a:fld>
            <a:endParaRPr lang="zh-TW" altLang="en-US"/>
          </a:p>
        </p:txBody>
      </p:sp>
    </p:spTree>
    <p:extLst>
      <p:ext uri="{BB962C8B-B14F-4D97-AF65-F5344CB8AC3E}">
        <p14:creationId xmlns:p14="http://schemas.microsoft.com/office/powerpoint/2010/main" val="1625373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6" name="Slide Number Placeholder 5"/>
          <p:cNvSpPr>
            <a:spLocks noGrp="1"/>
          </p:cNvSpPr>
          <p:nvPr>
            <p:ph type="sldNum" sz="quarter" idx="12"/>
          </p:nvPr>
        </p:nvSpPr>
        <p:spPr/>
        <p:txBody>
          <a:bodyPr/>
          <a:lstStyle/>
          <a:p>
            <a:pPr>
              <a:defRPr/>
            </a:pPr>
            <a:fld id="{A82F8C77-0FCB-4FC5-9945-86F42230269D}" type="slidenum">
              <a:rPr lang="zh-TW" altLang="en-US" smtClean="0"/>
              <a:pPr>
                <a:defRPr/>
              </a:pPr>
              <a:t>‹#›</a:t>
            </a:fld>
            <a:endParaRPr lang="zh-TW" altLang="en-US"/>
          </a:p>
        </p:txBody>
      </p:sp>
    </p:spTree>
    <p:extLst>
      <p:ext uri="{BB962C8B-B14F-4D97-AF65-F5344CB8AC3E}">
        <p14:creationId xmlns:p14="http://schemas.microsoft.com/office/powerpoint/2010/main" val="1491479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標題投影片">
    <p:spTree>
      <p:nvGrpSpPr>
        <p:cNvPr id="1" name=""/>
        <p:cNvGrpSpPr/>
        <p:nvPr/>
      </p:nvGrpSpPr>
      <p:grpSpPr>
        <a:xfrm>
          <a:off x="0" y="0"/>
          <a:ext cx="0" cy="0"/>
          <a:chOff x="0" y="0"/>
          <a:chExt cx="0" cy="0"/>
        </a:xfrm>
      </p:grpSpPr>
      <p:sp>
        <p:nvSpPr>
          <p:cNvPr id="2" name="Oval 105"/>
          <p:cNvSpPr>
            <a:spLocks noChangeArrowheads="1"/>
          </p:cNvSpPr>
          <p:nvPr userDrawn="1"/>
        </p:nvSpPr>
        <p:spPr bwMode="gray">
          <a:xfrm>
            <a:off x="178777" y="0"/>
            <a:ext cx="6805246" cy="6858000"/>
          </a:xfrm>
          <a:prstGeom prst="ellipse">
            <a:avLst/>
          </a:prstGeom>
          <a:gradFill rotWithShape="1">
            <a:gsLst>
              <a:gs pos="0">
                <a:schemeClr val="bg2">
                  <a:alpha val="44000"/>
                </a:schemeClr>
              </a:gs>
              <a:gs pos="100000">
                <a:schemeClr val="bg2">
                  <a:gamma/>
                  <a:tint val="0"/>
                  <a:invGamma/>
                  <a:alpha val="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44083" hangingPunct="1">
              <a:defRPr/>
            </a:pPr>
            <a:endParaRPr lang="zh-TW" altLang="en-US" sz="1662" kern="1200" dirty="0">
              <a:solidFill>
                <a:prstClr val="black"/>
              </a:solidFill>
              <a:latin typeface="Arial" charset="0"/>
              <a:ea typeface="微軟正黑體" panose="020B0604030504040204" pitchFamily="34" charset="-120"/>
            </a:endParaRPr>
          </a:p>
        </p:txBody>
      </p:sp>
      <p:sp>
        <p:nvSpPr>
          <p:cNvPr id="3" name="Rectangle 39"/>
          <p:cNvSpPr>
            <a:spLocks noChangeArrowheads="1"/>
          </p:cNvSpPr>
          <p:nvPr/>
        </p:nvSpPr>
        <p:spPr bwMode="ltGray">
          <a:xfrm>
            <a:off x="0" y="2420938"/>
            <a:ext cx="9144000" cy="2736850"/>
          </a:xfrm>
          <a:prstGeom prst="rect">
            <a:avLst/>
          </a:prstGeom>
          <a:solidFill>
            <a:srgbClr val="39998E"/>
          </a:solidFill>
          <a:ln>
            <a:noFill/>
          </a:ln>
          <a:effectLst/>
        </p:spPr>
        <p:txBody>
          <a:bodyPr wrap="none"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defTabSz="844083" eaLnBrk="1" hangingPunct="1">
              <a:defRPr/>
            </a:pPr>
            <a:endParaRPr lang="zh-TW" altLang="en-US" sz="1662" kern="1200">
              <a:solidFill>
                <a:prstClr val="black"/>
              </a:solidFill>
              <a:ea typeface="微軟正黑體" pitchFamily="34" charset="-120"/>
            </a:endParaRPr>
          </a:p>
        </p:txBody>
      </p:sp>
    </p:spTree>
    <p:extLst>
      <p:ext uri="{BB962C8B-B14F-4D97-AF65-F5344CB8AC3E}">
        <p14:creationId xmlns:p14="http://schemas.microsoft.com/office/powerpoint/2010/main" val="1620804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85331" y="609601"/>
            <a:ext cx="7773339" cy="3427245"/>
          </a:xfrm>
        </p:spPr>
        <p:txBody>
          <a:bodyPr anchor="ctr"/>
          <a:lstStyle>
            <a:lvl1pPr algn="ctr">
              <a:defRPr sz="2400"/>
            </a:lvl1pPr>
          </a:lstStyle>
          <a:p>
            <a:r>
              <a:rPr lang="zh-TW" altLang="en-US" dirty="0"/>
              <a:t>按一下以編輯母片標題樣式</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9" indent="0">
              <a:buNone/>
              <a:defRPr sz="1050"/>
            </a:lvl2pPr>
            <a:lvl3pPr marL="685817" indent="0">
              <a:buNone/>
              <a:defRPr sz="900"/>
            </a:lvl3pPr>
            <a:lvl4pPr marL="1028726" indent="0">
              <a:buNone/>
              <a:defRPr sz="750"/>
            </a:lvl4pPr>
            <a:lvl5pPr marL="1371634" indent="0">
              <a:buNone/>
              <a:defRPr sz="750"/>
            </a:lvl5pPr>
            <a:lvl6pPr marL="1714543" indent="0">
              <a:buNone/>
              <a:defRPr sz="750"/>
            </a:lvl6pPr>
            <a:lvl7pPr marL="2057451" indent="0">
              <a:buNone/>
              <a:defRPr sz="750"/>
            </a:lvl7pPr>
            <a:lvl8pPr marL="2400360" indent="0">
              <a:buNone/>
              <a:defRPr sz="750"/>
            </a:lvl8pPr>
            <a:lvl9pPr marL="2743269"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3571A66-7AD2-4906-B59F-9CECE7B2287D}" type="slidenum">
              <a:rPr lang="zh-TW" altLang="en-US" smtClean="0"/>
              <a:pPr/>
              <a:t>‹#›</a:t>
            </a:fld>
            <a:endParaRPr lang="zh-TW" altLang="en-US"/>
          </a:p>
        </p:txBody>
      </p:sp>
    </p:spTree>
    <p:extLst>
      <p:ext uri="{BB962C8B-B14F-4D97-AF65-F5344CB8AC3E}">
        <p14:creationId xmlns:p14="http://schemas.microsoft.com/office/powerpoint/2010/main" val="1058845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12" name="Content Placeholder 2"/>
          <p:cNvSpPr>
            <a:spLocks noGrp="1"/>
          </p:cNvSpPr>
          <p:nvPr>
            <p:ph sz="quarter" idx="13"/>
          </p:nvPr>
        </p:nvSpPr>
        <p:spPr>
          <a:xfrm>
            <a:off x="685331" y="2367094"/>
            <a:ext cx="7772870" cy="342410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571A66-7AD2-4906-B59F-9CECE7B2287D}" type="slidenum">
              <a:rPr lang="zh-TW" altLang="en-US" smtClean="0"/>
              <a:pPr/>
              <a:t>‹#›</a:t>
            </a:fld>
            <a:endParaRPr lang="zh-TW" altLang="en-US"/>
          </a:p>
        </p:txBody>
      </p:sp>
    </p:spTree>
    <p:extLst>
      <p:ext uri="{BB962C8B-B14F-4D97-AF65-F5344CB8AC3E}">
        <p14:creationId xmlns:p14="http://schemas.microsoft.com/office/powerpoint/2010/main" val="243918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直排標題及文字">
    <p:spTree>
      <p:nvGrpSpPr>
        <p:cNvPr id="1" name=""/>
        <p:cNvGrpSpPr/>
        <p:nvPr/>
      </p:nvGrpSpPr>
      <p:grpSpPr>
        <a:xfrm>
          <a:off x="0" y="0"/>
          <a:ext cx="0" cy="0"/>
          <a:chOff x="0" y="0"/>
          <a:chExt cx="0" cy="0"/>
        </a:xfrm>
      </p:grpSpPr>
      <p:sp>
        <p:nvSpPr>
          <p:cNvPr id="264" name="Rectangle 6"/>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p>
        </p:txBody>
      </p:sp>
      <p:sp>
        <p:nvSpPr>
          <p:cNvPr id="265" name="Rectangle 7"/>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p>
        </p:txBody>
      </p:sp>
      <p:sp>
        <p:nvSpPr>
          <p:cNvPr id="266" name="大標題文字"/>
          <p:cNvSpPr txBox="1">
            <a:spLocks noGrp="1"/>
          </p:cNvSpPr>
          <p:nvPr>
            <p:ph type="title"/>
          </p:nvPr>
        </p:nvSpPr>
        <p:spPr>
          <a:xfrm>
            <a:off x="6543675" y="412302"/>
            <a:ext cx="1971676" cy="5759899"/>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267" name="內文層級一…"/>
          <p:cNvSpPr txBox="1">
            <a:spLocks noGrp="1"/>
          </p:cNvSpPr>
          <p:nvPr>
            <p:ph type="body" idx="1"/>
          </p:nvPr>
        </p:nvSpPr>
        <p:spPr>
          <a:xfrm>
            <a:off x="628651" y="412302"/>
            <a:ext cx="5800726" cy="5759899"/>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68" name="幻燈片編號"/>
          <p:cNvSpPr txBox="1">
            <a:spLocks noGrp="1"/>
          </p:cNvSpPr>
          <p:nvPr>
            <p:ph type="sldNum" sz="quarter" idx="2"/>
          </p:nvPr>
        </p:nvSpPr>
        <p:spPr>
          <a:xfrm>
            <a:off x="7952014" y="6526780"/>
            <a:ext cx="457351" cy="231141"/>
          </a:xfrm>
          <a:prstGeom prst="rect">
            <a:avLst/>
          </a:prstGeom>
        </p:spPr>
        <p:txBody>
          <a:bodyPr/>
          <a:lstStyle>
            <a:lvl1pPr>
              <a:defRPr sz="900">
                <a:solidFill>
                  <a:srgbClr val="FFFFFF"/>
                </a:solidFill>
              </a:defRPr>
            </a:lvl1pPr>
          </a:lstStyle>
          <a:p>
            <a:fld id="{86CB4B4D-7CA3-9044-876B-883B54F8677D}" type="slidenum">
              <a:t>‹#›</a:t>
            </a:fld>
            <a:endParaRPr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2_標題投影片">
    <p:spTree>
      <p:nvGrpSpPr>
        <p:cNvPr id="1" name=""/>
        <p:cNvGrpSpPr/>
        <p:nvPr/>
      </p:nvGrpSpPr>
      <p:grpSpPr>
        <a:xfrm>
          <a:off x="0" y="0"/>
          <a:ext cx="0" cy="0"/>
          <a:chOff x="0" y="0"/>
          <a:chExt cx="0" cy="0"/>
        </a:xfrm>
      </p:grpSpPr>
      <p:sp>
        <p:nvSpPr>
          <p:cNvPr id="2" name="Oval 105"/>
          <p:cNvSpPr>
            <a:spLocks noChangeArrowheads="1"/>
          </p:cNvSpPr>
          <p:nvPr userDrawn="1"/>
        </p:nvSpPr>
        <p:spPr bwMode="gray">
          <a:xfrm>
            <a:off x="178777" y="0"/>
            <a:ext cx="6805246" cy="6858000"/>
          </a:xfrm>
          <a:prstGeom prst="ellipse">
            <a:avLst/>
          </a:prstGeom>
          <a:gradFill rotWithShape="1">
            <a:gsLst>
              <a:gs pos="0">
                <a:schemeClr val="bg2">
                  <a:alpha val="44000"/>
                </a:schemeClr>
              </a:gs>
              <a:gs pos="100000">
                <a:schemeClr val="bg2">
                  <a:gamma/>
                  <a:tint val="0"/>
                  <a:invGamma/>
                  <a:alpha val="0"/>
                </a:scheme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44083" hangingPunct="1">
              <a:defRPr/>
            </a:pPr>
            <a:endParaRPr lang="zh-TW" altLang="en-US" sz="1662" kern="1200" dirty="0">
              <a:solidFill>
                <a:prstClr val="black"/>
              </a:solidFill>
              <a:latin typeface="Arial" panose="020B0604020202020204" pitchFamily="34" charset="0"/>
              <a:ea typeface="微軟正黑體" panose="020B0604030504040204" pitchFamily="34" charset="-120"/>
              <a:cs typeface="+mn-cs"/>
            </a:endParaRPr>
          </a:p>
        </p:txBody>
      </p:sp>
      <p:sp>
        <p:nvSpPr>
          <p:cNvPr id="3" name="Rectangle 39"/>
          <p:cNvSpPr>
            <a:spLocks noChangeArrowheads="1"/>
          </p:cNvSpPr>
          <p:nvPr/>
        </p:nvSpPr>
        <p:spPr bwMode="ltGray">
          <a:xfrm>
            <a:off x="0" y="2420938"/>
            <a:ext cx="9144000" cy="2736850"/>
          </a:xfrm>
          <a:prstGeom prst="rect">
            <a:avLst/>
          </a:prstGeom>
          <a:solidFill>
            <a:srgbClr val="39998E"/>
          </a:solidFill>
          <a:ln>
            <a:noFill/>
          </a:ln>
          <a:effec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defTabSz="844083" eaLnBrk="1" hangingPunct="1">
              <a:defRPr/>
            </a:pPr>
            <a:endParaRPr lang="zh-TW" altLang="en-US" sz="1662" kern="1200">
              <a:solidFill>
                <a:prstClr val="black"/>
              </a:solidFill>
              <a:ea typeface="微軟正黑體" panose="020B0604030504040204" pitchFamily="34" charset="-120"/>
              <a:cs typeface="+mn-cs"/>
            </a:endParaRPr>
          </a:p>
        </p:txBody>
      </p:sp>
    </p:spTree>
    <p:extLst>
      <p:ext uri="{BB962C8B-B14F-4D97-AF65-F5344CB8AC3E}">
        <p14:creationId xmlns:p14="http://schemas.microsoft.com/office/powerpoint/2010/main" val="1055949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147" name="Rectangle 6"/>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148" name="Rectangle 7"/>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149" name="大標題文字"/>
          <p:cNvSpPr txBox="1">
            <a:spLocks noGrp="1"/>
          </p:cNvSpPr>
          <p:nvPr>
            <p:ph type="title"/>
          </p:nvPr>
        </p:nvSpPr>
        <p:spPr>
          <a:xfrm>
            <a:off x="822960" y="758951"/>
            <a:ext cx="7543801" cy="3566161"/>
          </a:xfrm>
          <a:prstGeom prst="rect">
            <a:avLst/>
          </a:prstGeom>
        </p:spPr>
        <p:txBody>
          <a:bodyPr anchor="b"/>
          <a:lstStyle>
            <a:lvl1pPr algn="l" defTabSz="844082">
              <a:lnSpc>
                <a:spcPct val="85000"/>
              </a:lnSpc>
              <a:defRPr sz="7300" b="0" spc="-46">
                <a:solidFill>
                  <a:srgbClr val="262626"/>
                </a:solidFill>
                <a:latin typeface="微軟正黑體"/>
                <a:ea typeface="微軟正黑體"/>
                <a:cs typeface="微軟正黑體"/>
                <a:sym typeface="微軟正黑體"/>
              </a:defRPr>
            </a:lvl1pPr>
          </a:lstStyle>
          <a:p>
            <a:r>
              <a:t>大標題文字</a:t>
            </a:r>
          </a:p>
        </p:txBody>
      </p:sp>
      <p:sp>
        <p:nvSpPr>
          <p:cNvPr id="150" name="內文層級一…"/>
          <p:cNvSpPr txBox="1">
            <a:spLocks noGrp="1"/>
          </p:cNvSpPr>
          <p:nvPr>
            <p:ph type="body" sz="quarter" idx="1"/>
          </p:nvPr>
        </p:nvSpPr>
        <p:spPr>
          <a:xfrm>
            <a:off x="825038" y="4455621"/>
            <a:ext cx="7543801" cy="1143001"/>
          </a:xfrm>
          <a:prstGeom prst="rect">
            <a:avLst/>
          </a:prstGeom>
        </p:spPr>
        <p:txBody>
          <a:bodyPr/>
          <a:lstStyle>
            <a:lvl1pPr marL="0" indent="0" defTabSz="844082">
              <a:lnSpc>
                <a:spcPct val="90000"/>
              </a:lnSpc>
              <a:spcBef>
                <a:spcPts val="1100"/>
              </a:spcBef>
              <a:buSzTx/>
              <a:buNone/>
              <a:defRPr cap="all" spc="185">
                <a:solidFill>
                  <a:srgbClr val="455F51"/>
                </a:solidFill>
                <a:latin typeface="Calibri Light"/>
                <a:ea typeface="Calibri Light"/>
                <a:cs typeface="Calibri Light"/>
                <a:sym typeface="Calibri Light"/>
              </a:defRPr>
            </a:lvl1pPr>
            <a:lvl2pPr marL="0" indent="422041" defTabSz="844082">
              <a:lnSpc>
                <a:spcPct val="90000"/>
              </a:lnSpc>
              <a:spcBef>
                <a:spcPts val="1100"/>
              </a:spcBef>
              <a:buSzTx/>
              <a:buNone/>
              <a:defRPr cap="all" spc="185">
                <a:solidFill>
                  <a:srgbClr val="455F51"/>
                </a:solidFill>
                <a:latin typeface="Calibri Light"/>
                <a:ea typeface="Calibri Light"/>
                <a:cs typeface="Calibri Light"/>
                <a:sym typeface="Calibri Light"/>
              </a:defRPr>
            </a:lvl2pPr>
            <a:lvl3pPr marL="0" indent="844082" defTabSz="844082">
              <a:lnSpc>
                <a:spcPct val="90000"/>
              </a:lnSpc>
              <a:spcBef>
                <a:spcPts val="1100"/>
              </a:spcBef>
              <a:buSzTx/>
              <a:buNone/>
              <a:defRPr cap="all" spc="185">
                <a:solidFill>
                  <a:srgbClr val="455F51"/>
                </a:solidFill>
                <a:latin typeface="Calibri Light"/>
                <a:ea typeface="Calibri Light"/>
                <a:cs typeface="Calibri Light"/>
                <a:sym typeface="Calibri Light"/>
              </a:defRPr>
            </a:lvl3pPr>
            <a:lvl4pPr marL="0" indent="1266123" defTabSz="844082">
              <a:lnSpc>
                <a:spcPct val="90000"/>
              </a:lnSpc>
              <a:spcBef>
                <a:spcPts val="1100"/>
              </a:spcBef>
              <a:buSzTx/>
              <a:buNone/>
              <a:defRPr cap="all" spc="185">
                <a:solidFill>
                  <a:srgbClr val="455F51"/>
                </a:solidFill>
                <a:latin typeface="Calibri Light"/>
                <a:ea typeface="Calibri Light"/>
                <a:cs typeface="Calibri Light"/>
                <a:sym typeface="Calibri Light"/>
              </a:defRPr>
            </a:lvl4pPr>
            <a:lvl5pPr indent="1688164" defTabSz="844082">
              <a:lnSpc>
                <a:spcPct val="90000"/>
              </a:lnSpc>
              <a:spcBef>
                <a:spcPts val="1100"/>
              </a:spcBef>
              <a:defRPr cap="all" spc="185">
                <a:solidFill>
                  <a:srgbClr val="455F51"/>
                </a:solidFill>
                <a:latin typeface="Calibri Light"/>
                <a:ea typeface="Calibri Light"/>
                <a:cs typeface="Calibri Light"/>
                <a:sym typeface="Calibri Light"/>
              </a:defRPr>
            </a:lvl5pPr>
          </a:lstStyle>
          <a:p>
            <a:r>
              <a:t>內文層級一</a:t>
            </a:r>
          </a:p>
          <a:p>
            <a:pPr lvl="1"/>
            <a:r>
              <a:t>內文層級二</a:t>
            </a:r>
          </a:p>
          <a:p>
            <a:pPr lvl="2"/>
            <a:r>
              <a:t>內文層級三</a:t>
            </a:r>
          </a:p>
          <a:p>
            <a:pPr lvl="3"/>
            <a:r>
              <a:t>內文層級四</a:t>
            </a:r>
          </a:p>
          <a:p>
            <a:pPr lvl="4"/>
            <a:r>
              <a:t>內文層級五</a:t>
            </a:r>
          </a:p>
        </p:txBody>
      </p:sp>
      <p:sp>
        <p:nvSpPr>
          <p:cNvPr id="151"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
        <p:nvSpPr>
          <p:cNvPr id="152" name="Straight Connector 8"/>
          <p:cNvSpPr/>
          <p:nvPr/>
        </p:nvSpPr>
        <p:spPr>
          <a:xfrm>
            <a:off x="905743" y="4343400"/>
            <a:ext cx="7406642" cy="0"/>
          </a:xfrm>
          <a:prstGeom prst="line">
            <a:avLst/>
          </a:prstGeom>
          <a:ln w="6350">
            <a:solidFill>
              <a:srgbClr val="808080"/>
            </a:solidFill>
          </a:ln>
        </p:spPr>
        <p:txBody>
          <a:bodyPr lIns="45719" rIns="45719"/>
          <a:lstStyle/>
          <a:p>
            <a:endParaRPr/>
          </a:p>
        </p:txBody>
      </p:sp>
    </p:spTree>
    <p:extLst>
      <p:ext uri="{BB962C8B-B14F-4D97-AF65-F5344CB8AC3E}">
        <p14:creationId xmlns:p14="http://schemas.microsoft.com/office/powerpoint/2010/main" val="166586644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159"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160"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161"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162"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163" name="內文層級一…"/>
          <p:cNvSpPr txBox="1">
            <a:spLocks noGrp="1"/>
          </p:cNvSpPr>
          <p:nvPr>
            <p:ph type="body" idx="1"/>
          </p:nvPr>
        </p:nvSpPr>
        <p:spPr>
          <a:xfrm>
            <a:off x="822958" y="1845734"/>
            <a:ext cx="7543802"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164"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8995238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183"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184"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185"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186"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187" name="內文層級一…"/>
          <p:cNvSpPr txBox="1">
            <a:spLocks noGrp="1"/>
          </p:cNvSpPr>
          <p:nvPr>
            <p:ph type="body" sz="half" idx="1"/>
          </p:nvPr>
        </p:nvSpPr>
        <p:spPr>
          <a:xfrm>
            <a:off x="822960" y="1845734"/>
            <a:ext cx="3703321"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188"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72758215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195"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196"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197"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198"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199" name="內文層級一…"/>
          <p:cNvSpPr txBox="1">
            <a:spLocks noGrp="1"/>
          </p:cNvSpPr>
          <p:nvPr>
            <p:ph type="body" sz="quarter" idx="1"/>
          </p:nvPr>
        </p:nvSpPr>
        <p:spPr>
          <a:xfrm>
            <a:off x="822960" y="1846052"/>
            <a:ext cx="3703321" cy="736283"/>
          </a:xfrm>
          <a:prstGeom prst="rect">
            <a:avLst/>
          </a:prstGeom>
        </p:spPr>
        <p:txBody>
          <a:bodyPr anchor="ctr"/>
          <a:lstStyle>
            <a:lvl1pPr marL="0" indent="0"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1pPr>
            <a:lvl2pPr marL="0" indent="422041"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2pPr>
            <a:lvl3pPr marL="0" indent="844082"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3pPr>
            <a:lvl4pPr marL="0" indent="1266123"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4pPr>
            <a:lvl5pPr indent="1688164" defTabSz="844082">
              <a:lnSpc>
                <a:spcPct val="90000"/>
              </a:lnSpc>
              <a:spcBef>
                <a:spcPts val="1100"/>
              </a:spcBef>
              <a:defRPr sz="1800" cap="all">
                <a:solidFill>
                  <a:srgbClr val="455F51"/>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00" name="Text Placeholder 4"/>
          <p:cNvSpPr>
            <a:spLocks noGrp="1"/>
          </p:cNvSpPr>
          <p:nvPr>
            <p:ph type="body" sz="quarter" idx="13"/>
          </p:nvPr>
        </p:nvSpPr>
        <p:spPr>
          <a:xfrm>
            <a:off x="4663440" y="1846052"/>
            <a:ext cx="3703321" cy="736283"/>
          </a:xfrm>
          <a:prstGeom prst="rect">
            <a:avLst/>
          </a:prstGeom>
        </p:spPr>
        <p:txBody>
          <a:bodyPr anchor="ctr"/>
          <a:lstStyle/>
          <a:p>
            <a:pPr marL="0" indent="0"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pPr>
            <a:endParaRPr/>
          </a:p>
        </p:txBody>
      </p:sp>
      <p:sp>
        <p:nvSpPr>
          <p:cNvPr id="201"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33797268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219" name="Rectangle 4"/>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20" name="Rectangle 5"/>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21"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7594373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228" name="Rectangle 7"/>
          <p:cNvSpPr/>
          <p:nvPr/>
        </p:nvSpPr>
        <p:spPr>
          <a:xfrm>
            <a:off x="13" y="0"/>
            <a:ext cx="3038095" cy="68580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29" name="Rectangle 8"/>
          <p:cNvSpPr/>
          <p:nvPr/>
        </p:nvSpPr>
        <p:spPr>
          <a:xfrm>
            <a:off x="3030053" y="0"/>
            <a:ext cx="48007" cy="6858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30" name="大標題文字"/>
          <p:cNvSpPr txBox="1">
            <a:spLocks noGrp="1"/>
          </p:cNvSpPr>
          <p:nvPr>
            <p:ph type="title"/>
          </p:nvPr>
        </p:nvSpPr>
        <p:spPr>
          <a:xfrm>
            <a:off x="342900" y="594359"/>
            <a:ext cx="2400300" cy="2286001"/>
          </a:xfrm>
          <a:prstGeom prst="rect">
            <a:avLst/>
          </a:prstGeom>
        </p:spPr>
        <p:txBody>
          <a:bodyPr anchor="b"/>
          <a:lstStyle>
            <a:lvl1pPr algn="l" defTabSz="844082">
              <a:lnSpc>
                <a:spcPct val="85000"/>
              </a:lnSpc>
              <a:defRPr sz="3300" b="0" spc="-46">
                <a:solidFill>
                  <a:srgbClr val="FFFFFF"/>
                </a:solidFill>
                <a:latin typeface="微軟正黑體"/>
                <a:ea typeface="微軟正黑體"/>
                <a:cs typeface="微軟正黑體"/>
                <a:sym typeface="微軟正黑體"/>
              </a:defRPr>
            </a:lvl1pPr>
          </a:lstStyle>
          <a:p>
            <a:r>
              <a:t>大標題文字</a:t>
            </a:r>
          </a:p>
        </p:txBody>
      </p:sp>
      <p:sp>
        <p:nvSpPr>
          <p:cNvPr id="231" name="內文層級一…"/>
          <p:cNvSpPr txBox="1">
            <a:spLocks noGrp="1"/>
          </p:cNvSpPr>
          <p:nvPr>
            <p:ph type="body" idx="1"/>
          </p:nvPr>
        </p:nvSpPr>
        <p:spPr>
          <a:xfrm>
            <a:off x="3600451" y="731519"/>
            <a:ext cx="4869181" cy="5257801"/>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32" name="Text Placeholder 3"/>
          <p:cNvSpPr>
            <a:spLocks noGrp="1"/>
          </p:cNvSpPr>
          <p:nvPr>
            <p:ph type="body" sz="quarter" idx="13"/>
          </p:nvPr>
        </p:nvSpPr>
        <p:spPr>
          <a:xfrm>
            <a:off x="342900" y="2926079"/>
            <a:ext cx="2400300" cy="3379125"/>
          </a:xfrm>
          <a:prstGeom prst="rect">
            <a:avLst/>
          </a:prstGeom>
        </p:spPr>
        <p:txBody>
          <a:bodyPr/>
          <a:lstStyle/>
          <a:p>
            <a:pPr marL="0" indent="0" defTabSz="844082">
              <a:lnSpc>
                <a:spcPct val="90000"/>
              </a:lnSpc>
              <a:spcBef>
                <a:spcPts val="1100"/>
              </a:spcBef>
              <a:buSzTx/>
              <a:buNone/>
              <a:defRPr sz="1300">
                <a:solidFill>
                  <a:srgbClr val="FFFFFF"/>
                </a:solidFill>
                <a:latin typeface="微軟正黑體"/>
                <a:ea typeface="微軟正黑體"/>
                <a:cs typeface="微軟正黑體"/>
                <a:sym typeface="微軟正黑體"/>
              </a:defRPr>
            </a:pPr>
            <a:endParaRPr/>
          </a:p>
        </p:txBody>
      </p:sp>
      <p:sp>
        <p:nvSpPr>
          <p:cNvPr id="233"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455F51"/>
                </a:solidFill>
              </a:defRPr>
            </a:lvl1pPr>
          </a:lstStyle>
          <a:p>
            <a:fld id="{86CB4B4D-7CA3-9044-876B-883B54F8677D}" type="slidenum">
              <a:rPr/>
              <a:pPr/>
              <a:t>‹#›</a:t>
            </a:fld>
            <a:endParaRPr/>
          </a:p>
        </p:txBody>
      </p:sp>
    </p:spTree>
    <p:extLst>
      <p:ext uri="{BB962C8B-B14F-4D97-AF65-F5344CB8AC3E}">
        <p14:creationId xmlns:p14="http://schemas.microsoft.com/office/powerpoint/2010/main" val="426433171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240" name="Rectangle 7"/>
          <p:cNvSpPr/>
          <p:nvPr/>
        </p:nvSpPr>
        <p:spPr>
          <a:xfrm>
            <a:off x="1" y="4953000"/>
            <a:ext cx="9141619" cy="19050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41" name="Rectangle 8"/>
          <p:cNvSpPr/>
          <p:nvPr/>
        </p:nvSpPr>
        <p:spPr>
          <a:xfrm>
            <a:off x="13" y="4915075"/>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42" name="大標題文字"/>
          <p:cNvSpPr txBox="1">
            <a:spLocks noGrp="1"/>
          </p:cNvSpPr>
          <p:nvPr>
            <p:ph type="title"/>
          </p:nvPr>
        </p:nvSpPr>
        <p:spPr>
          <a:xfrm>
            <a:off x="822961" y="5074920"/>
            <a:ext cx="7585234" cy="822961"/>
          </a:xfrm>
          <a:prstGeom prst="rect">
            <a:avLst/>
          </a:prstGeom>
        </p:spPr>
        <p:txBody>
          <a:bodyPr lIns="0" tIns="0" rIns="0" bIns="0" anchor="b"/>
          <a:lstStyle>
            <a:lvl1pPr algn="l" defTabSz="844082">
              <a:lnSpc>
                <a:spcPct val="85000"/>
              </a:lnSpc>
              <a:defRPr sz="3300" b="0" spc="-46">
                <a:solidFill>
                  <a:srgbClr val="FFFFFF"/>
                </a:solidFill>
                <a:latin typeface="微軟正黑體"/>
                <a:ea typeface="微軟正黑體"/>
                <a:cs typeface="微軟正黑體"/>
                <a:sym typeface="微軟正黑體"/>
              </a:defRPr>
            </a:lvl1pPr>
          </a:lstStyle>
          <a:p>
            <a:r>
              <a:t>大標題文字</a:t>
            </a:r>
          </a:p>
        </p:txBody>
      </p:sp>
      <p:sp>
        <p:nvSpPr>
          <p:cNvPr id="243" name="Picture Placeholder 2"/>
          <p:cNvSpPr>
            <a:spLocks noGrp="1"/>
          </p:cNvSpPr>
          <p:nvPr>
            <p:ph type="pic" idx="13"/>
          </p:nvPr>
        </p:nvSpPr>
        <p:spPr>
          <a:xfrm>
            <a:off x="12" y="0"/>
            <a:ext cx="9143991" cy="4915076"/>
          </a:xfrm>
          <a:prstGeom prst="rect">
            <a:avLst/>
          </a:prstGeom>
        </p:spPr>
        <p:txBody>
          <a:bodyPr lIns="91439" rIns="91439">
            <a:noAutofit/>
          </a:bodyPr>
          <a:lstStyle/>
          <a:p>
            <a:endParaRPr/>
          </a:p>
        </p:txBody>
      </p:sp>
      <p:sp>
        <p:nvSpPr>
          <p:cNvPr id="244" name="內文層級一…"/>
          <p:cNvSpPr txBox="1">
            <a:spLocks noGrp="1"/>
          </p:cNvSpPr>
          <p:nvPr>
            <p:ph type="body" sz="quarter" idx="1"/>
          </p:nvPr>
        </p:nvSpPr>
        <p:spPr>
          <a:xfrm>
            <a:off x="822960" y="5907023"/>
            <a:ext cx="7589520" cy="594361"/>
          </a:xfrm>
          <a:prstGeom prst="rect">
            <a:avLst/>
          </a:prstGeom>
        </p:spPr>
        <p:txBody>
          <a:bodyPr lIns="0" tIns="0" rIns="0" bIns="0"/>
          <a:lstStyle>
            <a:lvl1pPr marL="0" indent="0" defTabSz="844082">
              <a:lnSpc>
                <a:spcPct val="90000"/>
              </a:lnSpc>
              <a:buSzTx/>
              <a:buNone/>
              <a:defRPr sz="1300">
                <a:solidFill>
                  <a:srgbClr val="FFFFFF"/>
                </a:solidFill>
                <a:latin typeface="微軟正黑體"/>
                <a:ea typeface="微軟正黑體"/>
                <a:cs typeface="微軟正黑體"/>
                <a:sym typeface="微軟正黑體"/>
              </a:defRPr>
            </a:lvl1pPr>
            <a:lvl2pPr marL="0" indent="422041" defTabSz="844082">
              <a:lnSpc>
                <a:spcPct val="90000"/>
              </a:lnSpc>
              <a:buSzTx/>
              <a:buNone/>
              <a:defRPr sz="1300">
                <a:solidFill>
                  <a:srgbClr val="FFFFFF"/>
                </a:solidFill>
                <a:latin typeface="微軟正黑體"/>
                <a:ea typeface="微軟正黑體"/>
                <a:cs typeface="微軟正黑體"/>
                <a:sym typeface="微軟正黑體"/>
              </a:defRPr>
            </a:lvl2pPr>
            <a:lvl3pPr marL="0" indent="844082" defTabSz="844082">
              <a:lnSpc>
                <a:spcPct val="90000"/>
              </a:lnSpc>
              <a:buSzTx/>
              <a:buNone/>
              <a:defRPr sz="1300">
                <a:solidFill>
                  <a:srgbClr val="FFFFFF"/>
                </a:solidFill>
                <a:latin typeface="微軟正黑體"/>
                <a:ea typeface="微軟正黑體"/>
                <a:cs typeface="微軟正黑體"/>
                <a:sym typeface="微軟正黑體"/>
              </a:defRPr>
            </a:lvl3pPr>
            <a:lvl4pPr marL="0" indent="1266123" defTabSz="844082">
              <a:lnSpc>
                <a:spcPct val="90000"/>
              </a:lnSpc>
              <a:buSzTx/>
              <a:buNone/>
              <a:defRPr sz="1300">
                <a:solidFill>
                  <a:srgbClr val="FFFFFF"/>
                </a:solidFill>
                <a:latin typeface="微軟正黑體"/>
                <a:ea typeface="微軟正黑體"/>
                <a:cs typeface="微軟正黑體"/>
                <a:sym typeface="微軟正黑體"/>
              </a:defRPr>
            </a:lvl4pPr>
            <a:lvl5pPr indent="1688164" defTabSz="844082">
              <a:lnSpc>
                <a:spcPct val="90000"/>
              </a:lnSpc>
              <a:defRPr sz="1300">
                <a:solidFill>
                  <a:srgbClr val="FFFFFF"/>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45"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8464623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標題及直排文字">
    <p:spTree>
      <p:nvGrpSpPr>
        <p:cNvPr id="1" name=""/>
        <p:cNvGrpSpPr/>
        <p:nvPr/>
      </p:nvGrpSpPr>
      <p:grpSpPr>
        <a:xfrm>
          <a:off x="0" y="0"/>
          <a:ext cx="0" cy="0"/>
          <a:chOff x="0" y="0"/>
          <a:chExt cx="0" cy="0"/>
        </a:xfrm>
      </p:grpSpPr>
      <p:sp>
        <p:nvSpPr>
          <p:cNvPr id="252"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53"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54"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255"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256" name="內文層級一…"/>
          <p:cNvSpPr txBox="1">
            <a:spLocks noGrp="1"/>
          </p:cNvSpPr>
          <p:nvPr>
            <p:ph type="body" idx="1"/>
          </p:nvPr>
        </p:nvSpPr>
        <p:spPr>
          <a:xfrm>
            <a:off x="822958" y="1845734"/>
            <a:ext cx="7543802"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57"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8225873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直排標題及文字">
    <p:spTree>
      <p:nvGrpSpPr>
        <p:cNvPr id="1" name=""/>
        <p:cNvGrpSpPr/>
        <p:nvPr/>
      </p:nvGrpSpPr>
      <p:grpSpPr>
        <a:xfrm>
          <a:off x="0" y="0"/>
          <a:ext cx="0" cy="0"/>
          <a:chOff x="0" y="0"/>
          <a:chExt cx="0" cy="0"/>
        </a:xfrm>
      </p:grpSpPr>
      <p:sp>
        <p:nvSpPr>
          <p:cNvPr id="264" name="Rectangle 6"/>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65" name="Rectangle 7"/>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66" name="大標題文字"/>
          <p:cNvSpPr txBox="1">
            <a:spLocks noGrp="1"/>
          </p:cNvSpPr>
          <p:nvPr>
            <p:ph type="title"/>
          </p:nvPr>
        </p:nvSpPr>
        <p:spPr>
          <a:xfrm>
            <a:off x="6543675" y="412302"/>
            <a:ext cx="1971676" cy="5759899"/>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267" name="內文層級一…"/>
          <p:cNvSpPr txBox="1">
            <a:spLocks noGrp="1"/>
          </p:cNvSpPr>
          <p:nvPr>
            <p:ph type="body" idx="1"/>
          </p:nvPr>
        </p:nvSpPr>
        <p:spPr>
          <a:xfrm>
            <a:off x="628651" y="412302"/>
            <a:ext cx="5800726" cy="5759899"/>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268"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7280890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標題投影片">
    <p:spTree>
      <p:nvGrpSpPr>
        <p:cNvPr id="1" name=""/>
        <p:cNvGrpSpPr/>
        <p:nvPr/>
      </p:nvGrpSpPr>
      <p:grpSpPr>
        <a:xfrm>
          <a:off x="0" y="0"/>
          <a:ext cx="0" cy="0"/>
          <a:chOff x="0" y="0"/>
          <a:chExt cx="0" cy="0"/>
        </a:xfrm>
      </p:grpSpPr>
      <p:sp>
        <p:nvSpPr>
          <p:cNvPr id="275" name="Oval 105"/>
          <p:cNvSpPr/>
          <p:nvPr/>
        </p:nvSpPr>
        <p:spPr>
          <a:xfrm>
            <a:off x="178777" y="-1"/>
            <a:ext cx="6805246" cy="6858001"/>
          </a:xfrm>
          <a:prstGeom prst="ellipse">
            <a:avLst/>
          </a:prstGeom>
          <a:gradFill>
            <a:gsLst>
              <a:gs pos="0">
                <a:srgbClr val="E2DFCC">
                  <a:alpha val="44000"/>
                </a:srgbClr>
              </a:gs>
              <a:gs pos="100000">
                <a:srgbClr val="FFFFFF">
                  <a:alpha val="0"/>
                </a:srgbClr>
              </a:gs>
            </a:gsLst>
          </a:gradFill>
          <a:ln w="12700">
            <a:miter lim="400000"/>
          </a:ln>
        </p:spPr>
        <p:txBody>
          <a:bodyPr lIns="45719" rIns="45719" anchor="ctr"/>
          <a:lstStyle/>
          <a:p>
            <a:pPr defTabSz="844082">
              <a:defRPr sz="1600"/>
            </a:pPr>
            <a:endParaRPr/>
          </a:p>
        </p:txBody>
      </p:sp>
      <p:sp>
        <p:nvSpPr>
          <p:cNvPr id="276" name="Rectangle 39"/>
          <p:cNvSpPr/>
          <p:nvPr/>
        </p:nvSpPr>
        <p:spPr>
          <a:xfrm>
            <a:off x="0" y="2420938"/>
            <a:ext cx="9144000" cy="2736851"/>
          </a:xfrm>
          <a:prstGeom prst="rect">
            <a:avLst/>
          </a:prstGeom>
          <a:solidFill>
            <a:srgbClr val="39998E"/>
          </a:solidFill>
          <a:ln w="12700">
            <a:miter lim="400000"/>
          </a:ln>
        </p:spPr>
        <p:txBody>
          <a:bodyPr lIns="45719" rIns="45719" anchor="ctr"/>
          <a:lstStyle/>
          <a:p>
            <a:pPr defTabSz="844082">
              <a:defRPr sz="1600" b="1"/>
            </a:pPr>
            <a:endParaRPr/>
          </a:p>
        </p:txBody>
      </p:sp>
      <p:sp>
        <p:nvSpPr>
          <p:cNvPr id="277" name="幻燈片編號"/>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1_標題投影片">
    <p:spTree>
      <p:nvGrpSpPr>
        <p:cNvPr id="1" name=""/>
        <p:cNvGrpSpPr/>
        <p:nvPr/>
      </p:nvGrpSpPr>
      <p:grpSpPr>
        <a:xfrm>
          <a:off x="0" y="0"/>
          <a:ext cx="0" cy="0"/>
          <a:chOff x="0" y="0"/>
          <a:chExt cx="0" cy="0"/>
        </a:xfrm>
      </p:grpSpPr>
      <p:sp>
        <p:nvSpPr>
          <p:cNvPr id="275" name="Oval 105"/>
          <p:cNvSpPr/>
          <p:nvPr/>
        </p:nvSpPr>
        <p:spPr>
          <a:xfrm>
            <a:off x="178777" y="-1"/>
            <a:ext cx="6805246" cy="6858001"/>
          </a:xfrm>
          <a:prstGeom prst="ellipse">
            <a:avLst/>
          </a:prstGeom>
          <a:gradFill>
            <a:gsLst>
              <a:gs pos="0">
                <a:srgbClr val="E2DFCC">
                  <a:alpha val="44000"/>
                </a:srgbClr>
              </a:gs>
              <a:gs pos="100000">
                <a:srgbClr val="FFFFFF">
                  <a:alpha val="0"/>
                </a:srgbClr>
              </a:gs>
            </a:gsLst>
          </a:gradFill>
          <a:ln w="12700">
            <a:miter lim="400000"/>
          </a:ln>
        </p:spPr>
        <p:txBody>
          <a:bodyPr lIns="45719" rIns="45719" anchor="ctr"/>
          <a:lstStyle/>
          <a:p>
            <a:pPr defTabSz="844082">
              <a:defRPr sz="1600"/>
            </a:pPr>
            <a:endParaRPr sz="1600"/>
          </a:p>
        </p:txBody>
      </p:sp>
      <p:sp>
        <p:nvSpPr>
          <p:cNvPr id="276" name="Rectangle 39"/>
          <p:cNvSpPr/>
          <p:nvPr/>
        </p:nvSpPr>
        <p:spPr>
          <a:xfrm>
            <a:off x="0" y="2420938"/>
            <a:ext cx="9144000" cy="2736851"/>
          </a:xfrm>
          <a:prstGeom prst="rect">
            <a:avLst/>
          </a:prstGeom>
          <a:solidFill>
            <a:srgbClr val="39998E"/>
          </a:solidFill>
          <a:ln w="12700">
            <a:miter lim="400000"/>
          </a:ln>
        </p:spPr>
        <p:txBody>
          <a:bodyPr lIns="45719" rIns="45719" anchor="ctr"/>
          <a:lstStyle/>
          <a:p>
            <a:pPr defTabSz="844082">
              <a:defRPr sz="1600" b="1"/>
            </a:pPr>
            <a:endParaRPr sz="1600" b="1"/>
          </a:p>
        </p:txBody>
      </p:sp>
      <p:sp>
        <p:nvSpPr>
          <p:cNvPr id="277" name="幻燈片編號"/>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62027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1_標題及物件">
    <p:spTree>
      <p:nvGrpSpPr>
        <p:cNvPr id="1" name=""/>
        <p:cNvGrpSpPr/>
        <p:nvPr/>
      </p:nvGrpSpPr>
      <p:grpSpPr>
        <a:xfrm>
          <a:off x="0" y="0"/>
          <a:ext cx="0" cy="0"/>
          <a:chOff x="0" y="0"/>
          <a:chExt cx="0" cy="0"/>
        </a:xfrm>
      </p:grpSpPr>
      <p:sp>
        <p:nvSpPr>
          <p:cNvPr id="296"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97"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298"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299"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300" name="內文層級一…"/>
          <p:cNvSpPr txBox="1">
            <a:spLocks noGrp="1"/>
          </p:cNvSpPr>
          <p:nvPr>
            <p:ph type="body" idx="1"/>
          </p:nvPr>
        </p:nvSpPr>
        <p:spPr>
          <a:xfrm>
            <a:off x="822958" y="1845734"/>
            <a:ext cx="7543802"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01"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731495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308" name="Rectangle 6"/>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09" name="Rectangle 7"/>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10" name="大標題文字"/>
          <p:cNvSpPr txBox="1">
            <a:spLocks noGrp="1"/>
          </p:cNvSpPr>
          <p:nvPr>
            <p:ph type="title"/>
          </p:nvPr>
        </p:nvSpPr>
        <p:spPr>
          <a:xfrm>
            <a:off x="822960" y="758951"/>
            <a:ext cx="7543801" cy="3566161"/>
          </a:xfrm>
          <a:prstGeom prst="rect">
            <a:avLst/>
          </a:prstGeom>
        </p:spPr>
        <p:txBody>
          <a:bodyPr anchor="b"/>
          <a:lstStyle>
            <a:lvl1pPr algn="l" defTabSz="844082">
              <a:lnSpc>
                <a:spcPct val="85000"/>
              </a:lnSpc>
              <a:defRPr sz="7300" b="0" spc="-46">
                <a:solidFill>
                  <a:srgbClr val="262626"/>
                </a:solidFill>
                <a:latin typeface="微軟正黑體"/>
                <a:ea typeface="微軟正黑體"/>
                <a:cs typeface="微軟正黑體"/>
                <a:sym typeface="微軟正黑體"/>
              </a:defRPr>
            </a:lvl1pPr>
          </a:lstStyle>
          <a:p>
            <a:r>
              <a:t>大標題文字</a:t>
            </a:r>
          </a:p>
        </p:txBody>
      </p:sp>
      <p:sp>
        <p:nvSpPr>
          <p:cNvPr id="311" name="內文層級一…"/>
          <p:cNvSpPr txBox="1">
            <a:spLocks noGrp="1"/>
          </p:cNvSpPr>
          <p:nvPr>
            <p:ph type="body" sz="quarter" idx="1"/>
          </p:nvPr>
        </p:nvSpPr>
        <p:spPr>
          <a:xfrm>
            <a:off x="822960" y="4453128"/>
            <a:ext cx="7543801" cy="1143001"/>
          </a:xfrm>
          <a:prstGeom prst="rect">
            <a:avLst/>
          </a:prstGeom>
        </p:spPr>
        <p:txBody>
          <a:bodyPr/>
          <a:lstStyle>
            <a:lvl1pPr marL="0" indent="0" defTabSz="844082">
              <a:lnSpc>
                <a:spcPct val="90000"/>
              </a:lnSpc>
              <a:spcBef>
                <a:spcPts val="1100"/>
              </a:spcBef>
              <a:buSzTx/>
              <a:buNone/>
              <a:defRPr cap="all" spc="185">
                <a:solidFill>
                  <a:srgbClr val="455F51"/>
                </a:solidFill>
                <a:latin typeface="Calibri Light"/>
                <a:ea typeface="Calibri Light"/>
                <a:cs typeface="Calibri Light"/>
                <a:sym typeface="Calibri Light"/>
              </a:defRPr>
            </a:lvl1pPr>
            <a:lvl2pPr marL="0" indent="422041" defTabSz="844082">
              <a:lnSpc>
                <a:spcPct val="90000"/>
              </a:lnSpc>
              <a:spcBef>
                <a:spcPts val="1100"/>
              </a:spcBef>
              <a:buSzTx/>
              <a:buNone/>
              <a:defRPr cap="all" spc="185">
                <a:solidFill>
                  <a:srgbClr val="455F51"/>
                </a:solidFill>
                <a:latin typeface="Calibri Light"/>
                <a:ea typeface="Calibri Light"/>
                <a:cs typeface="Calibri Light"/>
                <a:sym typeface="Calibri Light"/>
              </a:defRPr>
            </a:lvl2pPr>
            <a:lvl3pPr marL="0" indent="844082" defTabSz="844082">
              <a:lnSpc>
                <a:spcPct val="90000"/>
              </a:lnSpc>
              <a:spcBef>
                <a:spcPts val="1100"/>
              </a:spcBef>
              <a:buSzTx/>
              <a:buNone/>
              <a:defRPr cap="all" spc="185">
                <a:solidFill>
                  <a:srgbClr val="455F51"/>
                </a:solidFill>
                <a:latin typeface="Calibri Light"/>
                <a:ea typeface="Calibri Light"/>
                <a:cs typeface="Calibri Light"/>
                <a:sym typeface="Calibri Light"/>
              </a:defRPr>
            </a:lvl3pPr>
            <a:lvl4pPr marL="0" indent="1266123" defTabSz="844082">
              <a:lnSpc>
                <a:spcPct val="90000"/>
              </a:lnSpc>
              <a:spcBef>
                <a:spcPts val="1100"/>
              </a:spcBef>
              <a:buSzTx/>
              <a:buNone/>
              <a:defRPr cap="all" spc="185">
                <a:solidFill>
                  <a:srgbClr val="455F51"/>
                </a:solidFill>
                <a:latin typeface="Calibri Light"/>
                <a:ea typeface="Calibri Light"/>
                <a:cs typeface="Calibri Light"/>
                <a:sym typeface="Calibri Light"/>
              </a:defRPr>
            </a:lvl4pPr>
            <a:lvl5pPr indent="1688164" defTabSz="844082">
              <a:lnSpc>
                <a:spcPct val="90000"/>
              </a:lnSpc>
              <a:spcBef>
                <a:spcPts val="1100"/>
              </a:spcBef>
              <a:defRPr cap="all" spc="185">
                <a:solidFill>
                  <a:srgbClr val="455F51"/>
                </a:solidFill>
                <a:latin typeface="Calibri Light"/>
                <a:ea typeface="Calibri Light"/>
                <a:cs typeface="Calibri Light"/>
                <a:sym typeface="Calibri Light"/>
              </a:defRPr>
            </a:lvl5pPr>
          </a:lstStyle>
          <a:p>
            <a:r>
              <a:t>內文層級一</a:t>
            </a:r>
          </a:p>
          <a:p>
            <a:pPr lvl="1"/>
            <a:r>
              <a:t>內文層級二</a:t>
            </a:r>
          </a:p>
          <a:p>
            <a:pPr lvl="2"/>
            <a:r>
              <a:t>內文層級三</a:t>
            </a:r>
          </a:p>
          <a:p>
            <a:pPr lvl="3"/>
            <a:r>
              <a:t>內文層級四</a:t>
            </a:r>
          </a:p>
          <a:p>
            <a:pPr lvl="4"/>
            <a:r>
              <a:t>內文層級五</a:t>
            </a:r>
          </a:p>
        </p:txBody>
      </p:sp>
      <p:sp>
        <p:nvSpPr>
          <p:cNvPr id="312"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
        <p:nvSpPr>
          <p:cNvPr id="313" name="Straight Connector 8"/>
          <p:cNvSpPr/>
          <p:nvPr/>
        </p:nvSpPr>
        <p:spPr>
          <a:xfrm>
            <a:off x="905743" y="4343400"/>
            <a:ext cx="7406642" cy="0"/>
          </a:xfrm>
          <a:prstGeom prst="line">
            <a:avLst/>
          </a:prstGeom>
          <a:ln w="6350">
            <a:solidFill>
              <a:srgbClr val="808080"/>
            </a:solidFill>
          </a:ln>
        </p:spPr>
        <p:txBody>
          <a:bodyPr lIns="45719" rIns="45719"/>
          <a:lstStyle/>
          <a:p>
            <a:endParaRPr/>
          </a:p>
        </p:txBody>
      </p:sp>
    </p:spTree>
    <p:extLst>
      <p:ext uri="{BB962C8B-B14F-4D97-AF65-F5344CB8AC3E}">
        <p14:creationId xmlns:p14="http://schemas.microsoft.com/office/powerpoint/2010/main" val="81383968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兩項物件">
    <p:spTree>
      <p:nvGrpSpPr>
        <p:cNvPr id="1" name=""/>
        <p:cNvGrpSpPr/>
        <p:nvPr/>
      </p:nvGrpSpPr>
      <p:grpSpPr>
        <a:xfrm>
          <a:off x="0" y="0"/>
          <a:ext cx="0" cy="0"/>
          <a:chOff x="0" y="0"/>
          <a:chExt cx="0" cy="0"/>
        </a:xfrm>
      </p:grpSpPr>
      <p:sp>
        <p:nvSpPr>
          <p:cNvPr id="320"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21"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22"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323"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324" name="內文層級一…"/>
          <p:cNvSpPr txBox="1">
            <a:spLocks noGrp="1"/>
          </p:cNvSpPr>
          <p:nvPr>
            <p:ph type="body" sz="half" idx="1"/>
          </p:nvPr>
        </p:nvSpPr>
        <p:spPr>
          <a:xfrm>
            <a:off x="822960" y="1845734"/>
            <a:ext cx="3703321"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25"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69699888"/>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比對">
    <p:spTree>
      <p:nvGrpSpPr>
        <p:cNvPr id="1" name=""/>
        <p:cNvGrpSpPr/>
        <p:nvPr/>
      </p:nvGrpSpPr>
      <p:grpSpPr>
        <a:xfrm>
          <a:off x="0" y="0"/>
          <a:ext cx="0" cy="0"/>
          <a:chOff x="0" y="0"/>
          <a:chExt cx="0" cy="0"/>
        </a:xfrm>
      </p:grpSpPr>
      <p:sp>
        <p:nvSpPr>
          <p:cNvPr id="332"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33"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34"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335"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336" name="內文層級一…"/>
          <p:cNvSpPr txBox="1">
            <a:spLocks noGrp="1"/>
          </p:cNvSpPr>
          <p:nvPr>
            <p:ph type="body" sz="quarter" idx="1"/>
          </p:nvPr>
        </p:nvSpPr>
        <p:spPr>
          <a:xfrm>
            <a:off x="822960" y="1846052"/>
            <a:ext cx="3703321" cy="736283"/>
          </a:xfrm>
          <a:prstGeom prst="rect">
            <a:avLst/>
          </a:prstGeom>
        </p:spPr>
        <p:txBody>
          <a:bodyPr anchor="ctr"/>
          <a:lstStyle>
            <a:lvl1pPr marL="0" indent="0"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1pPr>
            <a:lvl2pPr marL="0" indent="422041"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2pPr>
            <a:lvl3pPr marL="0" indent="844082"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3pPr>
            <a:lvl4pPr marL="0" indent="1266123"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lvl4pPr>
            <a:lvl5pPr indent="1688164" defTabSz="844082">
              <a:lnSpc>
                <a:spcPct val="90000"/>
              </a:lnSpc>
              <a:spcBef>
                <a:spcPts val="1100"/>
              </a:spcBef>
              <a:defRPr sz="1800" cap="all">
                <a:solidFill>
                  <a:srgbClr val="455F51"/>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37" name="Text Placeholder 4"/>
          <p:cNvSpPr>
            <a:spLocks noGrp="1"/>
          </p:cNvSpPr>
          <p:nvPr>
            <p:ph type="body" sz="quarter" idx="13"/>
          </p:nvPr>
        </p:nvSpPr>
        <p:spPr>
          <a:xfrm>
            <a:off x="4663440" y="1846052"/>
            <a:ext cx="3703321" cy="736283"/>
          </a:xfrm>
          <a:prstGeom prst="rect">
            <a:avLst/>
          </a:prstGeom>
        </p:spPr>
        <p:txBody>
          <a:bodyPr anchor="ctr"/>
          <a:lstStyle/>
          <a:p>
            <a:pPr marL="0" indent="0" defTabSz="844082">
              <a:lnSpc>
                <a:spcPct val="90000"/>
              </a:lnSpc>
              <a:spcBef>
                <a:spcPts val="1100"/>
              </a:spcBef>
              <a:buSzTx/>
              <a:buNone/>
              <a:defRPr sz="1800" cap="all">
                <a:solidFill>
                  <a:srgbClr val="455F51"/>
                </a:solidFill>
                <a:latin typeface="微軟正黑體"/>
                <a:ea typeface="微軟正黑體"/>
                <a:cs typeface="微軟正黑體"/>
                <a:sym typeface="微軟正黑體"/>
              </a:defRPr>
            </a:pPr>
            <a:endParaRPr/>
          </a:p>
        </p:txBody>
      </p:sp>
      <p:sp>
        <p:nvSpPr>
          <p:cNvPr id="338"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8474753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345"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46"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47"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348"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349"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8748742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1_含標題的內容">
    <p:spTree>
      <p:nvGrpSpPr>
        <p:cNvPr id="1" name=""/>
        <p:cNvGrpSpPr/>
        <p:nvPr/>
      </p:nvGrpSpPr>
      <p:grpSpPr>
        <a:xfrm>
          <a:off x="0" y="0"/>
          <a:ext cx="0" cy="0"/>
          <a:chOff x="0" y="0"/>
          <a:chExt cx="0" cy="0"/>
        </a:xfrm>
      </p:grpSpPr>
      <p:sp>
        <p:nvSpPr>
          <p:cNvPr id="365" name="Rectangle 7"/>
          <p:cNvSpPr/>
          <p:nvPr/>
        </p:nvSpPr>
        <p:spPr>
          <a:xfrm>
            <a:off x="13" y="0"/>
            <a:ext cx="3038095" cy="68580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66" name="Rectangle 8"/>
          <p:cNvSpPr/>
          <p:nvPr/>
        </p:nvSpPr>
        <p:spPr>
          <a:xfrm>
            <a:off x="3030053" y="0"/>
            <a:ext cx="48007" cy="6858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67" name="大標題文字"/>
          <p:cNvSpPr txBox="1">
            <a:spLocks noGrp="1"/>
          </p:cNvSpPr>
          <p:nvPr>
            <p:ph type="title"/>
          </p:nvPr>
        </p:nvSpPr>
        <p:spPr>
          <a:xfrm>
            <a:off x="342900" y="594359"/>
            <a:ext cx="2400300" cy="2286001"/>
          </a:xfrm>
          <a:prstGeom prst="rect">
            <a:avLst/>
          </a:prstGeom>
        </p:spPr>
        <p:txBody>
          <a:bodyPr anchor="b"/>
          <a:lstStyle>
            <a:lvl1pPr algn="l" defTabSz="844082">
              <a:lnSpc>
                <a:spcPct val="85000"/>
              </a:lnSpc>
              <a:defRPr sz="3300" b="0" spc="-46">
                <a:solidFill>
                  <a:srgbClr val="FFFFFF"/>
                </a:solidFill>
                <a:latin typeface="微軟正黑體"/>
                <a:ea typeface="微軟正黑體"/>
                <a:cs typeface="微軟正黑體"/>
                <a:sym typeface="微軟正黑體"/>
              </a:defRPr>
            </a:lvl1pPr>
          </a:lstStyle>
          <a:p>
            <a:r>
              <a:t>大標題文字</a:t>
            </a:r>
          </a:p>
        </p:txBody>
      </p:sp>
      <p:sp>
        <p:nvSpPr>
          <p:cNvPr id="368" name="內文層級一…"/>
          <p:cNvSpPr txBox="1">
            <a:spLocks noGrp="1"/>
          </p:cNvSpPr>
          <p:nvPr>
            <p:ph type="body" idx="1"/>
          </p:nvPr>
        </p:nvSpPr>
        <p:spPr>
          <a:xfrm>
            <a:off x="3600451" y="731519"/>
            <a:ext cx="4869181" cy="5257801"/>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69" name="Text Placeholder 3"/>
          <p:cNvSpPr>
            <a:spLocks noGrp="1"/>
          </p:cNvSpPr>
          <p:nvPr>
            <p:ph type="body" sz="quarter" idx="13"/>
          </p:nvPr>
        </p:nvSpPr>
        <p:spPr>
          <a:xfrm>
            <a:off x="342900" y="2926079"/>
            <a:ext cx="2400300" cy="3379125"/>
          </a:xfrm>
          <a:prstGeom prst="rect">
            <a:avLst/>
          </a:prstGeom>
        </p:spPr>
        <p:txBody>
          <a:bodyPr/>
          <a:lstStyle/>
          <a:p>
            <a:pPr marL="0" indent="0" defTabSz="844082">
              <a:lnSpc>
                <a:spcPct val="90000"/>
              </a:lnSpc>
              <a:spcBef>
                <a:spcPts val="1100"/>
              </a:spcBef>
              <a:buSzTx/>
              <a:buNone/>
              <a:defRPr sz="1300">
                <a:solidFill>
                  <a:srgbClr val="FFFFFF"/>
                </a:solidFill>
                <a:latin typeface="微軟正黑體"/>
                <a:ea typeface="微軟正黑體"/>
                <a:cs typeface="微軟正黑體"/>
                <a:sym typeface="微軟正黑體"/>
              </a:defRPr>
            </a:pPr>
            <a:endParaRPr/>
          </a:p>
        </p:txBody>
      </p:sp>
      <p:sp>
        <p:nvSpPr>
          <p:cNvPr id="370"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455F51"/>
                </a:solidFill>
              </a:defRPr>
            </a:lvl1pPr>
          </a:lstStyle>
          <a:p>
            <a:fld id="{86CB4B4D-7CA3-9044-876B-883B54F8677D}" type="slidenum">
              <a:rPr/>
              <a:pPr/>
              <a:t>‹#›</a:t>
            </a:fld>
            <a:endParaRPr/>
          </a:p>
        </p:txBody>
      </p:sp>
    </p:spTree>
    <p:extLst>
      <p:ext uri="{BB962C8B-B14F-4D97-AF65-F5344CB8AC3E}">
        <p14:creationId xmlns:p14="http://schemas.microsoft.com/office/powerpoint/2010/main" val="413996259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1_含標題的圖片">
    <p:spTree>
      <p:nvGrpSpPr>
        <p:cNvPr id="1" name=""/>
        <p:cNvGrpSpPr/>
        <p:nvPr/>
      </p:nvGrpSpPr>
      <p:grpSpPr>
        <a:xfrm>
          <a:off x="0" y="0"/>
          <a:ext cx="0" cy="0"/>
          <a:chOff x="0" y="0"/>
          <a:chExt cx="0" cy="0"/>
        </a:xfrm>
      </p:grpSpPr>
      <p:sp>
        <p:nvSpPr>
          <p:cNvPr id="377" name="Rectangle 7"/>
          <p:cNvSpPr/>
          <p:nvPr/>
        </p:nvSpPr>
        <p:spPr>
          <a:xfrm>
            <a:off x="1" y="4953000"/>
            <a:ext cx="9141619" cy="19050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78" name="Rectangle 8"/>
          <p:cNvSpPr/>
          <p:nvPr/>
        </p:nvSpPr>
        <p:spPr>
          <a:xfrm>
            <a:off x="13" y="4915075"/>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79" name="大標題文字"/>
          <p:cNvSpPr txBox="1">
            <a:spLocks noGrp="1"/>
          </p:cNvSpPr>
          <p:nvPr>
            <p:ph type="title"/>
          </p:nvPr>
        </p:nvSpPr>
        <p:spPr>
          <a:xfrm>
            <a:off x="822961" y="5074920"/>
            <a:ext cx="7585234" cy="822961"/>
          </a:xfrm>
          <a:prstGeom prst="rect">
            <a:avLst/>
          </a:prstGeom>
        </p:spPr>
        <p:txBody>
          <a:bodyPr lIns="0" tIns="0" rIns="0" bIns="0" anchor="b"/>
          <a:lstStyle>
            <a:lvl1pPr algn="l" defTabSz="844082">
              <a:lnSpc>
                <a:spcPct val="85000"/>
              </a:lnSpc>
              <a:defRPr sz="3300" b="0" spc="-46">
                <a:solidFill>
                  <a:srgbClr val="FFFFFF"/>
                </a:solidFill>
                <a:latin typeface="微軟正黑體"/>
                <a:ea typeface="微軟正黑體"/>
                <a:cs typeface="微軟正黑體"/>
                <a:sym typeface="微軟正黑體"/>
              </a:defRPr>
            </a:lvl1pPr>
          </a:lstStyle>
          <a:p>
            <a:r>
              <a:t>大標題文字</a:t>
            </a:r>
          </a:p>
        </p:txBody>
      </p:sp>
      <p:sp>
        <p:nvSpPr>
          <p:cNvPr id="380" name="Picture Placeholder 2"/>
          <p:cNvSpPr>
            <a:spLocks noGrp="1"/>
          </p:cNvSpPr>
          <p:nvPr>
            <p:ph type="pic" idx="13"/>
          </p:nvPr>
        </p:nvSpPr>
        <p:spPr>
          <a:xfrm>
            <a:off x="12" y="0"/>
            <a:ext cx="9143991" cy="4915076"/>
          </a:xfrm>
          <a:prstGeom prst="rect">
            <a:avLst/>
          </a:prstGeom>
        </p:spPr>
        <p:txBody>
          <a:bodyPr lIns="91439" rIns="91439">
            <a:noAutofit/>
          </a:bodyPr>
          <a:lstStyle/>
          <a:p>
            <a:endParaRPr/>
          </a:p>
        </p:txBody>
      </p:sp>
      <p:sp>
        <p:nvSpPr>
          <p:cNvPr id="381" name="內文層級一…"/>
          <p:cNvSpPr txBox="1">
            <a:spLocks noGrp="1"/>
          </p:cNvSpPr>
          <p:nvPr>
            <p:ph type="body" sz="quarter" idx="1"/>
          </p:nvPr>
        </p:nvSpPr>
        <p:spPr>
          <a:xfrm>
            <a:off x="822960" y="5907023"/>
            <a:ext cx="7589520" cy="594361"/>
          </a:xfrm>
          <a:prstGeom prst="rect">
            <a:avLst/>
          </a:prstGeom>
        </p:spPr>
        <p:txBody>
          <a:bodyPr lIns="0" tIns="0" rIns="0" bIns="0"/>
          <a:lstStyle>
            <a:lvl1pPr marL="0" indent="0" defTabSz="844082">
              <a:lnSpc>
                <a:spcPct val="90000"/>
              </a:lnSpc>
              <a:buSzTx/>
              <a:buNone/>
              <a:defRPr sz="1300">
                <a:solidFill>
                  <a:srgbClr val="FFFFFF"/>
                </a:solidFill>
                <a:latin typeface="微軟正黑體"/>
                <a:ea typeface="微軟正黑體"/>
                <a:cs typeface="微軟正黑體"/>
                <a:sym typeface="微軟正黑體"/>
              </a:defRPr>
            </a:lvl1pPr>
            <a:lvl2pPr marL="0" indent="422041" defTabSz="844082">
              <a:lnSpc>
                <a:spcPct val="90000"/>
              </a:lnSpc>
              <a:buSzTx/>
              <a:buNone/>
              <a:defRPr sz="1300">
                <a:solidFill>
                  <a:srgbClr val="FFFFFF"/>
                </a:solidFill>
                <a:latin typeface="微軟正黑體"/>
                <a:ea typeface="微軟正黑體"/>
                <a:cs typeface="微軟正黑體"/>
                <a:sym typeface="微軟正黑體"/>
              </a:defRPr>
            </a:lvl2pPr>
            <a:lvl3pPr marL="0" indent="844082" defTabSz="844082">
              <a:lnSpc>
                <a:spcPct val="90000"/>
              </a:lnSpc>
              <a:buSzTx/>
              <a:buNone/>
              <a:defRPr sz="1300">
                <a:solidFill>
                  <a:srgbClr val="FFFFFF"/>
                </a:solidFill>
                <a:latin typeface="微軟正黑體"/>
                <a:ea typeface="微軟正黑體"/>
                <a:cs typeface="微軟正黑體"/>
                <a:sym typeface="微軟正黑體"/>
              </a:defRPr>
            </a:lvl3pPr>
            <a:lvl4pPr marL="0" indent="1266123" defTabSz="844082">
              <a:lnSpc>
                <a:spcPct val="90000"/>
              </a:lnSpc>
              <a:buSzTx/>
              <a:buNone/>
              <a:defRPr sz="1300">
                <a:solidFill>
                  <a:srgbClr val="FFFFFF"/>
                </a:solidFill>
                <a:latin typeface="微軟正黑體"/>
                <a:ea typeface="微軟正黑體"/>
                <a:cs typeface="微軟正黑體"/>
                <a:sym typeface="微軟正黑體"/>
              </a:defRPr>
            </a:lvl4pPr>
            <a:lvl5pPr indent="1688164" defTabSz="844082">
              <a:lnSpc>
                <a:spcPct val="90000"/>
              </a:lnSpc>
              <a:defRPr sz="1300">
                <a:solidFill>
                  <a:srgbClr val="FFFFFF"/>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82"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55594698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_標題及直排文字">
    <p:spTree>
      <p:nvGrpSpPr>
        <p:cNvPr id="1" name=""/>
        <p:cNvGrpSpPr/>
        <p:nvPr/>
      </p:nvGrpSpPr>
      <p:grpSpPr>
        <a:xfrm>
          <a:off x="0" y="0"/>
          <a:ext cx="0" cy="0"/>
          <a:chOff x="0" y="0"/>
          <a:chExt cx="0" cy="0"/>
        </a:xfrm>
      </p:grpSpPr>
      <p:sp>
        <p:nvSpPr>
          <p:cNvPr id="389" name="Rectangle 6"/>
          <p:cNvSpPr/>
          <p:nvPr/>
        </p:nvSpPr>
        <p:spPr>
          <a:xfrm>
            <a:off x="1" y="6400800"/>
            <a:ext cx="9144001"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90" name="Rectangle 8"/>
          <p:cNvSpPr/>
          <p:nvPr/>
        </p:nvSpPr>
        <p:spPr>
          <a:xfrm>
            <a:off x="1" y="6334316"/>
            <a:ext cx="9144001" cy="66000"/>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391" name="Straight Connector 9"/>
          <p:cNvSpPr/>
          <p:nvPr/>
        </p:nvSpPr>
        <p:spPr>
          <a:xfrm>
            <a:off x="895150" y="1737845"/>
            <a:ext cx="7475220" cy="1"/>
          </a:xfrm>
          <a:prstGeom prst="line">
            <a:avLst/>
          </a:prstGeom>
          <a:ln w="6350">
            <a:solidFill>
              <a:srgbClr val="808080"/>
            </a:solidFill>
          </a:ln>
        </p:spPr>
        <p:txBody>
          <a:bodyPr lIns="45719" rIns="45719"/>
          <a:lstStyle/>
          <a:p>
            <a:endParaRPr/>
          </a:p>
        </p:txBody>
      </p:sp>
      <p:sp>
        <p:nvSpPr>
          <p:cNvPr id="392" name="大標題文字"/>
          <p:cNvSpPr txBox="1">
            <a:spLocks noGrp="1"/>
          </p:cNvSpPr>
          <p:nvPr>
            <p:ph type="title"/>
          </p:nvPr>
        </p:nvSpPr>
        <p:spPr>
          <a:xfrm>
            <a:off x="822960" y="286606"/>
            <a:ext cx="7543801" cy="1450757"/>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393" name="內文層級一…"/>
          <p:cNvSpPr txBox="1">
            <a:spLocks noGrp="1"/>
          </p:cNvSpPr>
          <p:nvPr>
            <p:ph type="body" idx="1"/>
          </p:nvPr>
        </p:nvSpPr>
        <p:spPr>
          <a:xfrm>
            <a:off x="822958" y="1845734"/>
            <a:ext cx="7543802" cy="4023360"/>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394"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74950465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直排標題及文字">
    <p:spTree>
      <p:nvGrpSpPr>
        <p:cNvPr id="1" name=""/>
        <p:cNvGrpSpPr/>
        <p:nvPr/>
      </p:nvGrpSpPr>
      <p:grpSpPr>
        <a:xfrm>
          <a:off x="0" y="0"/>
          <a:ext cx="0" cy="0"/>
          <a:chOff x="0" y="0"/>
          <a:chExt cx="0" cy="0"/>
        </a:xfrm>
      </p:grpSpPr>
      <p:sp>
        <p:nvSpPr>
          <p:cNvPr id="401" name="Rectangle 6"/>
          <p:cNvSpPr/>
          <p:nvPr/>
        </p:nvSpPr>
        <p:spPr>
          <a:xfrm>
            <a:off x="2383" y="6400800"/>
            <a:ext cx="9141619" cy="457200"/>
          </a:xfrm>
          <a:prstGeom prst="rect">
            <a:avLst/>
          </a:prstGeom>
          <a:solidFill>
            <a:srgbClr val="63A537"/>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402" name="Rectangle 7"/>
          <p:cNvSpPr/>
          <p:nvPr/>
        </p:nvSpPr>
        <p:spPr>
          <a:xfrm>
            <a:off x="13" y="6334316"/>
            <a:ext cx="9141619" cy="64009"/>
          </a:xfrm>
          <a:prstGeom prst="rect">
            <a:avLst/>
          </a:prstGeom>
          <a:solidFill>
            <a:srgbClr val="99CB38"/>
          </a:solidFill>
          <a:ln w="12700">
            <a:miter lim="400000"/>
          </a:ln>
        </p:spPr>
        <p:txBody>
          <a:bodyPr lIns="45719" rIns="45719"/>
          <a:lstStyle/>
          <a:p>
            <a:pPr>
              <a:defRPr>
                <a:latin typeface="+mj-lt"/>
                <a:ea typeface="+mj-ea"/>
                <a:cs typeface="+mj-cs"/>
                <a:sym typeface="Calibri"/>
              </a:defRPr>
            </a:pPr>
            <a:endParaRPr>
              <a:latin typeface="Calibri"/>
              <a:ea typeface="+mj-ea"/>
              <a:cs typeface="Calibri"/>
              <a:sym typeface="Calibri"/>
            </a:endParaRPr>
          </a:p>
        </p:txBody>
      </p:sp>
      <p:sp>
        <p:nvSpPr>
          <p:cNvPr id="403" name="大標題文字"/>
          <p:cNvSpPr txBox="1">
            <a:spLocks noGrp="1"/>
          </p:cNvSpPr>
          <p:nvPr>
            <p:ph type="title"/>
          </p:nvPr>
        </p:nvSpPr>
        <p:spPr>
          <a:xfrm>
            <a:off x="6543675" y="412302"/>
            <a:ext cx="1971676" cy="5759899"/>
          </a:xfrm>
          <a:prstGeom prst="rect">
            <a:avLst/>
          </a:prstGeom>
        </p:spPr>
        <p:txBody>
          <a:bodyPr anchor="b"/>
          <a:lstStyle>
            <a:lvl1pPr algn="l" defTabSz="844082">
              <a:lnSpc>
                <a:spcPct val="85000"/>
              </a:lnSpc>
              <a:defRPr sz="4400" b="0" spc="-46">
                <a:solidFill>
                  <a:srgbClr val="404040"/>
                </a:solidFill>
                <a:latin typeface="微軟正黑體"/>
                <a:ea typeface="微軟正黑體"/>
                <a:cs typeface="微軟正黑體"/>
                <a:sym typeface="微軟正黑體"/>
              </a:defRPr>
            </a:lvl1pPr>
          </a:lstStyle>
          <a:p>
            <a:r>
              <a:t>大標題文字</a:t>
            </a:r>
          </a:p>
        </p:txBody>
      </p:sp>
      <p:sp>
        <p:nvSpPr>
          <p:cNvPr id="404" name="內文層級一…"/>
          <p:cNvSpPr txBox="1">
            <a:spLocks noGrp="1"/>
          </p:cNvSpPr>
          <p:nvPr>
            <p:ph type="body" idx="1"/>
          </p:nvPr>
        </p:nvSpPr>
        <p:spPr>
          <a:xfrm>
            <a:off x="628651" y="412302"/>
            <a:ext cx="5800726" cy="5759899"/>
          </a:xfrm>
          <a:prstGeom prst="rect">
            <a:avLst/>
          </a:prstGeom>
        </p:spPr>
        <p:txBody>
          <a:bodyPr lIns="0" tIns="0" rIns="0" bIns="0"/>
          <a:lstStyle>
            <a:lvl1pPr marL="84408" indent="-84408" defTabSz="844082">
              <a:lnSpc>
                <a:spcPct val="90000"/>
              </a:lnSpc>
              <a:spcBef>
                <a:spcPts val="1100"/>
              </a:spcBef>
              <a:buClr>
                <a:srgbClr val="99CB38"/>
              </a:buClr>
              <a:buFont typeface="Trebuchet MS"/>
              <a:buChar char=" "/>
              <a:defRPr sz="1800">
                <a:solidFill>
                  <a:srgbClr val="404040"/>
                </a:solidFill>
                <a:latin typeface="微軟正黑體"/>
                <a:ea typeface="微軟正黑體"/>
                <a:cs typeface="微軟正黑體"/>
                <a:sym typeface="微軟正黑體"/>
              </a:defRPr>
            </a:lvl1pPr>
            <a:lvl2pPr marL="375617" indent="-189919"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2pPr>
            <a:lvl3pPr marL="607739"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3pPr>
            <a:lvl4pPr marL="776556" indent="-253225" defTabSz="844082">
              <a:lnSpc>
                <a:spcPct val="90000"/>
              </a:lnSpc>
              <a:spcBef>
                <a:spcPts val="1100"/>
              </a:spcBef>
              <a:buClr>
                <a:srgbClr val="99CB38"/>
              </a:buClr>
              <a:buFont typeface="Trebuchet MS"/>
              <a:buChar char="◦"/>
              <a:defRPr sz="1800">
                <a:solidFill>
                  <a:srgbClr val="404040"/>
                </a:solidFill>
                <a:latin typeface="微軟正黑體"/>
                <a:ea typeface="微軟正黑體"/>
                <a:cs typeface="微軟正黑體"/>
                <a:sym typeface="微軟正黑體"/>
              </a:defRPr>
            </a:lvl4pPr>
            <a:lvl5pPr marL="945372" indent="-253225" defTabSz="844082">
              <a:lnSpc>
                <a:spcPct val="90000"/>
              </a:lnSpc>
              <a:spcBef>
                <a:spcPts val="1100"/>
              </a:spcBef>
              <a:buClr>
                <a:srgbClr val="99CB38"/>
              </a:buClr>
              <a:buSzPct val="100000"/>
              <a:buFont typeface="Trebuchet MS"/>
              <a:buChar char="◦"/>
              <a:defRPr sz="1800">
                <a:solidFill>
                  <a:srgbClr val="404040"/>
                </a:solidFill>
                <a:latin typeface="微軟正黑體"/>
                <a:ea typeface="微軟正黑體"/>
                <a:cs typeface="微軟正黑體"/>
                <a:sym typeface="微軟正黑體"/>
              </a:defRPr>
            </a:lvl5pPr>
          </a:lstStyle>
          <a:p>
            <a:r>
              <a:t>內文層級一</a:t>
            </a:r>
          </a:p>
          <a:p>
            <a:pPr lvl="1"/>
            <a:r>
              <a:t>內文層級二</a:t>
            </a:r>
          </a:p>
          <a:p>
            <a:pPr lvl="2"/>
            <a:r>
              <a:t>內文層級三</a:t>
            </a:r>
          </a:p>
          <a:p>
            <a:pPr lvl="3"/>
            <a:r>
              <a:t>內文層級四</a:t>
            </a:r>
          </a:p>
          <a:p>
            <a:pPr lvl="4"/>
            <a:r>
              <a:t>內文層級五</a:t>
            </a:r>
          </a:p>
        </p:txBody>
      </p:sp>
      <p:sp>
        <p:nvSpPr>
          <p:cNvPr id="405" name="幻燈片編號"/>
          <p:cNvSpPr txBox="1">
            <a:spLocks noGrp="1"/>
          </p:cNvSpPr>
          <p:nvPr>
            <p:ph type="sldNum" sz="quarter" idx="2"/>
          </p:nvPr>
        </p:nvSpPr>
        <p:spPr>
          <a:xfrm>
            <a:off x="8178087" y="6526780"/>
            <a:ext cx="231278" cy="231141"/>
          </a:xfrm>
          <a:prstGeom prst="rect">
            <a:avLst/>
          </a:prstGeom>
        </p:spPr>
        <p:txBody>
          <a:bodyPr/>
          <a:lstStyle>
            <a:lvl1pPr>
              <a:defRPr sz="900">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07044328"/>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3.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theme" Target="../theme/theme5.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66" r:id="rId5"/>
    <p:sldLayoutId id="2147483667" r:id="rId6"/>
    <p:sldLayoutId id="2147483668" r:id="rId7"/>
    <p:sldLayoutId id="2147483670" r:id="rId8"/>
    <p:sldLayoutId id="2147483671" r:id="rId9"/>
    <p:sldLayoutId id="2147483673" r:id="rId10"/>
    <p:sldLayoutId id="2147483675" r:id="rId11"/>
    <p:sldLayoutId id="2147483676" r:id="rId12"/>
    <p:sldLayoutId id="2147483679" r:id="rId13"/>
    <p:sldLayoutId id="2147483680" r:id="rId14"/>
    <p:sldLayoutId id="2147483682" r:id="rId15"/>
    <p:sldLayoutId id="2147483683" r:id="rId16"/>
    <p:sldLayoutId id="2147483684" r:id="rId17"/>
    <p:sldLayoutId id="2147483685" r:id="rId18"/>
    <p:sldLayoutId id="2147483688" r:id="rId19"/>
    <p:sldLayoutId id="2147483690" r:id="rId20"/>
    <p:sldLayoutId id="2147483691" r:id="rId21"/>
    <p:sldLayoutId id="2147483692" r:id="rId22"/>
    <p:sldLayoutId id="2147483693" r:id="rId23"/>
    <p:sldLayoutId id="2147483694" r:id="rId24"/>
    <p:sldLayoutId id="2147483697" r:id="rId25"/>
    <p:sldLayoutId id="2147483698" r:id="rId26"/>
    <p:sldLayoutId id="2147483699" r:id="rId27"/>
    <p:sldLayoutId id="2147483702" r:id="rId28"/>
    <p:sldLayoutId id="2147483703" r:id="rId29"/>
    <p:sldLayoutId id="2147483704" r:id="rId30"/>
    <p:sldLayoutId id="2147483705" r:id="rId31"/>
    <p:sldLayoutId id="2147483708" r:id="rId32"/>
    <p:sldLayoutId id="2147483709" r:id="rId33"/>
    <p:sldLayoutId id="2147483710" r:id="rId34"/>
    <p:sldLayoutId id="2147483713" r:id="rId35"/>
    <p:sldLayoutId id="2147483714" r:id="rId36"/>
    <p:sldLayoutId id="2147483715" r:id="rId37"/>
    <p:sldLayoutId id="2147483716" r:id="rId38"/>
    <p:sldLayoutId id="2147483731" r:id="rId39"/>
    <p:sldLayoutId id="2147483988" r:id="rId40"/>
  </p:sldLayoutIdLst>
  <p:hf hdr="0" ftr="0" dt="0"/>
  <p:txStyles>
    <p:titleStyle>
      <a:lvl1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5pPr>
      <a:lvl6pPr marL="0" marR="0" indent="422041"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6pPr>
      <a:lvl7pPr marL="0" marR="0" indent="844082"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7pPr>
      <a:lvl8pPr marL="0" marR="0" indent="1266123"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8pPr>
      <a:lvl9pPr marL="0" marR="0" indent="1688164"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9pPr>
    </p:titleStyle>
    <p:bodyStyle>
      <a:lvl1pPr marL="252052" marR="0" indent="-252052"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1pPr>
      <a:lvl2pPr marL="647879" marR="0" indent="-395827"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2pPr>
      <a:lvl3pPr marL="883974" marR="0" indent="-30806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3pPr>
      <a:lvl4pPr marL="1136027" marR="0" indent="-30806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4pPr>
      <a:lvl5pPr marL="0" marR="0" indent="1080015" algn="l" defTabSz="914400" rtl="0" latinLnBrk="0">
        <a:lnSpc>
          <a:spcPct val="100000"/>
        </a:lnSpc>
        <a:spcBef>
          <a:spcPts val="500"/>
        </a:spcBef>
        <a:spcAft>
          <a:spcPts val="0"/>
        </a:spcAft>
        <a:buClrTx/>
        <a:buSzTx/>
        <a:buFontTx/>
        <a:buNone/>
        <a:tabLst/>
        <a:defRPr sz="2200" b="0" i="0" u="none" strike="noStrike" cap="none" spc="0" baseline="0">
          <a:ln>
            <a:noFill/>
          </a:ln>
          <a:solidFill>
            <a:srgbClr val="000000"/>
          </a:solidFill>
          <a:uFillTx/>
          <a:latin typeface="Arial"/>
          <a:ea typeface="Arial"/>
          <a:cs typeface="Arial"/>
          <a:sym typeface="Arial"/>
        </a:defRPr>
      </a:lvl5pPr>
      <a:lvl6pPr marL="2400359"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6pPr>
      <a:lvl7pPr marL="2822401"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7pPr>
      <a:lvl8pPr marL="324444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8pPr>
      <a:lvl9pPr marL="366648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1pPr>
      <a:lvl2pPr marL="0" marR="0" indent="4572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2pPr>
      <a:lvl3pPr marL="0" marR="0" indent="9144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3pPr>
      <a:lvl4pPr marL="0" marR="0" indent="13716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4pPr>
      <a:lvl5pPr marL="0" marR="0" indent="18288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5pPr>
      <a:lvl6pPr marL="0" marR="0" indent="22860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6pPr>
      <a:lvl7pPr marL="0" marR="0" indent="27432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7pPr>
      <a:lvl8pPr marL="0" marR="0" indent="32004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8pPr>
      <a:lvl9pPr marL="0" marR="0" indent="36576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endParaRPr lang="en-HK"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endParaRPr lang="en-HK"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702CD787-F99D-4178-9D7B-BAF2D79E845B}" type="slidenum">
              <a:rPr lang="en-HK" kern="1200" smtClean="0">
                <a:solidFill>
                  <a:prstClr val="black">
                    <a:tint val="75000"/>
                  </a:prstClr>
                </a:solidFill>
                <a:latin typeface="Calibri" panose="020F0502020204030204"/>
                <a:ea typeface="+mn-ea"/>
                <a:cs typeface="+mn-cs"/>
              </a:rPr>
              <a:pPr hangingPunct="1"/>
              <a:t>‹#›</a:t>
            </a:fld>
            <a:endParaRPr lang="en-HK"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3729084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3" r:id="rId12"/>
    <p:sldLayoutId id="214748389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9B3AC1BA-5077-4406-9441-26DC4B69EF5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6EA81820-3069-4621-8FF7-A04F291EEC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C4963230-A003-437C-B938-982AC4B92BF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hangingPunct="1"/>
            <a:endParaRPr lang="zh-TW" altLang="en-US" kern="1200">
              <a:solidFill>
                <a:prstClr val="black">
                  <a:tint val="75000"/>
                </a:prstClr>
              </a:solidFill>
              <a:latin typeface="Calibri" panose="020F0502020204030204"/>
              <a:ea typeface="新細明體" panose="02020500000000000000" pitchFamily="18" charset="-120"/>
            </a:endParaRPr>
          </a:p>
        </p:txBody>
      </p:sp>
      <p:sp>
        <p:nvSpPr>
          <p:cNvPr id="5" name="頁尾版面配置區 4">
            <a:extLst>
              <a:ext uri="{FF2B5EF4-FFF2-40B4-BE49-F238E27FC236}">
                <a16:creationId xmlns:a16="http://schemas.microsoft.com/office/drawing/2014/main" xmlns="" id="{95AB5C48-4C8F-4CBF-8007-176515B530C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hangingPunct="1"/>
            <a:endParaRPr lang="zh-TW" altLang="en-US" kern="1200">
              <a:solidFill>
                <a:prstClr val="black">
                  <a:tint val="75000"/>
                </a:prstClr>
              </a:solidFill>
              <a:latin typeface="Calibri" panose="020F0502020204030204"/>
              <a:ea typeface="新細明體" panose="02020500000000000000" pitchFamily="18" charset="-120"/>
            </a:endParaRPr>
          </a:p>
        </p:txBody>
      </p:sp>
      <p:sp>
        <p:nvSpPr>
          <p:cNvPr id="6" name="投影片編號版面配置區 5">
            <a:extLst>
              <a:ext uri="{FF2B5EF4-FFF2-40B4-BE49-F238E27FC236}">
                <a16:creationId xmlns:a16="http://schemas.microsoft.com/office/drawing/2014/main" xmlns="" id="{73FD3B8E-8CC4-4A30-99BA-8BA521D58B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hangingPunct="1"/>
            <a:fld id="{50374A23-0807-4653-A6B6-A7CA2E939C87}" type="slidenum">
              <a:rPr lang="zh-TW" altLang="en-US" kern="1200" smtClean="0">
                <a:solidFill>
                  <a:prstClr val="black">
                    <a:tint val="75000"/>
                  </a:prstClr>
                </a:solidFill>
                <a:latin typeface="Calibri" panose="020F0502020204030204"/>
                <a:ea typeface="新細明體" panose="02020500000000000000" pitchFamily="18" charset="-120"/>
              </a:rPr>
              <a:pPr defTabSz="914400" hangingPunct="1"/>
              <a:t>‹#›</a:t>
            </a:fld>
            <a:endParaRPr lang="zh-TW" altLang="en-US" kern="1200">
              <a:solidFill>
                <a:prstClr val="black">
                  <a:tint val="75000"/>
                </a:prstClr>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6306132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831">
                <a:solidFill>
                  <a:srgbClr val="FFFFFF"/>
                </a:solidFill>
                <a:ea typeface="微軟正黑體" panose="020B0604030504040204" pitchFamily="34" charset="-120"/>
              </a:defRPr>
            </a:lvl1pPr>
          </a:lstStyle>
          <a:p>
            <a:pPr defTabSz="844083" eaLnBrk="0" fontAlgn="base">
              <a:spcBef>
                <a:spcPct val="0"/>
              </a:spcBef>
              <a:spcAft>
                <a:spcPct val="0"/>
              </a:spcAft>
              <a:defRPr/>
            </a:pPr>
            <a:endParaRPr lang="zh-TW" altLang="en-US" kern="1200" dirty="0">
              <a:latin typeface="Calibri" panose="020F0502020204030204" pitchFamily="34" charset="0"/>
            </a:endParaRPr>
          </a:p>
        </p:txBody>
      </p:sp>
      <p:sp>
        <p:nvSpPr>
          <p:cNvPr id="5" name="Footer Placeholder 4"/>
          <p:cNvSpPr>
            <a:spLocks noGrp="1"/>
          </p:cNvSpPr>
          <p:nvPr>
            <p:ph type="ftr" sz="quarter" idx="3"/>
          </p:nvPr>
        </p:nvSpPr>
        <p:spPr>
          <a:xfrm>
            <a:off x="2764639" y="6459788"/>
            <a:ext cx="3617103" cy="365125"/>
          </a:xfrm>
          <a:prstGeom prst="rect">
            <a:avLst/>
          </a:prstGeom>
        </p:spPr>
        <p:txBody>
          <a:bodyPr vert="horz" lIns="91440" tIns="45720" rIns="91440" bIns="45720" rtlCol="0" anchor="ctr"/>
          <a:lstStyle>
            <a:lvl1pPr algn="ctr">
              <a:defRPr sz="831" cap="all" baseline="0">
                <a:solidFill>
                  <a:srgbClr val="FFFFFF"/>
                </a:solidFill>
                <a:ea typeface="微軟正黑體" panose="020B0604030504040204" pitchFamily="34" charset="-120"/>
              </a:defRPr>
            </a:lvl1pPr>
          </a:lstStyle>
          <a:p>
            <a:pPr defTabSz="844083" eaLnBrk="0" fontAlgn="base">
              <a:spcBef>
                <a:spcPct val="0"/>
              </a:spcBef>
              <a:spcAft>
                <a:spcPct val="0"/>
              </a:spcAft>
              <a:defRPr/>
            </a:pPr>
            <a:endParaRPr lang="zh-TW" altLang="en-US" kern="1200" dirty="0">
              <a:latin typeface="Calibri" panose="020F0502020204030204" pitchFamily="34" charset="0"/>
            </a:endParaRPr>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969">
                <a:solidFill>
                  <a:srgbClr val="FFFFFF"/>
                </a:solidFill>
                <a:ea typeface="微軟正黑體" panose="020B0604030504040204" pitchFamily="34" charset="-120"/>
              </a:defRPr>
            </a:lvl1pPr>
          </a:lstStyle>
          <a:p>
            <a:pPr defTabSz="844083" eaLnBrk="0" fontAlgn="base">
              <a:spcBef>
                <a:spcPct val="0"/>
              </a:spcBef>
              <a:spcAft>
                <a:spcPct val="0"/>
              </a:spcAft>
              <a:defRPr/>
            </a:pPr>
            <a:fld id="{412091EE-0A5A-4BD2-8D61-63BC05DB62DD}" type="slidenum">
              <a:rPr lang="zh-TW" altLang="en-US" kern="1200" smtClean="0">
                <a:latin typeface="Calibri" panose="020F0502020204030204" pitchFamily="34" charset="0"/>
              </a:rPr>
              <a:pPr defTabSz="844083" eaLnBrk="0" fontAlgn="base">
                <a:spcBef>
                  <a:spcPct val="0"/>
                </a:spcBef>
                <a:spcAft>
                  <a:spcPct val="0"/>
                </a:spcAft>
                <a:defRPr/>
              </a:pPr>
              <a:t>‹#›</a:t>
            </a:fld>
            <a:endParaRPr lang="zh-TW" altLang="en-US" kern="1200" dirty="0">
              <a:latin typeface="Calibri" panose="020F0502020204030204" pitchFamily="34" charset="0"/>
            </a:endParaRPr>
          </a:p>
        </p:txBody>
      </p:sp>
      <p:cxnSp>
        <p:nvCxnSpPr>
          <p:cNvPr id="10" name="Straight Connector 9"/>
          <p:cNvCxnSpPr/>
          <p:nvPr/>
        </p:nvCxnSpPr>
        <p:spPr>
          <a:xfrm>
            <a:off x="895150"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74795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87" r:id="rId15"/>
  </p:sldLayoutIdLst>
  <p:hf hdr="0" ftr="0" dt="0"/>
  <p:txStyles>
    <p:titleStyle>
      <a:lvl1pPr algn="l" defTabSz="844083" rtl="0" eaLnBrk="1" latinLnBrk="0" hangingPunct="1">
        <a:lnSpc>
          <a:spcPct val="85000"/>
        </a:lnSpc>
        <a:spcBef>
          <a:spcPct val="0"/>
        </a:spcBef>
        <a:buNone/>
        <a:defRPr sz="4431" kern="1200" spc="-46" baseline="0">
          <a:solidFill>
            <a:schemeClr val="tx1">
              <a:lumMod val="75000"/>
              <a:lumOff val="25000"/>
            </a:schemeClr>
          </a:solidFill>
          <a:latin typeface="+mj-lt"/>
          <a:ea typeface="微軟正黑體" panose="020B0604030504040204" pitchFamily="34" charset="-120"/>
          <a:cs typeface="+mj-cs"/>
        </a:defRPr>
      </a:lvl1pPr>
    </p:titleStyle>
    <p:bodyStyle>
      <a:lvl1pPr marL="84408" indent="-84408" algn="l" defTabSz="844083" rtl="0" eaLnBrk="1" latinLnBrk="0" hangingPunct="1">
        <a:lnSpc>
          <a:spcPct val="90000"/>
        </a:lnSpc>
        <a:spcBef>
          <a:spcPts val="1108"/>
        </a:spcBef>
        <a:spcAft>
          <a:spcPts val="185"/>
        </a:spcAft>
        <a:buClr>
          <a:schemeClr val="accent1"/>
        </a:buClr>
        <a:buSzPct val="100000"/>
        <a:buFont typeface="Calibri" panose="020F0502020204030204" pitchFamily="34" charset="0"/>
        <a:buChar char=" "/>
        <a:defRPr sz="1846" kern="1200">
          <a:solidFill>
            <a:schemeClr val="tx1">
              <a:lumMod val="75000"/>
              <a:lumOff val="25000"/>
            </a:schemeClr>
          </a:solidFill>
          <a:latin typeface="+mn-lt"/>
          <a:ea typeface="微軟正黑體" panose="020B0604030504040204" pitchFamily="34" charset="-120"/>
          <a:cs typeface="+mn-cs"/>
        </a:defRPr>
      </a:lvl1pPr>
      <a:lvl2pPr marL="354515" indent="-168817" algn="l" defTabSz="844083" rtl="0" eaLnBrk="1" latinLnBrk="0" hangingPunct="1">
        <a:lnSpc>
          <a:spcPct val="90000"/>
        </a:lnSpc>
        <a:spcBef>
          <a:spcPts val="185"/>
        </a:spcBef>
        <a:spcAft>
          <a:spcPts val="369"/>
        </a:spcAft>
        <a:buClr>
          <a:schemeClr val="accent1"/>
        </a:buClr>
        <a:buFont typeface="Calibri" pitchFamily="34" charset="0"/>
        <a:buChar char="◦"/>
        <a:defRPr sz="1662" kern="1200">
          <a:solidFill>
            <a:schemeClr val="tx1">
              <a:lumMod val="75000"/>
              <a:lumOff val="25000"/>
            </a:schemeClr>
          </a:solidFill>
          <a:latin typeface="+mn-lt"/>
          <a:ea typeface="微軟正黑體" panose="020B0604030504040204" pitchFamily="34" charset="-120"/>
          <a:cs typeface="+mn-cs"/>
        </a:defRPr>
      </a:lvl2pPr>
      <a:lvl3pPr marL="523331" indent="-168817" algn="l" defTabSz="844083" rtl="0" eaLnBrk="1" latinLnBrk="0" hangingPunct="1">
        <a:lnSpc>
          <a:spcPct val="90000"/>
        </a:lnSpc>
        <a:spcBef>
          <a:spcPts val="185"/>
        </a:spcBef>
        <a:spcAft>
          <a:spcPts val="369"/>
        </a:spcAft>
        <a:buClr>
          <a:schemeClr val="accent1"/>
        </a:buClr>
        <a:buFont typeface="Calibri" pitchFamily="34" charset="0"/>
        <a:buChar char="◦"/>
        <a:defRPr sz="1292" kern="1200">
          <a:solidFill>
            <a:schemeClr val="tx1">
              <a:lumMod val="75000"/>
              <a:lumOff val="25000"/>
            </a:schemeClr>
          </a:solidFill>
          <a:latin typeface="+mn-lt"/>
          <a:ea typeface="微軟正黑體" panose="020B0604030504040204" pitchFamily="34" charset="-120"/>
          <a:cs typeface="+mn-cs"/>
        </a:defRPr>
      </a:lvl3pPr>
      <a:lvl4pPr marL="692148" indent="-168817" algn="l" defTabSz="844083" rtl="0" eaLnBrk="1" latinLnBrk="0" hangingPunct="1">
        <a:lnSpc>
          <a:spcPct val="90000"/>
        </a:lnSpc>
        <a:spcBef>
          <a:spcPts val="185"/>
        </a:spcBef>
        <a:spcAft>
          <a:spcPts val="369"/>
        </a:spcAft>
        <a:buClr>
          <a:schemeClr val="accent1"/>
        </a:buClr>
        <a:buFont typeface="Calibri" pitchFamily="34" charset="0"/>
        <a:buChar char="◦"/>
        <a:defRPr sz="1292" kern="1200">
          <a:solidFill>
            <a:schemeClr val="tx1">
              <a:lumMod val="75000"/>
              <a:lumOff val="25000"/>
            </a:schemeClr>
          </a:solidFill>
          <a:latin typeface="+mn-lt"/>
          <a:ea typeface="微軟正黑體" panose="020B0604030504040204" pitchFamily="34" charset="-120"/>
          <a:cs typeface="+mn-cs"/>
        </a:defRPr>
      </a:lvl4pPr>
      <a:lvl5pPr marL="860964" indent="-168817" algn="l" defTabSz="844083" rtl="0" eaLnBrk="1" latinLnBrk="0" hangingPunct="1">
        <a:lnSpc>
          <a:spcPct val="90000"/>
        </a:lnSpc>
        <a:spcBef>
          <a:spcPts val="185"/>
        </a:spcBef>
        <a:spcAft>
          <a:spcPts val="369"/>
        </a:spcAft>
        <a:buClr>
          <a:schemeClr val="accent1"/>
        </a:buClr>
        <a:buFont typeface="Calibri" pitchFamily="34" charset="0"/>
        <a:buChar char="◦"/>
        <a:defRPr sz="1292" kern="1200">
          <a:solidFill>
            <a:schemeClr val="tx1">
              <a:lumMod val="75000"/>
              <a:lumOff val="25000"/>
            </a:schemeClr>
          </a:solidFill>
          <a:latin typeface="+mn-lt"/>
          <a:ea typeface="微軟正黑體" panose="020B0604030504040204" pitchFamily="34" charset="-120"/>
          <a:cs typeface="+mn-cs"/>
        </a:defRPr>
      </a:lvl5pPr>
      <a:lvl6pPr marL="1015410" indent="-211021" algn="l" defTabSz="844083" rtl="0" eaLnBrk="1" latinLnBrk="0" hangingPunct="1">
        <a:lnSpc>
          <a:spcPct val="90000"/>
        </a:lnSpc>
        <a:spcBef>
          <a:spcPts val="185"/>
        </a:spcBef>
        <a:spcAft>
          <a:spcPts val="369"/>
        </a:spcAft>
        <a:buClr>
          <a:schemeClr val="accent1"/>
        </a:buClr>
        <a:buFont typeface="Calibri" pitchFamily="34" charset="0"/>
        <a:buChar char="◦"/>
        <a:defRPr sz="1292" kern="1200">
          <a:solidFill>
            <a:schemeClr val="tx1">
              <a:lumMod val="75000"/>
              <a:lumOff val="25000"/>
            </a:schemeClr>
          </a:solidFill>
          <a:latin typeface="+mn-lt"/>
          <a:ea typeface="+mn-ea"/>
          <a:cs typeface="+mn-cs"/>
        </a:defRPr>
      </a:lvl6pPr>
      <a:lvl7pPr marL="1200030" indent="-211021" algn="l" defTabSz="844083" rtl="0" eaLnBrk="1" latinLnBrk="0" hangingPunct="1">
        <a:lnSpc>
          <a:spcPct val="90000"/>
        </a:lnSpc>
        <a:spcBef>
          <a:spcPts val="185"/>
        </a:spcBef>
        <a:spcAft>
          <a:spcPts val="369"/>
        </a:spcAft>
        <a:buClr>
          <a:schemeClr val="accent1"/>
        </a:buClr>
        <a:buFont typeface="Calibri" pitchFamily="34" charset="0"/>
        <a:buChar char="◦"/>
        <a:defRPr sz="1292" kern="1200">
          <a:solidFill>
            <a:schemeClr val="tx1">
              <a:lumMod val="75000"/>
              <a:lumOff val="25000"/>
            </a:schemeClr>
          </a:solidFill>
          <a:latin typeface="+mn-lt"/>
          <a:ea typeface="+mn-ea"/>
          <a:cs typeface="+mn-cs"/>
        </a:defRPr>
      </a:lvl7pPr>
      <a:lvl8pPr marL="1384650" indent="-211021" algn="l" defTabSz="844083" rtl="0" eaLnBrk="1" latinLnBrk="0" hangingPunct="1">
        <a:lnSpc>
          <a:spcPct val="90000"/>
        </a:lnSpc>
        <a:spcBef>
          <a:spcPts val="185"/>
        </a:spcBef>
        <a:spcAft>
          <a:spcPts val="369"/>
        </a:spcAft>
        <a:buClr>
          <a:schemeClr val="accent1"/>
        </a:buClr>
        <a:buFont typeface="Calibri" pitchFamily="34" charset="0"/>
        <a:buChar char="◦"/>
        <a:defRPr sz="1292" kern="1200">
          <a:solidFill>
            <a:schemeClr val="tx1">
              <a:lumMod val="75000"/>
              <a:lumOff val="25000"/>
            </a:schemeClr>
          </a:solidFill>
          <a:latin typeface="+mn-lt"/>
          <a:ea typeface="+mn-ea"/>
          <a:cs typeface="+mn-cs"/>
        </a:defRPr>
      </a:lvl8pPr>
      <a:lvl9pPr marL="1569270" indent="-211021" algn="l" defTabSz="844083" rtl="0" eaLnBrk="1" latinLnBrk="0" hangingPunct="1">
        <a:lnSpc>
          <a:spcPct val="90000"/>
        </a:lnSpc>
        <a:spcBef>
          <a:spcPts val="185"/>
        </a:spcBef>
        <a:spcAft>
          <a:spcPts val="369"/>
        </a:spcAft>
        <a:buClr>
          <a:schemeClr val="accent1"/>
        </a:buClr>
        <a:buFont typeface="Calibri" pitchFamily="34" charset="0"/>
        <a:buChar char="◦"/>
        <a:defRPr sz="1292" kern="1200">
          <a:solidFill>
            <a:schemeClr val="tx1">
              <a:lumMod val="75000"/>
              <a:lumOff val="25000"/>
            </a:schemeClr>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8342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6" r:id="rId41"/>
    <p:sldLayoutId id="2147483967" r:id="rId42"/>
    <p:sldLayoutId id="2147483968" r:id="rId43"/>
    <p:sldLayoutId id="2147483969" r:id="rId44"/>
    <p:sldLayoutId id="2147483970" r:id="rId45"/>
    <p:sldLayoutId id="2147483971" r:id="rId46"/>
    <p:sldLayoutId id="2147483972" r:id="rId47"/>
    <p:sldLayoutId id="2147483973" r:id="rId48"/>
    <p:sldLayoutId id="2147483974" r:id="rId49"/>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5pPr>
      <a:lvl6pPr marL="0" marR="0" indent="422041"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6pPr>
      <a:lvl7pPr marL="0" marR="0" indent="844082"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7pPr>
      <a:lvl8pPr marL="0" marR="0" indent="1266123"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8pPr>
      <a:lvl9pPr marL="0" marR="0" indent="1688164"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9pPr>
    </p:titleStyle>
    <p:bodyStyle>
      <a:lvl1pPr marL="252052" marR="0" indent="-252052"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1pPr>
      <a:lvl2pPr marL="647879" marR="0" indent="-395827"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2pPr>
      <a:lvl3pPr marL="883974" marR="0" indent="-30806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3pPr>
      <a:lvl4pPr marL="1136027" marR="0" indent="-30806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4pPr>
      <a:lvl5pPr marL="0" marR="0" indent="1080015" algn="l" defTabSz="914400" rtl="0" latinLnBrk="0">
        <a:lnSpc>
          <a:spcPct val="100000"/>
        </a:lnSpc>
        <a:spcBef>
          <a:spcPts val="500"/>
        </a:spcBef>
        <a:spcAft>
          <a:spcPts val="0"/>
        </a:spcAft>
        <a:buClrTx/>
        <a:buSzTx/>
        <a:buFontTx/>
        <a:buNone/>
        <a:tabLst/>
        <a:defRPr sz="2200" b="0" i="0" u="none" strike="noStrike" cap="none" spc="0" baseline="0">
          <a:ln>
            <a:noFill/>
          </a:ln>
          <a:solidFill>
            <a:srgbClr val="000000"/>
          </a:solidFill>
          <a:uFillTx/>
          <a:latin typeface="Arial"/>
          <a:ea typeface="Arial"/>
          <a:cs typeface="Arial"/>
          <a:sym typeface="Arial"/>
        </a:defRPr>
      </a:lvl5pPr>
      <a:lvl6pPr marL="2400359"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6pPr>
      <a:lvl7pPr marL="2822401"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7pPr>
      <a:lvl8pPr marL="324444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8pPr>
      <a:lvl9pPr marL="366648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1pPr>
      <a:lvl2pPr marL="0" marR="0" indent="4572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2pPr>
      <a:lvl3pPr marL="0" marR="0" indent="9144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3pPr>
      <a:lvl4pPr marL="0" marR="0" indent="13716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4pPr>
      <a:lvl5pPr marL="0" marR="0" indent="18288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5pPr>
      <a:lvl6pPr marL="0" marR="0" indent="22860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6pPr>
      <a:lvl7pPr marL="0" marR="0" indent="27432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7pPr>
      <a:lvl8pPr marL="0" marR="0" indent="32004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8pPr>
      <a:lvl9pPr marL="0" marR="0" indent="36576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微軟正黑體"/>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25976;&#23416;&#25945;&#23416;.wm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9.xml"/><Relationship Id="rId4" Type="http://schemas.openxmlformats.org/officeDocument/2006/relationships/image" Target="../media/image68.gif"/></Relationships>
</file>

<file path=ppt/slides/_rels/slide51.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9.jpeg"/><Relationship Id="rId2" Type="http://schemas.openxmlformats.org/officeDocument/2006/relationships/image" Target="../media/image74.gif"/><Relationship Id="rId1" Type="http://schemas.openxmlformats.org/officeDocument/2006/relationships/slideLayout" Target="../slideLayouts/slideLayout72.xml"/><Relationship Id="rId6" Type="http://schemas.openxmlformats.org/officeDocument/2006/relationships/diagramColors" Target="../diagrams/colors3.xml"/><Relationship Id="rId11" Type="http://schemas.openxmlformats.org/officeDocument/2006/relationships/image" Target="../media/image78.jpeg"/><Relationship Id="rId5" Type="http://schemas.openxmlformats.org/officeDocument/2006/relationships/diagramQuickStyle" Target="../diagrams/quickStyle3.xml"/><Relationship Id="rId10" Type="http://schemas.openxmlformats.org/officeDocument/2006/relationships/image" Target="../media/image77.jpeg"/><Relationship Id="rId4" Type="http://schemas.openxmlformats.org/officeDocument/2006/relationships/diagramLayout" Target="../diagrams/layout3.xml"/><Relationship Id="rId9"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0.xml.rels><?xml version="1.0" encoding="UTF-8" standalone="yes"?>
<Relationships xmlns="http://schemas.openxmlformats.org/package/2006/relationships"><Relationship Id="rId3" Type="http://schemas.openxmlformats.org/officeDocument/2006/relationships/hyperlink" Target="https://aws.amazon.com/tw/education/awseducate/" TargetMode="External"/><Relationship Id="rId2" Type="http://schemas.openxmlformats.org/officeDocument/2006/relationships/image" Target="../media/image80.emf"/><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s://aws.amazon.com/tw/education/awseducate/" TargetMode="External"/><Relationship Id="rId1" Type="http://schemas.openxmlformats.org/officeDocument/2006/relationships/slideLayout" Target="../slideLayouts/slideLayout72.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副標題 4"/>
          <p:cNvSpPr txBox="1">
            <a:spLocks noGrp="1"/>
          </p:cNvSpPr>
          <p:nvPr>
            <p:ph type="body" sz="quarter" idx="1"/>
          </p:nvPr>
        </p:nvSpPr>
        <p:spPr>
          <a:xfrm>
            <a:off x="846991" y="3726472"/>
            <a:ext cx="7543801" cy="1055078"/>
          </a:xfrm>
          <a:prstGeom prst="rect">
            <a:avLst/>
          </a:prstGeom>
        </p:spPr>
        <p:txBody>
          <a:bodyPr/>
          <a:lstStyle>
            <a:lvl1pPr>
              <a:defRPr spc="100"/>
            </a:lvl1pPr>
          </a:lstStyle>
          <a:p>
            <a:r>
              <a:rPr dirty="0"/>
              <a:t> </a:t>
            </a:r>
          </a:p>
        </p:txBody>
      </p:sp>
      <p:sp>
        <p:nvSpPr>
          <p:cNvPr id="748" name="副標題 5"/>
          <p:cNvSpPr txBox="1"/>
          <p:nvPr/>
        </p:nvSpPr>
        <p:spPr>
          <a:xfrm>
            <a:off x="1447603" y="4501931"/>
            <a:ext cx="6330464" cy="872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844082">
              <a:lnSpc>
                <a:spcPct val="90000"/>
              </a:lnSpc>
              <a:spcBef>
                <a:spcPts val="900"/>
              </a:spcBef>
              <a:defRPr sz="2400">
                <a:latin typeface="微軟正黑體"/>
                <a:ea typeface="微軟正黑體"/>
                <a:cs typeface="微軟正黑體"/>
                <a:sym typeface="微軟正黑體"/>
              </a:defRPr>
            </a:pPr>
            <a:r>
              <a:rPr dirty="0" err="1"/>
              <a:t>教育部資訊及科技教育司</a:t>
            </a:r>
            <a:endParaRPr dirty="0"/>
          </a:p>
          <a:p>
            <a:pPr algn="ctr" defTabSz="844082">
              <a:lnSpc>
                <a:spcPct val="90000"/>
              </a:lnSpc>
              <a:spcBef>
                <a:spcPts val="900"/>
              </a:spcBef>
              <a:defRPr sz="2400">
                <a:latin typeface="微軟正黑體"/>
                <a:ea typeface="微軟正黑體"/>
                <a:cs typeface="微軟正黑體"/>
                <a:sym typeface="微軟正黑體"/>
              </a:defRPr>
            </a:pPr>
            <a:r>
              <a:rPr dirty="0" err="1" smtClean="0"/>
              <a:t>郭伯臣司長</a:t>
            </a:r>
            <a:endParaRPr dirty="0"/>
          </a:p>
        </p:txBody>
      </p:sp>
      <p:pic>
        <p:nvPicPr>
          <p:cNvPr id="749" name="Picture 2" descr="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
        <p:nvSpPr>
          <p:cNvPr id="750" name="標題 1"/>
          <p:cNvSpPr txBox="1"/>
          <p:nvPr/>
        </p:nvSpPr>
        <p:spPr>
          <a:xfrm>
            <a:off x="413606" y="2084796"/>
            <a:ext cx="8398458" cy="20159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lvl1pPr algn="ctr" defTabSz="914400">
              <a:lnSpc>
                <a:spcPts val="5600"/>
              </a:lnSpc>
              <a:defRPr sz="5400" b="1">
                <a:solidFill>
                  <a:srgbClr val="008000"/>
                </a:solidFill>
                <a:latin typeface="微軟正黑體"/>
                <a:ea typeface="微軟正黑體"/>
                <a:cs typeface="微軟正黑體"/>
                <a:sym typeface="微軟正黑體"/>
              </a:defRPr>
            </a:lvl1pPr>
          </a:lstStyle>
          <a:p>
            <a:pPr>
              <a:lnSpc>
                <a:spcPts val="7500"/>
              </a:lnSpc>
            </a:pPr>
            <a:r>
              <a:rPr lang="zh-TW" altLang="en-US" dirty="0" smtClean="0"/>
              <a:t>數位</a:t>
            </a:r>
            <a:r>
              <a:rPr lang="zh-TW" altLang="en-US" dirty="0"/>
              <a:t>遠距教學之應用</a:t>
            </a:r>
          </a:p>
          <a:p>
            <a:pPr>
              <a:lnSpc>
                <a:spcPts val="7500"/>
              </a:lnSpc>
            </a:pPr>
            <a:r>
              <a:rPr lang="en-US" altLang="zh-TW" dirty="0"/>
              <a:t>(</a:t>
            </a:r>
            <a:r>
              <a:rPr lang="zh-TW" altLang="en-US" dirty="0"/>
              <a:t>含雲端服務</a:t>
            </a:r>
            <a:r>
              <a:rPr lang="en-US" altLang="zh-TW" dirty="0" smtClean="0"/>
              <a:t>)</a:t>
            </a:r>
            <a:endParaRPr lang="zh-TW" altLang="en-US" dirty="0"/>
          </a:p>
        </p:txBody>
      </p:sp>
    </p:spTree>
    <p:extLst>
      <p:ext uri="{BB962C8B-B14F-4D97-AF65-F5344CB8AC3E}">
        <p14:creationId xmlns:p14="http://schemas.microsoft.com/office/powerpoint/2010/main" val="23898247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idx="4294967295"/>
          </p:nvPr>
        </p:nvSpPr>
        <p:spPr>
          <a:xfrm>
            <a:off x="0" y="242555"/>
            <a:ext cx="9143999" cy="1143000"/>
          </a:xfrm>
          <a:prstGeom prst="rect">
            <a:avLst/>
          </a:prstGeom>
        </p:spPr>
        <p:txBody>
          <a:bodyPr vert="horz" lIns="91440" tIns="45720" rIns="91440" bIns="45720" rtlCol="0" anchor="ctr">
            <a:normAutofit/>
          </a:bodyPr>
          <a:lstStyle/>
          <a:p>
            <a:pPr algn="ctr"/>
            <a:r>
              <a:rPr lang="zh-CN" altLang="en-US" sz="3600" b="1" dirty="0">
                <a:solidFill>
                  <a:prstClr val="black"/>
                </a:solidFill>
                <a:latin typeface="微軟正黑體" panose="020B0604030504040204" pitchFamily="34" charset="-120"/>
                <a:ea typeface="微軟正黑體" panose="020B0604030504040204" pitchFamily="34" charset="-120"/>
              </a:rPr>
              <a:t>對終身學習</a:t>
            </a:r>
            <a:r>
              <a:rPr lang="zh-TW" altLang="en-US" sz="3600" b="1" dirty="0">
                <a:solidFill>
                  <a:prstClr val="black"/>
                </a:solidFill>
                <a:latin typeface="微軟正黑體" panose="020B0604030504040204" pitchFamily="34" charset="-120"/>
                <a:ea typeface="微軟正黑體" panose="020B0604030504040204" pitchFamily="34" charset="-120"/>
              </a:rPr>
              <a:t>能力的培養</a:t>
            </a:r>
            <a:r>
              <a:rPr lang="zh-CN" altLang="en-US" sz="3600" b="1" dirty="0">
                <a:solidFill>
                  <a:prstClr val="black"/>
                </a:solidFill>
                <a:latin typeface="微軟正黑體" panose="020B0604030504040204" pitchFamily="34" charset="-120"/>
                <a:ea typeface="微軟正黑體" panose="020B0604030504040204" pitchFamily="34" charset="-120"/>
              </a:rPr>
              <a:t>至關重要</a:t>
            </a:r>
            <a:endParaRPr lang="en-US" altLang="zh-TW" sz="3600" dirty="0">
              <a:solidFill>
                <a:prstClr val="black"/>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1076660" y="2071868"/>
            <a:ext cx="7101427" cy="2723823"/>
          </a:xfrm>
          <a:prstGeom prst="rect">
            <a:avLst/>
          </a:prstGeom>
          <a:solidFill>
            <a:schemeClr val="bg1"/>
          </a:solidFill>
        </p:spPr>
        <p:txBody>
          <a:bodyPr wrap="square">
            <a:spAutoFit/>
          </a:bodyPr>
          <a:lstStyle/>
          <a:p>
            <a:pPr marL="265113" lvl="1" indent="-265113" hangingPunct="1">
              <a:lnSpc>
                <a:spcPct val="150000"/>
              </a:lnSpc>
              <a:buFont typeface="Wingdings" panose="05000000000000000000" pitchFamily="2" charset="2"/>
              <a:buChar char="§"/>
            </a:pPr>
            <a:r>
              <a:rPr lang="zh-CN" altLang="en-US" sz="2600" b="1" kern="1200" dirty="0">
                <a:solidFill>
                  <a:prstClr val="black"/>
                </a:solidFill>
                <a:latin typeface="微軟正黑體" panose="020B0604030504040204" pitchFamily="34" charset="-120"/>
                <a:ea typeface="微軟正黑體" panose="020B0604030504040204" pitchFamily="34" charset="-120"/>
              </a:rPr>
              <a:t>終身學習的</a:t>
            </a:r>
            <a:r>
              <a:rPr lang="zh-CN" altLang="en-US" sz="2600" b="1" kern="1200" dirty="0">
                <a:solidFill>
                  <a:srgbClr val="C00000"/>
                </a:solidFill>
                <a:latin typeface="微軟正黑體" panose="020B0604030504040204" pitchFamily="34" charset="-120"/>
                <a:ea typeface="微軟正黑體" panose="020B0604030504040204" pitchFamily="34" charset="-120"/>
              </a:rPr>
              <a:t>前提條件</a:t>
            </a:r>
            <a:r>
              <a:rPr lang="en-US" altLang="zh-CN" sz="2600" b="1" kern="1200" dirty="0">
                <a:solidFill>
                  <a:prstClr val="black"/>
                </a:solidFill>
                <a:latin typeface="微軟正黑體" panose="020B0604030504040204" pitchFamily="34" charset="-120"/>
                <a:ea typeface="微軟正黑體" panose="020B0604030504040204" pitchFamily="34" charset="-120"/>
              </a:rPr>
              <a:t>: </a:t>
            </a:r>
            <a:r>
              <a:rPr lang="zh-TW" altLang="en-US" sz="2600" b="1" kern="1200" dirty="0">
                <a:solidFill>
                  <a:srgbClr val="0000FF"/>
                </a:solidFill>
                <a:latin typeface="微軟正黑體" panose="020B0604030504040204" pitchFamily="34" charset="-120"/>
                <a:ea typeface="微軟正黑體" panose="020B0604030504040204" pitchFamily="34" charset="-120"/>
              </a:rPr>
              <a:t>自主</a:t>
            </a:r>
            <a:r>
              <a:rPr lang="zh-CN" altLang="en-US" sz="2600" b="1" kern="1200" dirty="0">
                <a:solidFill>
                  <a:srgbClr val="0000FF"/>
                </a:solidFill>
                <a:latin typeface="微軟正黑體" panose="020B0604030504040204" pitchFamily="34" charset="-120"/>
                <a:ea typeface="微軟正黑體" panose="020B0604030504040204" pitchFamily="34" charset="-120"/>
              </a:rPr>
              <a:t>學習</a:t>
            </a:r>
            <a:r>
              <a:rPr lang="zh-TW" altLang="en-US" sz="2600" b="1" kern="1200" dirty="0">
                <a:solidFill>
                  <a:srgbClr val="0000FF"/>
                </a:solidFill>
                <a:latin typeface="微軟正黑體" panose="020B0604030504040204" pitchFamily="34" charset="-120"/>
                <a:ea typeface="微軟正黑體" panose="020B0604030504040204" pitchFamily="34" charset="-120"/>
              </a:rPr>
              <a:t>素養</a:t>
            </a:r>
            <a:endParaRPr lang="en-US" altLang="zh-TW" sz="2600" b="1" kern="1200" dirty="0">
              <a:solidFill>
                <a:srgbClr val="0000FF"/>
              </a:solidFill>
              <a:latin typeface="微軟正黑體" panose="020B0604030504040204" pitchFamily="34" charset="-120"/>
              <a:ea typeface="微軟正黑體" panose="020B0604030504040204" pitchFamily="34" charset="-120"/>
            </a:endParaRPr>
          </a:p>
          <a:p>
            <a:pPr lvl="1" indent="0" hangingPunct="1">
              <a:lnSpc>
                <a:spcPct val="150000"/>
              </a:lnSpc>
            </a:pPr>
            <a:endParaRPr lang="en-US" altLang="zh-CN" sz="2400" b="1" kern="1200" dirty="0">
              <a:solidFill>
                <a:srgbClr val="0000FF"/>
              </a:solidFill>
              <a:latin typeface="微軟正黑體" panose="020B0604030504040204" pitchFamily="34" charset="-120"/>
              <a:ea typeface="微軟正黑體" panose="020B0604030504040204" pitchFamily="34" charset="-120"/>
            </a:endParaRPr>
          </a:p>
          <a:p>
            <a:pPr marL="265113" lvl="1" indent="-265113" hangingPunct="1">
              <a:lnSpc>
                <a:spcPct val="150000"/>
              </a:lnSpc>
              <a:buFont typeface="Wingdings" panose="05000000000000000000" pitchFamily="2" charset="2"/>
              <a:buChar char="§"/>
            </a:pPr>
            <a:r>
              <a:rPr lang="zh-CN" altLang="en-US" sz="2600" b="1" kern="1200" dirty="0">
                <a:solidFill>
                  <a:prstClr val="black"/>
                </a:solidFill>
                <a:latin typeface="微軟正黑體" panose="020B0604030504040204" pitchFamily="34" charset="-120"/>
                <a:ea typeface="微軟正黑體" panose="020B0604030504040204" pitchFamily="34" charset="-120"/>
              </a:rPr>
              <a:t>知識可能瞬息萬變，</a:t>
            </a:r>
            <a:r>
              <a:rPr lang="zh-CN" altLang="en-US" sz="2600" b="1" kern="1200" dirty="0">
                <a:solidFill>
                  <a:srgbClr val="800000"/>
                </a:solidFill>
                <a:latin typeface="微軟正黑體" panose="020B0604030504040204" pitchFamily="34" charset="-120"/>
                <a:ea typeface="微軟正黑體" panose="020B0604030504040204" pitchFamily="34" charset="-120"/>
              </a:rPr>
              <a:t>自主學習能力卻是長久的</a:t>
            </a:r>
            <a:endParaRPr lang="en-US" altLang="zh-CN" sz="2600" b="1" kern="1200" dirty="0">
              <a:solidFill>
                <a:srgbClr val="800000"/>
              </a:solidFill>
              <a:latin typeface="微軟正黑體" panose="020B0604030504040204" pitchFamily="34" charset="-120"/>
              <a:ea typeface="微軟正黑體" panose="020B0604030504040204" pitchFamily="34" charset="-120"/>
            </a:endParaRPr>
          </a:p>
          <a:p>
            <a:pPr marL="265113" lvl="1" indent="-265113" hangingPunct="1">
              <a:lnSpc>
                <a:spcPct val="150000"/>
              </a:lnSpc>
            </a:pPr>
            <a:r>
              <a:rPr lang="fr-FR" altLang="zh-CN" sz="2000" kern="1200" dirty="0">
                <a:solidFill>
                  <a:prstClr val="black"/>
                </a:solidFill>
                <a:latin typeface="微軟正黑體" panose="020B0604030504040204" pitchFamily="34" charset="-120"/>
                <a:ea typeface="微軟正黑體" panose="020B0604030504040204" pitchFamily="34" charset="-120"/>
              </a:rPr>
              <a:t>	</a:t>
            </a:r>
            <a:r>
              <a:rPr lang="fr-FR" altLang="zh-CN"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(Bandura, 2012; Becker, 2013; Lord et al., 2012; Yen, Tu, Sujo-Montes, Armfield, &amp; Chan, 2013)</a:t>
            </a:r>
            <a:endParaRPr lang="en-US" altLang="zh-CN"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10</a:t>
            </a:fld>
            <a:endParaRPr lang="zh-TW" altLang="en-US"/>
          </a:p>
        </p:txBody>
      </p:sp>
    </p:spTree>
    <p:extLst>
      <p:ext uri="{BB962C8B-B14F-4D97-AF65-F5344CB8AC3E}">
        <p14:creationId xmlns:p14="http://schemas.microsoft.com/office/powerpoint/2010/main" val="525105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49055"/>
            <a:ext cx="9144000" cy="2044700"/>
          </a:xfrm>
        </p:spPr>
        <p:txBody>
          <a:bodyPr/>
          <a:lstStyle/>
          <a:p>
            <a:pPr algn="ctr"/>
            <a:r>
              <a:rPr lang="en-US" altLang="zh-TW" sz="5400" b="1" dirty="0">
                <a:solidFill>
                  <a:schemeClr val="tx1"/>
                </a:solidFill>
              </a:rPr>
              <a:t>2019</a:t>
            </a:r>
            <a:r>
              <a:rPr lang="zh-TW" altLang="en-US" sz="5400" b="1" dirty="0">
                <a:solidFill>
                  <a:schemeClr val="tx1"/>
                </a:solidFill>
              </a:rPr>
              <a:t>年</a:t>
            </a:r>
            <a:r>
              <a:rPr lang="en-US" altLang="zh-TW" sz="5400" b="1" dirty="0">
                <a:solidFill>
                  <a:schemeClr val="tx1"/>
                </a:solidFill>
              </a:rPr>
              <a:t>8</a:t>
            </a:r>
            <a:r>
              <a:rPr lang="zh-TW" altLang="en-US" sz="5400" b="1" dirty="0">
                <a:solidFill>
                  <a:schemeClr val="tx1"/>
                </a:solidFill>
              </a:rPr>
              <a:t>縣市學力檢測結果</a:t>
            </a:r>
          </a:p>
        </p:txBody>
      </p:sp>
    </p:spTree>
    <p:extLst>
      <p:ext uri="{BB962C8B-B14F-4D97-AF65-F5344CB8AC3E}">
        <p14:creationId xmlns:p14="http://schemas.microsoft.com/office/powerpoint/2010/main" val="33995510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idx="4294967295"/>
          </p:nvPr>
        </p:nvSpPr>
        <p:spPr>
          <a:xfrm>
            <a:off x="457200" y="344632"/>
            <a:ext cx="8229600" cy="1143000"/>
          </a:xfrm>
          <a:prstGeom prst="rect">
            <a:avLst/>
          </a:prstGeom>
        </p:spPr>
        <p:txBody>
          <a:bodyPr vert="horz" lIns="91440" tIns="45720" rIns="91440" bIns="45720" rtlCol="0" anchor="ctr">
            <a:normAutofit/>
          </a:bodyPr>
          <a:lstStyle/>
          <a:p>
            <a:r>
              <a:rPr lang="zh-TW" altLang="en-US" dirty="0">
                <a:solidFill>
                  <a:schemeClr val="tx1"/>
                </a:solidFill>
                <a:latin typeface="微軟正黑體" panose="020B0604030504040204" pitchFamily="34" charset="-120"/>
                <a:ea typeface="微軟正黑體" panose="020B0604030504040204" pitchFamily="34" charset="-120"/>
              </a:rPr>
              <a:t>學生構念與學力檢測相關分析</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50179" name="內容版面配置區 1"/>
          <p:cNvSpPr>
            <a:spLocks noGrp="1"/>
          </p:cNvSpPr>
          <p:nvPr>
            <p:ph sz="half" idx="4294967295"/>
          </p:nvPr>
        </p:nvSpPr>
        <p:spPr>
          <a:xfrm>
            <a:off x="1301931" y="1646555"/>
            <a:ext cx="4038600" cy="4433888"/>
          </a:xfrm>
          <a:prstGeom prst="rect">
            <a:avLst/>
          </a:prstGeom>
        </p:spPr>
        <p:txBody>
          <a:bodyPr/>
          <a:lstStyle/>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學習投入</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數學自我效能</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國語自我效能</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英語自我效能</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毅力</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自主學習</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回饋訊息運用</a:t>
            </a:r>
            <a:endParaRPr lang="en-US" altLang="zh-TW" sz="2400" dirty="0">
              <a:solidFill>
                <a:srgbClr val="0066FF"/>
              </a:solidFill>
              <a:latin typeface="微軟正黑體" panose="020B0604030504040204" pitchFamily="34" charset="-120"/>
              <a:ea typeface="微軟正黑體" panose="020B0604030504040204" pitchFamily="34" charset="-120"/>
            </a:endParaRPr>
          </a:p>
          <a:p>
            <a:endParaRPr lang="en-US" altLang="zh-TW" sz="2400" dirty="0">
              <a:solidFill>
                <a:srgbClr val="0066FF"/>
              </a:solidFill>
              <a:latin typeface="微軟正黑體" panose="020B0604030504040204" pitchFamily="34" charset="-120"/>
              <a:ea typeface="微軟正黑體" panose="020B0604030504040204" pitchFamily="34" charset="-120"/>
            </a:endParaRPr>
          </a:p>
          <a:p>
            <a:endParaRPr lang="en-US" altLang="zh-TW" sz="2400" dirty="0">
              <a:solidFill>
                <a:srgbClr val="0066FF"/>
              </a:solidFill>
              <a:latin typeface="微軟正黑體" panose="020B0604030504040204" pitchFamily="34" charset="-120"/>
              <a:ea typeface="微軟正黑體" panose="020B0604030504040204" pitchFamily="34" charset="-120"/>
            </a:endParaRPr>
          </a:p>
          <a:p>
            <a:endParaRPr lang="en-US" altLang="zh-TW" sz="2400" dirty="0">
              <a:solidFill>
                <a:srgbClr val="0066FF"/>
              </a:solidFill>
              <a:latin typeface="微軟正黑體" panose="020B0604030504040204" pitchFamily="34" charset="-120"/>
              <a:ea typeface="微軟正黑體" panose="020B0604030504040204" pitchFamily="34" charset="-120"/>
            </a:endParaRPr>
          </a:p>
          <a:p>
            <a:endParaRPr lang="en-US" altLang="zh-TW" sz="2400" dirty="0">
              <a:solidFill>
                <a:srgbClr val="0066FF"/>
              </a:solidFill>
              <a:latin typeface="微軟正黑體" panose="020B0604030504040204" pitchFamily="34" charset="-120"/>
              <a:ea typeface="微軟正黑體" panose="020B0604030504040204" pitchFamily="34" charset="-120"/>
            </a:endParaRPr>
          </a:p>
          <a:p>
            <a:endParaRPr lang="en-US" altLang="zh-TW" sz="2400" dirty="0">
              <a:solidFill>
                <a:srgbClr val="0066FF"/>
              </a:solidFill>
              <a:latin typeface="微軟正黑體" panose="020B0604030504040204" pitchFamily="34" charset="-120"/>
              <a:ea typeface="微軟正黑體" panose="020B0604030504040204" pitchFamily="34" charset="-120"/>
            </a:endParaRPr>
          </a:p>
          <a:p>
            <a:endParaRPr lang="zh-TW" altLang="en-US" sz="2400" dirty="0">
              <a:solidFill>
                <a:srgbClr val="0066FF"/>
              </a:solidFill>
              <a:latin typeface="微軟正黑體" panose="020B0604030504040204" pitchFamily="34" charset="-120"/>
              <a:ea typeface="微軟正黑體" panose="020B0604030504040204" pitchFamily="34" charset="-120"/>
            </a:endParaRPr>
          </a:p>
        </p:txBody>
      </p:sp>
      <p:sp>
        <p:nvSpPr>
          <p:cNvPr id="50180" name="內容版面配置區 2"/>
          <p:cNvSpPr>
            <a:spLocks noGrp="1"/>
          </p:cNvSpPr>
          <p:nvPr>
            <p:ph sz="half" idx="4294967295"/>
          </p:nvPr>
        </p:nvSpPr>
        <p:spPr>
          <a:xfrm>
            <a:off x="4922520" y="1646555"/>
            <a:ext cx="4038600" cy="4433888"/>
          </a:xfrm>
          <a:prstGeom prst="rect">
            <a:avLst/>
          </a:prstGeom>
        </p:spPr>
        <p:txBody>
          <a:bodyPr/>
          <a:lstStyle/>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後設認知</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延宕滿足</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時間管理</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科技使用度</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家長參與</a:t>
            </a:r>
            <a:endParaRPr lang="en-US" altLang="zh-TW" sz="2400" dirty="0">
              <a:solidFill>
                <a:srgbClr val="0066FF"/>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sz="2400" dirty="0">
                <a:solidFill>
                  <a:srgbClr val="0066FF"/>
                </a:solidFill>
                <a:latin typeface="微軟正黑體" panose="020B0604030504040204" pitchFamily="34" charset="-120"/>
                <a:ea typeface="微軟正黑體" panose="020B0604030504040204" pitchFamily="34" charset="-120"/>
              </a:rPr>
              <a:t>家庭資源</a:t>
            </a:r>
            <a:endParaRPr lang="en-US" altLang="zh-TW" sz="2400" dirty="0">
              <a:solidFill>
                <a:srgbClr val="0066FF"/>
              </a:solidFill>
              <a:latin typeface="微軟正黑體" panose="020B0604030504040204" pitchFamily="34" charset="-120"/>
              <a:ea typeface="微軟正黑體" panose="020B0604030504040204" pitchFamily="34" charset="-120"/>
            </a:endParaRPr>
          </a:p>
          <a:p>
            <a:endParaRPr lang="zh-TW" altLang="en-US" sz="2400" dirty="0">
              <a:solidFill>
                <a:srgbClr val="0066FF"/>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12</a:t>
            </a:fld>
            <a:endParaRPr lang="zh-TW" altLang="en-US"/>
          </a:p>
        </p:txBody>
      </p:sp>
    </p:spTree>
    <p:extLst>
      <p:ext uri="{BB962C8B-B14F-4D97-AF65-F5344CB8AC3E}">
        <p14:creationId xmlns:p14="http://schemas.microsoft.com/office/powerpoint/2010/main" val="24840140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602273"/>
            <a:ext cx="9144000" cy="993775"/>
          </a:xfrm>
          <a:prstGeom prst="rect">
            <a:avLst/>
          </a:prstGeom>
        </p:spPr>
        <p:txBody>
          <a:bodyPr>
            <a:normAutofit fontScale="90000"/>
          </a:bodyPr>
          <a:lstStyle/>
          <a:p>
            <a:pPr algn="ctr"/>
            <a:r>
              <a:rPr lang="zh-TW" altLang="en-US" dirty="0">
                <a:solidFill>
                  <a:schemeClr val="tx1"/>
                </a:solidFill>
                <a:latin typeface="微軟正黑體" panose="020B0604030504040204" pitchFamily="34" charset="-120"/>
                <a:ea typeface="微軟正黑體" panose="020B0604030504040204" pitchFamily="34" charset="-120"/>
              </a:rPr>
              <a:t>三、五及九年級</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accent2">
                    <a:lumMod val="60000"/>
                    <a:lumOff val="40000"/>
                  </a:schemeClr>
                </a:solidFill>
                <a:latin typeface="微軟正黑體" panose="020B0604030504040204" pitchFamily="34" charset="-120"/>
                <a:ea typeface="微軟正黑體" panose="020B0604030504040204" pitchFamily="34" charset="-120"/>
              </a:rPr>
              <a:t>學生構念</a:t>
            </a:r>
            <a:r>
              <a:rPr lang="zh-TW" altLang="en-US" dirty="0">
                <a:solidFill>
                  <a:schemeClr val="tx1"/>
                </a:solidFill>
                <a:latin typeface="微軟正黑體" panose="020B0604030504040204" pitchFamily="34" charset="-120"/>
                <a:ea typeface="微軟正黑體" panose="020B0604030504040204" pitchFamily="34" charset="-120"/>
              </a:rPr>
              <a:t>及其</a:t>
            </a:r>
            <a:r>
              <a:rPr lang="zh-TW" altLang="en-US" b="1" dirty="0">
                <a:solidFill>
                  <a:srgbClr val="FF0000"/>
                </a:solidFill>
                <a:latin typeface="微軟正黑體" panose="020B0604030504040204" pitchFamily="34" charset="-120"/>
                <a:ea typeface="微軟正黑體" panose="020B0604030504040204" pitchFamily="34" charset="-120"/>
              </a:rPr>
              <a:t>國語</a:t>
            </a:r>
            <a:r>
              <a:rPr lang="zh-TW" altLang="en-US" dirty="0">
                <a:solidFill>
                  <a:srgbClr val="FF0000"/>
                </a:solidFill>
                <a:latin typeface="微軟正黑體" panose="020B0604030504040204" pitchFamily="34" charset="-120"/>
                <a:ea typeface="微軟正黑體" panose="020B0604030504040204" pitchFamily="34" charset="-120"/>
              </a:rPr>
              <a:t>科</a:t>
            </a:r>
            <a:r>
              <a:rPr lang="zh-TW" altLang="en-US" dirty="0">
                <a:solidFill>
                  <a:schemeClr val="tx1"/>
                </a:solidFill>
                <a:latin typeface="微軟正黑體" panose="020B0604030504040204" pitchFamily="34" charset="-120"/>
                <a:ea typeface="微軟正黑體" panose="020B0604030504040204" pitchFamily="34" charset="-120"/>
              </a:rPr>
              <a:t>學力表現之相關探究</a:t>
            </a:r>
          </a:p>
        </p:txBody>
      </p:sp>
      <p:graphicFrame>
        <p:nvGraphicFramePr>
          <p:cNvPr id="4" name="圖表 3"/>
          <p:cNvGraphicFramePr>
            <a:graphicFrameLocks/>
          </p:cNvGraphicFramePr>
          <p:nvPr>
            <p:extLst>
              <p:ext uri="{D42A27DB-BD31-4B8C-83A1-F6EECF244321}">
                <p14:modId xmlns:p14="http://schemas.microsoft.com/office/powerpoint/2010/main" val="585962002"/>
              </p:ext>
            </p:extLst>
          </p:nvPr>
        </p:nvGraphicFramePr>
        <p:xfrm>
          <a:off x="0" y="1785257"/>
          <a:ext cx="9144000" cy="4467497"/>
        </p:xfrm>
        <a:graphic>
          <a:graphicData uri="http://schemas.openxmlformats.org/drawingml/2006/chart">
            <c:chart xmlns:c="http://schemas.openxmlformats.org/drawingml/2006/chart" xmlns:r="http://schemas.openxmlformats.org/officeDocument/2006/relationships" r:id="rId2"/>
          </a:graphicData>
        </a:graphic>
      </p:graphicFrame>
      <p:sp>
        <p:nvSpPr>
          <p:cNvPr id="5" name="投影片編號版面配置區 4"/>
          <p:cNvSpPr>
            <a:spLocks noGrp="1"/>
          </p:cNvSpPr>
          <p:nvPr>
            <p:ph type="sldNum" sz="quarter" idx="2"/>
          </p:nvPr>
        </p:nvSpPr>
        <p:spPr/>
        <p:txBody>
          <a:bodyPr/>
          <a:lstStyle/>
          <a:p>
            <a:fld id="{86CB4B4D-7CA3-9044-876B-883B54F8677D}" type="slidenum">
              <a:rPr lang="en-US" altLang="zh-TW" smtClean="0"/>
              <a:t>13</a:t>
            </a:fld>
            <a:endParaRPr lang="zh-TW" altLang="en-US"/>
          </a:p>
        </p:txBody>
      </p:sp>
    </p:spTree>
    <p:extLst>
      <p:ext uri="{BB962C8B-B14F-4D97-AF65-F5344CB8AC3E}">
        <p14:creationId xmlns:p14="http://schemas.microsoft.com/office/powerpoint/2010/main" val="30394596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663819"/>
            <a:ext cx="9144000" cy="993775"/>
          </a:xfrm>
          <a:prstGeom prst="rect">
            <a:avLst/>
          </a:prstGeom>
        </p:spPr>
        <p:txBody>
          <a:bodyPr>
            <a:normAutofit fontScale="90000"/>
          </a:bodyPr>
          <a:lstStyle/>
          <a:p>
            <a:r>
              <a:rPr lang="zh-TW" altLang="en-US" dirty="0">
                <a:solidFill>
                  <a:schemeClr val="tx1"/>
                </a:solidFill>
                <a:latin typeface="微軟正黑體" panose="020B0604030504040204" pitchFamily="34" charset="-120"/>
                <a:ea typeface="微軟正黑體" panose="020B0604030504040204" pitchFamily="34" charset="-120"/>
              </a:rPr>
              <a:t>三、五及九年級</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accent2">
                    <a:lumMod val="60000"/>
                    <a:lumOff val="40000"/>
                  </a:schemeClr>
                </a:solidFill>
                <a:latin typeface="微軟正黑體" panose="020B0604030504040204" pitchFamily="34" charset="-120"/>
                <a:ea typeface="微軟正黑體" panose="020B0604030504040204" pitchFamily="34" charset="-120"/>
              </a:rPr>
              <a:t>學生構念</a:t>
            </a:r>
            <a:r>
              <a:rPr lang="zh-TW" altLang="en-US" dirty="0">
                <a:solidFill>
                  <a:schemeClr val="tx1"/>
                </a:solidFill>
                <a:latin typeface="微軟正黑體" panose="020B0604030504040204" pitchFamily="34" charset="-120"/>
                <a:ea typeface="微軟正黑體" panose="020B0604030504040204" pitchFamily="34" charset="-120"/>
              </a:rPr>
              <a:t>及其</a:t>
            </a:r>
            <a:r>
              <a:rPr lang="zh-TW" altLang="en-US" b="1" dirty="0">
                <a:solidFill>
                  <a:srgbClr val="FF0000"/>
                </a:solidFill>
                <a:latin typeface="微軟正黑體" panose="020B0604030504040204" pitchFamily="34" charset="-120"/>
                <a:ea typeface="微軟正黑體" panose="020B0604030504040204" pitchFamily="34" charset="-120"/>
              </a:rPr>
              <a:t>數學</a:t>
            </a:r>
            <a:r>
              <a:rPr lang="zh-TW" altLang="en-US" dirty="0">
                <a:solidFill>
                  <a:srgbClr val="FF0000"/>
                </a:solidFill>
                <a:latin typeface="微軟正黑體" panose="020B0604030504040204" pitchFamily="34" charset="-120"/>
                <a:ea typeface="微軟正黑體" panose="020B0604030504040204" pitchFamily="34" charset="-120"/>
              </a:rPr>
              <a:t>科</a:t>
            </a:r>
            <a:r>
              <a:rPr lang="zh-TW" altLang="en-US" dirty="0">
                <a:solidFill>
                  <a:schemeClr val="tx1"/>
                </a:solidFill>
                <a:latin typeface="微軟正黑體" panose="020B0604030504040204" pitchFamily="34" charset="-120"/>
                <a:ea typeface="微軟正黑體" panose="020B0604030504040204" pitchFamily="34" charset="-120"/>
              </a:rPr>
              <a:t>學力表現之相關探究</a:t>
            </a:r>
          </a:p>
        </p:txBody>
      </p:sp>
      <p:graphicFrame>
        <p:nvGraphicFramePr>
          <p:cNvPr id="4" name="圖表 3"/>
          <p:cNvGraphicFramePr>
            <a:graphicFrameLocks/>
          </p:cNvGraphicFramePr>
          <p:nvPr>
            <p:extLst>
              <p:ext uri="{D42A27DB-BD31-4B8C-83A1-F6EECF244321}">
                <p14:modId xmlns:p14="http://schemas.microsoft.com/office/powerpoint/2010/main" val="2769879263"/>
              </p:ext>
            </p:extLst>
          </p:nvPr>
        </p:nvGraphicFramePr>
        <p:xfrm>
          <a:off x="88899" y="1851418"/>
          <a:ext cx="9055101" cy="4282682"/>
        </p:xfrm>
        <a:graphic>
          <a:graphicData uri="http://schemas.openxmlformats.org/drawingml/2006/chart">
            <c:chart xmlns:c="http://schemas.openxmlformats.org/drawingml/2006/chart" xmlns:r="http://schemas.openxmlformats.org/officeDocument/2006/relationships" r:id="rId2"/>
          </a:graphicData>
        </a:graphic>
      </p:graphicFrame>
      <p:sp>
        <p:nvSpPr>
          <p:cNvPr id="5" name="投影片編號版面配置區 4"/>
          <p:cNvSpPr>
            <a:spLocks noGrp="1"/>
          </p:cNvSpPr>
          <p:nvPr>
            <p:ph type="sldNum" sz="quarter" idx="2"/>
          </p:nvPr>
        </p:nvSpPr>
        <p:spPr/>
        <p:txBody>
          <a:bodyPr/>
          <a:lstStyle/>
          <a:p>
            <a:fld id="{86CB4B4D-7CA3-9044-876B-883B54F8677D}" type="slidenum">
              <a:rPr lang="en-US" altLang="zh-TW" smtClean="0"/>
              <a:t>14</a:t>
            </a:fld>
            <a:endParaRPr lang="zh-TW" altLang="en-US"/>
          </a:p>
        </p:txBody>
      </p:sp>
    </p:spTree>
    <p:extLst>
      <p:ext uri="{BB962C8B-B14F-4D97-AF65-F5344CB8AC3E}">
        <p14:creationId xmlns:p14="http://schemas.microsoft.com/office/powerpoint/2010/main" val="40214893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29004"/>
            <a:ext cx="9144000" cy="993775"/>
          </a:xfrm>
          <a:prstGeom prst="rect">
            <a:avLst/>
          </a:prstGeom>
        </p:spPr>
        <p:txBody>
          <a:bodyPr>
            <a:normAutofit fontScale="90000"/>
          </a:bodyPr>
          <a:lstStyle/>
          <a:p>
            <a:r>
              <a:rPr lang="zh-TW" altLang="en-US" dirty="0">
                <a:solidFill>
                  <a:schemeClr val="tx1"/>
                </a:solidFill>
                <a:latin typeface="微軟正黑體" panose="020B0604030504040204" pitchFamily="34" charset="-120"/>
                <a:ea typeface="微軟正黑體" panose="020B0604030504040204" pitchFamily="34" charset="-120"/>
              </a:rPr>
              <a:t>五年級及九年級</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accent2">
                    <a:lumMod val="60000"/>
                    <a:lumOff val="40000"/>
                  </a:schemeClr>
                </a:solidFill>
                <a:latin typeface="微軟正黑體" panose="020B0604030504040204" pitchFamily="34" charset="-120"/>
                <a:ea typeface="微軟正黑體" panose="020B0604030504040204" pitchFamily="34" charset="-120"/>
              </a:rPr>
              <a:t>學生構念</a:t>
            </a:r>
            <a:r>
              <a:rPr lang="zh-TW" altLang="en-US" dirty="0">
                <a:solidFill>
                  <a:schemeClr val="tx1"/>
                </a:solidFill>
                <a:latin typeface="微軟正黑體" panose="020B0604030504040204" pitchFamily="34" charset="-120"/>
                <a:ea typeface="微軟正黑體" panose="020B0604030504040204" pitchFamily="34" charset="-120"/>
              </a:rPr>
              <a:t>及其</a:t>
            </a:r>
            <a:r>
              <a:rPr lang="zh-TW" altLang="en-US" b="1" dirty="0">
                <a:solidFill>
                  <a:srgbClr val="FF0000"/>
                </a:solidFill>
                <a:latin typeface="微軟正黑體" panose="020B0604030504040204" pitchFamily="34" charset="-120"/>
                <a:ea typeface="微軟正黑體" panose="020B0604030504040204" pitchFamily="34" charset="-120"/>
              </a:rPr>
              <a:t>英語</a:t>
            </a:r>
            <a:r>
              <a:rPr lang="zh-TW" altLang="en-US" dirty="0">
                <a:solidFill>
                  <a:srgbClr val="FF0000"/>
                </a:solidFill>
                <a:latin typeface="微軟正黑體" panose="020B0604030504040204" pitchFamily="34" charset="-120"/>
                <a:ea typeface="微軟正黑體" panose="020B0604030504040204" pitchFamily="34" charset="-120"/>
              </a:rPr>
              <a:t>科</a:t>
            </a:r>
            <a:r>
              <a:rPr lang="zh-TW" altLang="en-US" dirty="0">
                <a:solidFill>
                  <a:schemeClr val="tx1"/>
                </a:solidFill>
                <a:latin typeface="微軟正黑體" panose="020B0604030504040204" pitchFamily="34" charset="-120"/>
                <a:ea typeface="微軟正黑體" panose="020B0604030504040204" pitchFamily="34" charset="-120"/>
              </a:rPr>
              <a:t>學力表現之相關探究</a:t>
            </a:r>
          </a:p>
        </p:txBody>
      </p:sp>
      <p:graphicFrame>
        <p:nvGraphicFramePr>
          <p:cNvPr id="4" name="圖表 3"/>
          <p:cNvGraphicFramePr>
            <a:graphicFrameLocks/>
          </p:cNvGraphicFramePr>
          <p:nvPr>
            <p:extLst>
              <p:ext uri="{D42A27DB-BD31-4B8C-83A1-F6EECF244321}">
                <p14:modId xmlns:p14="http://schemas.microsoft.com/office/powerpoint/2010/main" val="1497230624"/>
              </p:ext>
            </p:extLst>
          </p:nvPr>
        </p:nvGraphicFramePr>
        <p:xfrm>
          <a:off x="0" y="1776548"/>
          <a:ext cx="9144000" cy="4563291"/>
        </p:xfrm>
        <a:graphic>
          <a:graphicData uri="http://schemas.openxmlformats.org/drawingml/2006/chart">
            <c:chart xmlns:c="http://schemas.openxmlformats.org/drawingml/2006/chart" xmlns:r="http://schemas.openxmlformats.org/officeDocument/2006/relationships" r:id="rId2"/>
          </a:graphicData>
        </a:graphic>
      </p:graphicFrame>
      <p:sp>
        <p:nvSpPr>
          <p:cNvPr id="5" name="投影片編號版面配置區 4"/>
          <p:cNvSpPr>
            <a:spLocks noGrp="1"/>
          </p:cNvSpPr>
          <p:nvPr>
            <p:ph type="sldNum" sz="quarter" idx="2"/>
          </p:nvPr>
        </p:nvSpPr>
        <p:spPr/>
        <p:txBody>
          <a:bodyPr/>
          <a:lstStyle/>
          <a:p>
            <a:fld id="{86CB4B4D-7CA3-9044-876B-883B54F8677D}" type="slidenum">
              <a:rPr lang="en-US" altLang="zh-TW" smtClean="0"/>
              <a:t>15</a:t>
            </a:fld>
            <a:endParaRPr lang="zh-TW" altLang="en-US"/>
          </a:p>
        </p:txBody>
      </p:sp>
    </p:spTree>
    <p:extLst>
      <p:ext uri="{BB962C8B-B14F-4D97-AF65-F5344CB8AC3E}">
        <p14:creationId xmlns:p14="http://schemas.microsoft.com/office/powerpoint/2010/main" val="7435683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52450"/>
            <a:ext cx="9144000" cy="993775"/>
          </a:xfrm>
          <a:prstGeom prst="rect">
            <a:avLst/>
          </a:prstGeom>
        </p:spPr>
        <p:txBody>
          <a:bodyPr>
            <a:normAutofit fontScale="90000"/>
          </a:bodyPr>
          <a:lstStyle/>
          <a:p>
            <a:r>
              <a:rPr lang="zh-TW" altLang="en-US" dirty="0">
                <a:solidFill>
                  <a:schemeClr val="tx1"/>
                </a:solidFill>
                <a:latin typeface="微軟正黑體" panose="020B0604030504040204" pitchFamily="34" charset="-120"/>
                <a:ea typeface="微軟正黑體" panose="020B0604030504040204" pitchFamily="34" charset="-120"/>
              </a:rPr>
              <a:t>五年級及九年級</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accent2">
                    <a:lumMod val="60000"/>
                    <a:lumOff val="40000"/>
                  </a:schemeClr>
                </a:solidFill>
                <a:latin typeface="微軟正黑體" panose="020B0604030504040204" pitchFamily="34" charset="-120"/>
                <a:ea typeface="微軟正黑體" panose="020B0604030504040204" pitchFamily="34" charset="-120"/>
              </a:rPr>
              <a:t>學生構念</a:t>
            </a:r>
            <a:r>
              <a:rPr lang="zh-TW" altLang="en-US" dirty="0">
                <a:solidFill>
                  <a:schemeClr val="tx1"/>
                </a:solidFill>
                <a:latin typeface="微軟正黑體" panose="020B0604030504040204" pitchFamily="34" charset="-120"/>
                <a:ea typeface="微軟正黑體" panose="020B0604030504040204" pitchFamily="34" charset="-120"/>
              </a:rPr>
              <a:t>及其</a:t>
            </a:r>
            <a:r>
              <a:rPr lang="zh-TW" altLang="en-US" b="1" dirty="0">
                <a:solidFill>
                  <a:srgbClr val="FF0000"/>
                </a:solidFill>
                <a:latin typeface="微軟正黑體" panose="020B0604030504040204" pitchFamily="34" charset="-120"/>
                <a:ea typeface="微軟正黑體" panose="020B0604030504040204" pitchFamily="34" charset="-120"/>
              </a:rPr>
              <a:t>自然</a:t>
            </a:r>
            <a:r>
              <a:rPr lang="zh-TW" altLang="en-US" dirty="0">
                <a:solidFill>
                  <a:srgbClr val="FF0000"/>
                </a:solidFill>
                <a:latin typeface="微軟正黑體" panose="020B0604030504040204" pitchFamily="34" charset="-120"/>
                <a:ea typeface="微軟正黑體" panose="020B0604030504040204" pitchFamily="34" charset="-120"/>
              </a:rPr>
              <a:t>科</a:t>
            </a:r>
            <a:r>
              <a:rPr lang="zh-TW" altLang="en-US" dirty="0">
                <a:solidFill>
                  <a:schemeClr val="tx1"/>
                </a:solidFill>
                <a:latin typeface="微軟正黑體" panose="020B0604030504040204" pitchFamily="34" charset="-120"/>
                <a:ea typeface="微軟正黑體" panose="020B0604030504040204" pitchFamily="34" charset="-120"/>
              </a:rPr>
              <a:t>學力表現之相關探究</a:t>
            </a:r>
          </a:p>
        </p:txBody>
      </p:sp>
      <p:graphicFrame>
        <p:nvGraphicFramePr>
          <p:cNvPr id="6" name="圖表 5"/>
          <p:cNvGraphicFramePr>
            <a:graphicFrameLocks/>
          </p:cNvGraphicFramePr>
          <p:nvPr>
            <p:extLst>
              <p:ext uri="{D42A27DB-BD31-4B8C-83A1-F6EECF244321}">
                <p14:modId xmlns:p14="http://schemas.microsoft.com/office/powerpoint/2010/main" val="4130527633"/>
              </p:ext>
            </p:extLst>
          </p:nvPr>
        </p:nvGraphicFramePr>
        <p:xfrm>
          <a:off x="0" y="1828800"/>
          <a:ext cx="9144000" cy="4450080"/>
        </p:xfrm>
        <a:graphic>
          <a:graphicData uri="http://schemas.openxmlformats.org/drawingml/2006/chart">
            <c:chart xmlns:c="http://schemas.openxmlformats.org/drawingml/2006/chart" xmlns:r="http://schemas.openxmlformats.org/officeDocument/2006/relationships" r:id="rId2"/>
          </a:graphicData>
        </a:graphic>
      </p:graphicFrame>
      <p:sp>
        <p:nvSpPr>
          <p:cNvPr id="4" name="投影片編號版面配置區 3"/>
          <p:cNvSpPr>
            <a:spLocks noGrp="1"/>
          </p:cNvSpPr>
          <p:nvPr>
            <p:ph type="sldNum" sz="quarter" idx="2"/>
          </p:nvPr>
        </p:nvSpPr>
        <p:spPr/>
        <p:txBody>
          <a:bodyPr/>
          <a:lstStyle/>
          <a:p>
            <a:fld id="{86CB4B4D-7CA3-9044-876B-883B54F8677D}" type="slidenum">
              <a:rPr lang="en-US" altLang="zh-TW" smtClean="0"/>
              <a:t>16</a:t>
            </a:fld>
            <a:endParaRPr lang="zh-TW" altLang="en-US"/>
          </a:p>
        </p:txBody>
      </p:sp>
    </p:spTree>
    <p:extLst>
      <p:ext uri="{BB962C8B-B14F-4D97-AF65-F5344CB8AC3E}">
        <p14:creationId xmlns:p14="http://schemas.microsoft.com/office/powerpoint/2010/main" val="34517737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014672" y="1145447"/>
            <a:ext cx="7114655" cy="3579072"/>
          </a:xfrm>
          <a:prstGeom prst="cloud">
            <a:avLst/>
          </a:prstGeom>
          <a:solidFill>
            <a:schemeClr val="bg1"/>
          </a:solidFill>
          <a:ln w="76200">
            <a:solidFill>
              <a:schemeClr val="accent2">
                <a:lumMod val="75000"/>
              </a:schemeClr>
            </a:solidFill>
          </a:ln>
          <a:effectLst>
            <a:glow rad="228600">
              <a:schemeClr val="accent2">
                <a:satMod val="175000"/>
                <a:alpha val="40000"/>
              </a:schemeClr>
            </a:glo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solidFill>
                <a:srgbClr val="000000"/>
              </a:solidFill>
              <a:latin typeface="微軟正黑體" panose="020B0604030504040204" pitchFamily="34" charset="-120"/>
              <a:ea typeface="微軟正黑體" panose="020B0604030504040204" pitchFamily="34" charset="-120"/>
            </a:endParaRPr>
          </a:p>
        </p:txBody>
      </p:sp>
      <p:sp>
        <p:nvSpPr>
          <p:cNvPr id="3" name="Rectangle 2"/>
          <p:cNvSpPr/>
          <p:nvPr/>
        </p:nvSpPr>
        <p:spPr>
          <a:xfrm>
            <a:off x="2291172" y="1678416"/>
            <a:ext cx="4735828" cy="2406813"/>
          </a:xfrm>
          <a:prstGeom prst="rect">
            <a:avLst/>
          </a:prstGeom>
        </p:spPr>
        <p:txBody>
          <a:bodyPr wrap="square">
            <a:spAutoFit/>
          </a:bodyPr>
          <a:lstStyle/>
          <a:p>
            <a:pPr>
              <a:lnSpc>
                <a:spcPct val="130000"/>
              </a:lnSpc>
              <a:spcAft>
                <a:spcPts val="600"/>
              </a:spcAft>
              <a:buClr>
                <a:srgbClr val="6600CC"/>
              </a:buClr>
            </a:pPr>
            <a:r>
              <a:rPr lang="zh-TW" altLang="en-US" sz="3600" b="1" spc="300" dirty="0">
                <a:solidFill>
                  <a:srgbClr val="00B050"/>
                </a:solidFill>
                <a:latin typeface="微軟正黑體" panose="020B0604030504040204" pitchFamily="34" charset="-120"/>
                <a:ea typeface="微軟正黑體" panose="020B0604030504040204" pitchFamily="34" charset="-120"/>
              </a:rPr>
              <a:t>回饋訊息運用能力</a:t>
            </a:r>
            <a:r>
              <a:rPr lang="zh-TW" altLang="en-US" sz="3600" b="1" spc="300" dirty="0">
                <a:latin typeface="微軟正黑體" panose="020B0604030504040204" pitchFamily="34" charset="-120"/>
                <a:ea typeface="微軟正黑體" panose="020B0604030504040204" pitchFamily="34" charset="-120"/>
              </a:rPr>
              <a:t>與</a:t>
            </a:r>
            <a:endParaRPr lang="en-US" altLang="zh-TW" sz="3600" b="1" spc="300" dirty="0">
              <a:latin typeface="微軟正黑體" panose="020B0604030504040204" pitchFamily="34" charset="-120"/>
              <a:ea typeface="微軟正黑體" panose="020B0604030504040204" pitchFamily="34" charset="-120"/>
            </a:endParaRPr>
          </a:p>
          <a:p>
            <a:pPr>
              <a:lnSpc>
                <a:spcPct val="130000"/>
              </a:lnSpc>
              <a:spcAft>
                <a:spcPts val="600"/>
              </a:spcAft>
              <a:buClr>
                <a:srgbClr val="6600CC"/>
              </a:buClr>
            </a:pPr>
            <a:r>
              <a:rPr lang="zh-TW" altLang="en-US" sz="3600" b="1" spc="300" dirty="0">
                <a:solidFill>
                  <a:srgbClr val="00B050"/>
                </a:solidFill>
                <a:latin typeface="微軟正黑體" panose="020B0604030504040204" pitchFamily="34" charset="-120"/>
                <a:ea typeface="微軟正黑體" panose="020B0604030504040204" pitchFamily="34" charset="-120"/>
              </a:rPr>
              <a:t>自</a:t>
            </a:r>
            <a:r>
              <a:rPr lang="zh-TW" altLang="zh-TW" sz="3600" b="1" spc="300" dirty="0">
                <a:solidFill>
                  <a:srgbClr val="00B050"/>
                </a:solidFill>
                <a:latin typeface="微軟正黑體" panose="020B0604030504040204" pitchFamily="34" charset="-120"/>
                <a:ea typeface="微軟正黑體" panose="020B0604030504040204" pitchFamily="34" charset="-120"/>
              </a:rPr>
              <a:t>主</a:t>
            </a:r>
            <a:r>
              <a:rPr lang="zh-TW" altLang="en-US" sz="3600" b="1" spc="300" dirty="0">
                <a:solidFill>
                  <a:srgbClr val="00B050"/>
                </a:solidFill>
                <a:latin typeface="微軟正黑體" panose="020B0604030504040204" pitchFamily="34" charset="-120"/>
                <a:ea typeface="微軟正黑體" panose="020B0604030504040204" pitchFamily="34" charset="-120"/>
              </a:rPr>
              <a:t>學習能力</a:t>
            </a:r>
            <a:r>
              <a:rPr lang="zh-TW" altLang="en-US" sz="3600" b="1" spc="300" dirty="0">
                <a:latin typeface="微軟正黑體" panose="020B0604030504040204" pitchFamily="34" charset="-120"/>
                <a:ea typeface="微軟正黑體" panose="020B0604030504040204" pitchFamily="34" charset="-120"/>
              </a:rPr>
              <a:t>越強，</a:t>
            </a:r>
            <a:endParaRPr lang="en-US" altLang="zh-TW" sz="3600" b="1" spc="300" dirty="0">
              <a:latin typeface="微軟正黑體" panose="020B0604030504040204" pitchFamily="34" charset="-120"/>
              <a:ea typeface="微軟正黑體" panose="020B0604030504040204" pitchFamily="34" charset="-120"/>
            </a:endParaRPr>
          </a:p>
          <a:p>
            <a:pPr>
              <a:lnSpc>
                <a:spcPct val="130000"/>
              </a:lnSpc>
              <a:spcAft>
                <a:spcPts val="600"/>
              </a:spcAft>
              <a:buClr>
                <a:srgbClr val="6600CC"/>
              </a:buClr>
            </a:pPr>
            <a:r>
              <a:rPr lang="zh-TW" altLang="en-US" sz="3600" b="1" spc="300" dirty="0">
                <a:latin typeface="微軟正黑體" panose="020B0604030504040204" pitchFamily="34" charset="-120"/>
                <a:ea typeface="微軟正黑體" panose="020B0604030504040204" pitchFamily="34" charset="-120"/>
              </a:rPr>
              <a:t>   </a:t>
            </a:r>
            <a:r>
              <a:rPr lang="zh-TW" altLang="en-US" sz="3600" b="1" spc="300" dirty="0">
                <a:solidFill>
                  <a:srgbClr val="FF0000"/>
                </a:solidFill>
                <a:latin typeface="微軟正黑體" panose="020B0604030504040204" pitchFamily="34" charset="-120"/>
                <a:ea typeface="微軟正黑體" panose="020B0604030504040204" pitchFamily="34" charset="-120"/>
              </a:rPr>
              <a:t> </a:t>
            </a:r>
            <a:r>
              <a:rPr lang="zh-TW" altLang="en-US" sz="3600" b="1" spc="3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成績</a:t>
            </a:r>
            <a:r>
              <a:rPr lang="zh-TW" altLang="en-US" sz="3600" b="1" spc="300" dirty="0">
                <a:latin typeface="微軟正黑體" panose="020B0604030504040204" pitchFamily="34" charset="-120"/>
                <a:ea typeface="微軟正黑體" panose="020B0604030504040204" pitchFamily="34" charset="-120"/>
              </a:rPr>
              <a:t>越好</a:t>
            </a:r>
          </a:p>
        </p:txBody>
      </p:sp>
      <p:sp>
        <p:nvSpPr>
          <p:cNvPr id="5" name="Rectangle 4"/>
          <p:cNvSpPr/>
          <p:nvPr/>
        </p:nvSpPr>
        <p:spPr>
          <a:xfrm>
            <a:off x="273203" y="4900150"/>
            <a:ext cx="8771766" cy="1169551"/>
          </a:xfrm>
          <a:prstGeom prst="rect">
            <a:avLst/>
          </a:prstGeom>
          <a:solidFill>
            <a:schemeClr val="bg1">
              <a:lumMod val="95000"/>
            </a:schemeClr>
          </a:solidFill>
        </p:spPr>
        <p:txBody>
          <a:bodyPr wrap="square">
            <a:spAutoFit/>
          </a:bodyPr>
          <a:lstStyle/>
          <a:p>
            <a:r>
              <a:rPr lang="en-GB" sz="1400" dirty="0">
                <a:latin typeface="微軟正黑體" panose="020B0604030504040204" pitchFamily="34" charset="-120"/>
                <a:ea typeface="微軟正黑體" panose="020B0604030504040204" pitchFamily="34" charset="-120"/>
                <a:cs typeface="Arial" panose="020B0604020202020204" pitchFamily="34" charset="0"/>
              </a:rPr>
              <a:t>References: Adey &amp;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Shayer</a:t>
            </a:r>
            <a:r>
              <a:rPr lang="en-GB" sz="1400" dirty="0">
                <a:latin typeface="微軟正黑體" panose="020B0604030504040204" pitchFamily="34" charset="-120"/>
                <a:ea typeface="微軟正黑體" panose="020B0604030504040204" pitchFamily="34" charset="-120"/>
                <a:cs typeface="Arial" panose="020B0604020202020204" pitchFamily="34" charset="0"/>
              </a:rPr>
              <a:t>, 1993; Brown, Pressley, Van Meter, &amp;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Schuder</a:t>
            </a:r>
            <a:r>
              <a:rPr lang="en-GB" sz="1400" dirty="0">
                <a:latin typeface="微軟正黑體" panose="020B0604030504040204" pitchFamily="34" charset="-120"/>
                <a:ea typeface="微軟正黑體" panose="020B0604030504040204" pitchFamily="34" charset="-120"/>
                <a:cs typeface="Arial" panose="020B0604020202020204" pitchFamily="34" charset="0"/>
              </a:rPr>
              <a:t>, 1996; </a:t>
            </a:r>
            <a:r>
              <a:rPr lang="da-DK" altLang="zh-CN" sz="1400" dirty="0">
                <a:latin typeface="微軟正黑體" panose="020B0604030504040204" pitchFamily="34" charset="-120"/>
                <a:ea typeface="微軟正黑體" panose="020B0604030504040204" pitchFamily="34" charset="-120"/>
              </a:rPr>
              <a:t>Clark, 2012;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Dignath</a:t>
            </a:r>
            <a:r>
              <a:rPr lang="en-GB" sz="1400" dirty="0">
                <a:latin typeface="微軟正黑體" panose="020B0604030504040204" pitchFamily="34" charset="-120"/>
                <a:ea typeface="微軟正黑體" panose="020B0604030504040204" pitchFamily="34" charset="-120"/>
                <a:cs typeface="Arial" panose="020B0604020202020204" pitchFamily="34" charset="0"/>
              </a:rPr>
              <a:t> et al., 2008; </a:t>
            </a:r>
            <a:r>
              <a:rPr lang="da-DK" altLang="zh-CN" sz="1400" dirty="0">
                <a:latin typeface="微軟正黑體" panose="020B0604030504040204" pitchFamily="34" charset="-120"/>
                <a:ea typeface="微軟正黑體" panose="020B0604030504040204" pitchFamily="34" charset="-120"/>
              </a:rPr>
              <a:t>Fong &amp; Krause, 2014; </a:t>
            </a:r>
            <a:r>
              <a:rPr lang="en-GB" sz="1400" dirty="0">
                <a:latin typeface="微軟正黑體" panose="020B0604030504040204" pitchFamily="34" charset="-120"/>
                <a:ea typeface="微軟正黑體" panose="020B0604030504040204" pitchFamily="34" charset="-120"/>
                <a:cs typeface="Arial" panose="020B0604020202020204" pitchFamily="34" charset="0"/>
              </a:rPr>
              <a:t>Hattie, Biggs, &amp; Purdie, 1996; </a:t>
            </a:r>
            <a:r>
              <a:rPr lang="en-GB" sz="1400" dirty="0" err="1">
                <a:solidFill>
                  <a:srgbClr val="0066FF"/>
                </a:solidFill>
                <a:latin typeface="微軟正黑體" panose="020B0604030504040204" pitchFamily="34" charset="-120"/>
                <a:ea typeface="微軟正黑體" panose="020B0604030504040204" pitchFamily="34" charset="-120"/>
                <a:cs typeface="Arial" panose="020B0604020202020204" pitchFamily="34" charset="0"/>
              </a:rPr>
              <a:t>Kuo</a:t>
            </a:r>
            <a:r>
              <a:rPr lang="en-GB" sz="1400" dirty="0">
                <a:solidFill>
                  <a:srgbClr val="0066FF"/>
                </a:solidFill>
                <a:latin typeface="微軟正黑體" panose="020B0604030504040204" pitchFamily="34" charset="-120"/>
                <a:ea typeface="微軟正黑體" panose="020B0604030504040204" pitchFamily="34" charset="-120"/>
                <a:cs typeface="Arial" panose="020B0604020202020204" pitchFamily="34" charset="0"/>
              </a:rPr>
              <a:t>, 2018; 2019;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Leidinger</a:t>
            </a:r>
            <a:r>
              <a:rPr lang="en-GB" sz="1400" dirty="0">
                <a:latin typeface="微軟正黑體" panose="020B0604030504040204" pitchFamily="34" charset="-120"/>
                <a:ea typeface="微軟正黑體" panose="020B0604030504040204" pitchFamily="34" charset="-120"/>
                <a:cs typeface="Arial" panose="020B0604020202020204" pitchFamily="34" charset="0"/>
              </a:rPr>
              <a:t> &amp;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Perels</a:t>
            </a:r>
            <a:r>
              <a:rPr lang="en-GB" sz="1400" dirty="0">
                <a:latin typeface="微軟正黑體" panose="020B0604030504040204" pitchFamily="34" charset="-120"/>
                <a:ea typeface="微軟正黑體" panose="020B0604030504040204" pitchFamily="34" charset="-120"/>
                <a:cs typeface="Arial" panose="020B0604020202020204" pitchFamily="34" charset="0"/>
              </a:rPr>
              <a:t>, 2012;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Mevarech</a:t>
            </a:r>
            <a:r>
              <a:rPr lang="en-GB" sz="1400" dirty="0">
                <a:latin typeface="微軟正黑體" panose="020B0604030504040204" pitchFamily="34" charset="-120"/>
                <a:ea typeface="微軟正黑體" panose="020B0604030504040204" pitchFamily="34" charset="-120"/>
                <a:cs typeface="Arial" panose="020B0604020202020204" pitchFamily="34" charset="0"/>
              </a:rPr>
              <a:t> &amp;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Amrany</a:t>
            </a:r>
            <a:r>
              <a:rPr lang="en-GB" sz="1400" dirty="0">
                <a:latin typeface="微軟正黑體" panose="020B0604030504040204" pitchFamily="34" charset="-120"/>
                <a:ea typeface="微軟正黑體" panose="020B0604030504040204" pitchFamily="34" charset="-120"/>
                <a:cs typeface="Arial" panose="020B0604020202020204" pitchFamily="34" charset="0"/>
              </a:rPr>
              <a:t>, 2008; </a:t>
            </a:r>
            <a:r>
              <a:rPr lang="en-US" altLang="zh-TW" sz="1400" dirty="0" err="1">
                <a:latin typeface="微軟正黑體" panose="020B0604030504040204" pitchFamily="34" charset="-120"/>
                <a:ea typeface="微軟正黑體" panose="020B0604030504040204" pitchFamily="34" charset="-120"/>
                <a:cs typeface="Arial" panose="020B0604020202020204" pitchFamily="34" charset="0"/>
              </a:rPr>
              <a:t>Mok</a:t>
            </a:r>
            <a:r>
              <a:rPr lang="en-US" altLang="zh-TW" sz="1400" dirty="0">
                <a:latin typeface="微軟正黑體" panose="020B0604030504040204" pitchFamily="34" charset="-120"/>
                <a:ea typeface="微軟正黑體" panose="020B0604030504040204" pitchFamily="34" charset="-120"/>
                <a:cs typeface="Arial" panose="020B0604020202020204" pitchFamily="34" charset="0"/>
              </a:rPr>
              <a:t>, Cheng, Moore, &amp; Kennedy, 2006;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Palincsar</a:t>
            </a:r>
            <a:r>
              <a:rPr lang="en-GB" sz="1400" dirty="0">
                <a:latin typeface="微軟正黑體" panose="020B0604030504040204" pitchFamily="34" charset="-120"/>
                <a:ea typeface="微軟正黑體" panose="020B0604030504040204" pitchFamily="34" charset="-120"/>
                <a:cs typeface="Arial" panose="020B0604020202020204" pitchFamily="34" charset="0"/>
              </a:rPr>
              <a:t> &amp; Brown, 1984; Perry &amp; Winne, 2006;  </a:t>
            </a:r>
            <a:r>
              <a:rPr lang="da-DK" altLang="zh-CN" sz="1400" dirty="0">
                <a:latin typeface="微軟正黑體" panose="020B0604030504040204" pitchFamily="34" charset="-120"/>
                <a:ea typeface="微軟正黑體" panose="020B0604030504040204" pitchFamily="34" charset="-120"/>
              </a:rPr>
              <a:t>Petty, 2013</a:t>
            </a:r>
            <a:r>
              <a:rPr lang="en-US" altLang="zh-CN" sz="1400" dirty="0">
                <a:latin typeface="微軟正黑體" panose="020B0604030504040204" pitchFamily="34" charset="-120"/>
                <a:ea typeface="微軟正黑體" panose="020B0604030504040204" pitchFamily="34" charset="-120"/>
              </a:rPr>
              <a:t>; PISA 2013; </a:t>
            </a:r>
            <a:r>
              <a:rPr lang="en-GB" sz="1400" dirty="0">
                <a:latin typeface="微軟正黑體" panose="020B0604030504040204" pitchFamily="34" charset="-120"/>
                <a:ea typeface="微軟正黑體" panose="020B0604030504040204" pitchFamily="34" charset="-120"/>
                <a:cs typeface="Arial" panose="020B0604020202020204" pitchFamily="34" charset="0"/>
              </a:rPr>
              <a:t>Rojas-Drummond,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Mazón</a:t>
            </a:r>
            <a:r>
              <a:rPr lang="en-GB" sz="1400" dirty="0">
                <a:latin typeface="微軟正黑體" panose="020B0604030504040204" pitchFamily="34" charset="-120"/>
                <a:ea typeface="微軟正黑體" panose="020B0604030504040204" pitchFamily="34" charset="-120"/>
                <a:cs typeface="Arial" panose="020B0604020202020204" pitchFamily="34" charset="0"/>
              </a:rPr>
              <a:t>, Littleton, &amp;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Vélez</a:t>
            </a:r>
            <a:r>
              <a:rPr lang="en-GB" sz="1400" dirty="0">
                <a:latin typeface="微軟正黑體" panose="020B0604030504040204" pitchFamily="34" charset="-120"/>
                <a:ea typeface="微軟正黑體" panose="020B0604030504040204" pitchFamily="34" charset="-120"/>
                <a:cs typeface="Arial" panose="020B0604020202020204" pitchFamily="34" charset="0"/>
              </a:rPr>
              <a:t>, 2014; </a:t>
            </a:r>
            <a:r>
              <a:rPr lang="en-GB" sz="1400" dirty="0" err="1">
                <a:latin typeface="微軟正黑體" panose="020B0604030504040204" pitchFamily="34" charset="-120"/>
                <a:ea typeface="微軟正黑體" panose="020B0604030504040204" pitchFamily="34" charset="-120"/>
                <a:cs typeface="Arial" panose="020B0604020202020204" pitchFamily="34" charset="0"/>
              </a:rPr>
              <a:t>Verschaffel</a:t>
            </a:r>
            <a:r>
              <a:rPr lang="en-GB" sz="1400" dirty="0">
                <a:latin typeface="微軟正黑體" panose="020B0604030504040204" pitchFamily="34" charset="-120"/>
                <a:ea typeface="微軟正黑體" panose="020B0604030504040204" pitchFamily="34" charset="-120"/>
                <a:cs typeface="Arial" panose="020B0604020202020204" pitchFamily="34" charset="0"/>
              </a:rPr>
              <a:t> et al., 1999 </a:t>
            </a:r>
            <a:r>
              <a:rPr lang="da-DK" altLang="zh-CN" sz="1400" dirty="0">
                <a:latin typeface="微軟正黑體" panose="020B0604030504040204" pitchFamily="34" charset="-120"/>
                <a:ea typeface="微軟正黑體" panose="020B0604030504040204" pitchFamily="34" charset="-120"/>
              </a:rPr>
              <a:t>Yen et al., 2013</a:t>
            </a:r>
            <a:endParaRPr lang="en-GB" sz="1400"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文字方塊 6"/>
          <p:cNvSpPr txBox="1"/>
          <p:nvPr/>
        </p:nvSpPr>
        <p:spPr>
          <a:xfrm>
            <a:off x="0" y="155612"/>
            <a:ext cx="914400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zh-TW" altLang="en-US" sz="4000" b="1" dirty="0">
                <a:latin typeface="微軟正黑體" panose="020B0604030504040204" pitchFamily="34" charset="-120"/>
                <a:ea typeface="微軟正黑體" panose="020B0604030504040204" pitchFamily="34" charset="-120"/>
              </a:rPr>
              <a:t>國內外研究顯示</a:t>
            </a:r>
          </a:p>
        </p:txBody>
      </p:sp>
      <p:sp>
        <p:nvSpPr>
          <p:cNvPr id="4" name="投影片編號版面配置區 3"/>
          <p:cNvSpPr>
            <a:spLocks noGrp="1"/>
          </p:cNvSpPr>
          <p:nvPr>
            <p:ph type="sldNum" sz="quarter" idx="2"/>
          </p:nvPr>
        </p:nvSpPr>
        <p:spPr/>
        <p:txBody>
          <a:bodyPr/>
          <a:lstStyle/>
          <a:p>
            <a:fld id="{86CB4B4D-7CA3-9044-876B-883B54F8677D}" type="slidenum">
              <a:rPr lang="en-US" altLang="zh-TW" smtClean="0"/>
              <a:t>17</a:t>
            </a:fld>
            <a:endParaRPr lang="zh-TW" altLang="en-US"/>
          </a:p>
        </p:txBody>
      </p:sp>
    </p:spTree>
    <p:extLst>
      <p:ext uri="{BB962C8B-B14F-4D97-AF65-F5344CB8AC3E}">
        <p14:creationId xmlns:p14="http://schemas.microsoft.com/office/powerpoint/2010/main" val="14385684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副標題 4"/>
          <p:cNvSpPr txBox="1">
            <a:spLocks noGrp="1"/>
          </p:cNvSpPr>
          <p:nvPr>
            <p:ph type="body" sz="quarter" idx="1"/>
          </p:nvPr>
        </p:nvSpPr>
        <p:spPr>
          <a:xfrm>
            <a:off x="846991" y="3726472"/>
            <a:ext cx="7543801" cy="1055078"/>
          </a:xfrm>
          <a:prstGeom prst="rect">
            <a:avLst/>
          </a:prstGeom>
        </p:spPr>
        <p:txBody>
          <a:bodyPr/>
          <a:lstStyle>
            <a:lvl1pPr>
              <a:defRPr spc="100"/>
            </a:lvl1pPr>
          </a:lstStyle>
          <a:p>
            <a:r>
              <a:rPr dirty="0"/>
              <a:t> </a:t>
            </a:r>
          </a:p>
        </p:txBody>
      </p:sp>
      <p:pic>
        <p:nvPicPr>
          <p:cNvPr id="749" name="Picture 2" descr="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
        <p:nvSpPr>
          <p:cNvPr id="6" name="標題 1"/>
          <p:cNvSpPr>
            <a:spLocks noGrp="1"/>
          </p:cNvSpPr>
          <p:nvPr>
            <p:ph type="title" idx="4294967295"/>
          </p:nvPr>
        </p:nvSpPr>
        <p:spPr>
          <a:xfrm>
            <a:off x="-55033" y="2494664"/>
            <a:ext cx="9144000" cy="1562100"/>
          </a:xfrm>
          <a:prstGeom prst="rect">
            <a:avLst/>
          </a:prstGeom>
        </p:spPr>
        <p:txBody>
          <a:bodyPr/>
          <a:lstStyle/>
          <a:p>
            <a:r>
              <a:rPr lang="zh-TW" altLang="en-US" sz="4800" dirty="0">
                <a:solidFill>
                  <a:schemeClr val="tx1"/>
                </a:solidFill>
              </a:rPr>
              <a:t>科技輔助自主學習</a:t>
            </a:r>
            <a:br>
              <a:rPr lang="zh-TW" altLang="en-US" sz="4800" dirty="0">
                <a:solidFill>
                  <a:schemeClr val="tx1"/>
                </a:solidFill>
              </a:rPr>
            </a:br>
            <a:r>
              <a:rPr lang="zh-TW" altLang="en-US" sz="4800" dirty="0">
                <a:solidFill>
                  <a:schemeClr val="tx1"/>
                </a:solidFill>
              </a:rPr>
              <a:t>進行方式</a:t>
            </a:r>
          </a:p>
        </p:txBody>
      </p:sp>
    </p:spTree>
    <p:extLst>
      <p:ext uri="{BB962C8B-B14F-4D97-AF65-F5344CB8AC3E}">
        <p14:creationId xmlns:p14="http://schemas.microsoft.com/office/powerpoint/2010/main" val="18224329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5" name="表格 3"/>
          <p:cNvGraphicFramePr/>
          <p:nvPr>
            <p:extLst>
              <p:ext uri="{D42A27DB-BD31-4B8C-83A1-F6EECF244321}">
                <p14:modId xmlns:p14="http://schemas.microsoft.com/office/powerpoint/2010/main" val="2962194524"/>
              </p:ext>
            </p:extLst>
          </p:nvPr>
        </p:nvGraphicFramePr>
        <p:xfrm>
          <a:off x="2608262" y="2468515"/>
          <a:ext cx="3898110" cy="2449442"/>
        </p:xfrm>
        <a:graphic>
          <a:graphicData uri="http://schemas.openxmlformats.org/drawingml/2006/table">
            <a:tbl>
              <a:tblPr>
                <a:tableStyleId>{4C3C2611-4C71-4FC5-86AE-919BDF0F9419}</a:tableStyleId>
              </a:tblPr>
              <a:tblGrid>
                <a:gridCol w="1949055">
                  <a:extLst>
                    <a:ext uri="{9D8B030D-6E8A-4147-A177-3AD203B41FA5}">
                      <a16:colId xmlns:a16="http://schemas.microsoft.com/office/drawing/2014/main" xmlns="" val="20000"/>
                    </a:ext>
                  </a:extLst>
                </a:gridCol>
                <a:gridCol w="1949055">
                  <a:extLst>
                    <a:ext uri="{9D8B030D-6E8A-4147-A177-3AD203B41FA5}">
                      <a16:colId xmlns:a16="http://schemas.microsoft.com/office/drawing/2014/main" xmlns="" val="20001"/>
                    </a:ext>
                  </a:extLst>
                </a:gridCol>
              </a:tblGrid>
              <a:tr h="1224721">
                <a:tc>
                  <a:txBody>
                    <a:bodyPr/>
                    <a:lstStyle/>
                    <a:p>
                      <a:pPr algn="ctr" defTabSz="914400">
                        <a:defRPr sz="1800"/>
                      </a:pPr>
                      <a:r>
                        <a:rPr sz="2400" b="1" dirty="0" err="1">
                          <a:latin typeface="微軟正黑體"/>
                          <a:ea typeface="微軟正黑體"/>
                          <a:cs typeface="微軟正黑體"/>
                        </a:rPr>
                        <a:t>學生自學</a:t>
                      </a:r>
                      <a:endParaRPr sz="2400" b="1" dirty="0">
                        <a:latin typeface="微軟正黑體"/>
                        <a:ea typeface="微軟正黑體"/>
                        <a:cs typeface="微軟正黑體"/>
                      </a:endParaRPr>
                    </a:p>
                  </a:txBody>
                  <a:tcPr marL="38841" marR="38841" marT="38841" marB="38841" anchor="ctr" horzOverflow="overflow">
                    <a:lnL w="28575">
                      <a:solidFill>
                        <a:srgbClr val="595959"/>
                      </a:solidFill>
                    </a:lnL>
                    <a:lnR w="19050">
                      <a:solidFill>
                        <a:srgbClr val="595959"/>
                      </a:solidFill>
                    </a:lnR>
                    <a:lnT w="28575">
                      <a:solidFill>
                        <a:srgbClr val="595959"/>
                      </a:solidFill>
                    </a:lnT>
                    <a:lnB w="19050">
                      <a:solidFill>
                        <a:srgbClr val="595959"/>
                      </a:solidFill>
                    </a:lnB>
                    <a:solidFill>
                      <a:srgbClr val="B7DEE8"/>
                    </a:solidFill>
                  </a:tcPr>
                </a:tc>
                <a:tc>
                  <a:txBody>
                    <a:bodyPr/>
                    <a:lstStyle/>
                    <a:p>
                      <a:pPr algn="ctr" defTabSz="914400">
                        <a:defRPr sz="1800"/>
                      </a:pPr>
                      <a:r>
                        <a:rPr sz="2400" b="1" dirty="0" err="1">
                          <a:latin typeface="微軟正黑體"/>
                          <a:ea typeface="微軟正黑體"/>
                          <a:cs typeface="微軟正黑體"/>
                        </a:rPr>
                        <a:t>組內共學</a:t>
                      </a:r>
                      <a:endParaRPr sz="2400" b="1" dirty="0">
                        <a:latin typeface="微軟正黑體"/>
                        <a:ea typeface="微軟正黑體"/>
                        <a:cs typeface="微軟正黑體"/>
                      </a:endParaRPr>
                    </a:p>
                  </a:txBody>
                  <a:tcPr marL="38841" marR="38841" marT="38841" marB="38841" anchor="ctr" horzOverflow="overflow">
                    <a:lnL w="19050">
                      <a:solidFill>
                        <a:srgbClr val="595959"/>
                      </a:solidFill>
                    </a:lnL>
                    <a:lnR w="28575">
                      <a:solidFill>
                        <a:srgbClr val="595959"/>
                      </a:solidFill>
                    </a:lnR>
                    <a:lnT w="28575">
                      <a:solidFill>
                        <a:srgbClr val="595959"/>
                      </a:solidFill>
                    </a:lnT>
                    <a:lnB w="19050">
                      <a:solidFill>
                        <a:srgbClr val="595959"/>
                      </a:solidFill>
                    </a:lnB>
                    <a:solidFill>
                      <a:srgbClr val="CCC1DA"/>
                    </a:solidFill>
                  </a:tcPr>
                </a:tc>
                <a:extLst>
                  <a:ext uri="{0D108BD9-81ED-4DB2-BD59-A6C34878D82A}">
                    <a16:rowId xmlns:a16="http://schemas.microsoft.com/office/drawing/2014/main" xmlns="" val="10000"/>
                  </a:ext>
                </a:extLst>
              </a:tr>
              <a:tr h="1224721">
                <a:tc>
                  <a:txBody>
                    <a:bodyPr/>
                    <a:lstStyle/>
                    <a:p>
                      <a:pPr algn="ctr" defTabSz="914400">
                        <a:defRPr sz="1800"/>
                      </a:pPr>
                      <a:r>
                        <a:rPr sz="2400" b="1" dirty="0" err="1">
                          <a:latin typeface="微軟正黑體"/>
                          <a:ea typeface="微軟正黑體"/>
                          <a:cs typeface="微軟正黑體"/>
                        </a:rPr>
                        <a:t>教師導學</a:t>
                      </a:r>
                      <a:endParaRPr sz="2400" b="1" dirty="0">
                        <a:latin typeface="微軟正黑體"/>
                        <a:ea typeface="微軟正黑體"/>
                        <a:cs typeface="微軟正黑體"/>
                      </a:endParaRPr>
                    </a:p>
                  </a:txBody>
                  <a:tcPr marL="38841" marR="38841" marT="38841" marB="38841" anchor="ctr" horzOverflow="overflow">
                    <a:lnL w="28575">
                      <a:solidFill>
                        <a:srgbClr val="595959"/>
                      </a:solidFill>
                    </a:lnL>
                    <a:lnR w="19050">
                      <a:solidFill>
                        <a:srgbClr val="595959"/>
                      </a:solidFill>
                    </a:lnR>
                    <a:lnT w="19050">
                      <a:solidFill>
                        <a:srgbClr val="595959"/>
                      </a:solidFill>
                    </a:lnT>
                    <a:lnB w="28575">
                      <a:solidFill>
                        <a:srgbClr val="595959"/>
                      </a:solidFill>
                    </a:lnB>
                    <a:solidFill>
                      <a:srgbClr val="E6B9B8"/>
                    </a:solidFill>
                  </a:tcPr>
                </a:tc>
                <a:tc>
                  <a:txBody>
                    <a:bodyPr/>
                    <a:lstStyle/>
                    <a:p>
                      <a:pPr algn="ctr" defTabSz="914400">
                        <a:defRPr sz="1800"/>
                      </a:pPr>
                      <a:r>
                        <a:rPr sz="2400" b="1" dirty="0" err="1">
                          <a:latin typeface="微軟正黑體"/>
                          <a:ea typeface="微軟正黑體"/>
                          <a:cs typeface="微軟正黑體"/>
                        </a:rPr>
                        <a:t>組間互學</a:t>
                      </a:r>
                      <a:endParaRPr sz="2400" b="1" dirty="0">
                        <a:latin typeface="微軟正黑體"/>
                        <a:ea typeface="微軟正黑體"/>
                        <a:cs typeface="微軟正黑體"/>
                      </a:endParaRPr>
                    </a:p>
                  </a:txBody>
                  <a:tcPr marL="38841" marR="38841" marT="38841" marB="38841" anchor="ctr" horzOverflow="overflow">
                    <a:lnL w="19050">
                      <a:solidFill>
                        <a:srgbClr val="595959"/>
                      </a:solidFill>
                    </a:lnL>
                    <a:lnR w="28575">
                      <a:solidFill>
                        <a:srgbClr val="595959"/>
                      </a:solidFill>
                    </a:lnR>
                    <a:lnT w="19050">
                      <a:solidFill>
                        <a:srgbClr val="595959"/>
                      </a:solidFill>
                    </a:lnT>
                    <a:lnB w="28575">
                      <a:solidFill>
                        <a:srgbClr val="595959"/>
                      </a:solidFill>
                    </a:lnB>
                    <a:solidFill>
                      <a:srgbClr val="D7E4BD"/>
                    </a:solidFill>
                  </a:tcPr>
                </a:tc>
                <a:extLst>
                  <a:ext uri="{0D108BD9-81ED-4DB2-BD59-A6C34878D82A}">
                    <a16:rowId xmlns:a16="http://schemas.microsoft.com/office/drawing/2014/main" xmlns="" val="10001"/>
                  </a:ext>
                </a:extLst>
              </a:tr>
            </a:tbl>
          </a:graphicData>
        </a:graphic>
      </p:graphicFrame>
      <p:sp>
        <p:nvSpPr>
          <p:cNvPr id="1696" name="文字方塊 32"/>
          <p:cNvSpPr txBox="1"/>
          <p:nvPr/>
        </p:nvSpPr>
        <p:spPr>
          <a:xfrm>
            <a:off x="3065851" y="1697766"/>
            <a:ext cx="993583" cy="292388"/>
          </a:xfrm>
          <a:prstGeom prst="rect">
            <a:avLst/>
          </a:prstGeom>
          <a:solidFill>
            <a:srgbClr val="B9CDE5"/>
          </a:solidFill>
          <a:ln w="28575">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300" b="1">
                <a:latin typeface="微軟正黑體"/>
                <a:ea typeface="微軟正黑體"/>
                <a:cs typeface="微軟正黑體"/>
                <a:sym typeface="微軟正黑體"/>
              </a:defRPr>
            </a:lvl1pPr>
          </a:lstStyle>
          <a:p>
            <a:r>
              <a:rPr>
                <a:latin typeface="微軟正黑體" panose="020B0604030504040204" pitchFamily="34" charset="-120"/>
                <a:ea typeface="微軟正黑體" panose="020B0604030504040204" pitchFamily="34" charset="-120"/>
              </a:rPr>
              <a:t>難點錯誤</a:t>
            </a:r>
          </a:p>
        </p:txBody>
      </p:sp>
      <p:sp>
        <p:nvSpPr>
          <p:cNvPr id="1697" name="文字方塊 33"/>
          <p:cNvSpPr txBox="1"/>
          <p:nvPr/>
        </p:nvSpPr>
        <p:spPr>
          <a:xfrm>
            <a:off x="5053915" y="1697766"/>
            <a:ext cx="993583" cy="292388"/>
          </a:xfrm>
          <a:prstGeom prst="rect">
            <a:avLst/>
          </a:prstGeom>
          <a:solidFill>
            <a:srgbClr val="B9CDE5"/>
          </a:solidFill>
          <a:ln w="28575">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300" b="1">
                <a:latin typeface="微軟正黑體"/>
                <a:ea typeface="微軟正黑體"/>
                <a:cs typeface="微軟正黑體"/>
                <a:sym typeface="微軟正黑體"/>
              </a:defRPr>
            </a:lvl1pPr>
          </a:lstStyle>
          <a:p>
            <a:r>
              <a:rPr>
                <a:latin typeface="微軟正黑體" panose="020B0604030504040204" pitchFamily="34" charset="-120"/>
                <a:ea typeface="微軟正黑體" panose="020B0604030504040204" pitchFamily="34" charset="-120"/>
              </a:rPr>
              <a:t>目標任務</a:t>
            </a:r>
          </a:p>
        </p:txBody>
      </p:sp>
      <p:sp>
        <p:nvSpPr>
          <p:cNvPr id="1698" name="文字方塊 38"/>
          <p:cNvSpPr txBox="1"/>
          <p:nvPr/>
        </p:nvSpPr>
        <p:spPr>
          <a:xfrm>
            <a:off x="7018373" y="2989394"/>
            <a:ext cx="993583" cy="292388"/>
          </a:xfrm>
          <a:prstGeom prst="rect">
            <a:avLst/>
          </a:prstGeom>
          <a:solidFill>
            <a:srgbClr val="B9CDE5"/>
          </a:solidFill>
          <a:ln w="28575">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300" b="1">
                <a:latin typeface="微軟正黑體"/>
                <a:ea typeface="微軟正黑體"/>
                <a:cs typeface="微軟正黑體"/>
                <a:sym typeface="微軟正黑體"/>
              </a:defRPr>
            </a:lvl1pPr>
          </a:lstStyle>
          <a:p>
            <a:r>
              <a:rPr>
                <a:latin typeface="微軟正黑體" panose="020B0604030504040204" pitchFamily="34" charset="-120"/>
                <a:ea typeface="微軟正黑體" panose="020B0604030504040204" pitchFamily="34" charset="-120"/>
              </a:rPr>
              <a:t>展示方式</a:t>
            </a:r>
          </a:p>
        </p:txBody>
      </p:sp>
      <p:sp>
        <p:nvSpPr>
          <p:cNvPr id="1699" name="文字方塊 39"/>
          <p:cNvSpPr txBox="1"/>
          <p:nvPr/>
        </p:nvSpPr>
        <p:spPr>
          <a:xfrm>
            <a:off x="7018373" y="4172595"/>
            <a:ext cx="993583" cy="292388"/>
          </a:xfrm>
          <a:prstGeom prst="rect">
            <a:avLst/>
          </a:prstGeom>
          <a:solidFill>
            <a:srgbClr val="B9CDE5"/>
          </a:solidFill>
          <a:ln w="28575">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300" b="1">
                <a:latin typeface="微軟正黑體"/>
                <a:ea typeface="微軟正黑體"/>
                <a:cs typeface="微軟正黑體"/>
                <a:sym typeface="微軟正黑體"/>
              </a:defRPr>
            </a:lvl1pPr>
          </a:lstStyle>
          <a:p>
            <a:r>
              <a:rPr>
                <a:latin typeface="微軟正黑體" panose="020B0604030504040204" pitchFamily="34" charset="-120"/>
                <a:ea typeface="微軟正黑體" panose="020B0604030504040204" pitchFamily="34" charset="-120"/>
              </a:rPr>
              <a:t>評估準則</a:t>
            </a:r>
          </a:p>
        </p:txBody>
      </p:sp>
      <p:grpSp>
        <p:nvGrpSpPr>
          <p:cNvPr id="1703" name="群組 7"/>
          <p:cNvGrpSpPr/>
          <p:nvPr/>
        </p:nvGrpSpPr>
        <p:grpSpPr>
          <a:xfrm>
            <a:off x="3542548" y="4969546"/>
            <a:ext cx="2029538" cy="363443"/>
            <a:chOff x="0" y="0"/>
            <a:chExt cx="2029537" cy="363442"/>
          </a:xfrm>
        </p:grpSpPr>
        <p:sp>
          <p:nvSpPr>
            <p:cNvPr id="1700" name="直線接點 41"/>
            <p:cNvSpPr/>
            <p:nvPr/>
          </p:nvSpPr>
          <p:spPr>
            <a:xfrm>
              <a:off x="2009441" y="-1"/>
              <a:ext cx="1" cy="363443"/>
            </a:xfrm>
            <a:prstGeom prst="line">
              <a:avLst/>
            </a:prstGeom>
            <a:noFill/>
            <a:ln w="38100" cap="flat">
              <a:solidFill>
                <a:srgbClr val="595959"/>
              </a:solidFill>
              <a:prstDash val="solid"/>
              <a:miter lim="800000"/>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sp>
          <p:nvSpPr>
            <p:cNvPr id="1701" name="直線接點 42"/>
            <p:cNvSpPr/>
            <p:nvPr/>
          </p:nvSpPr>
          <p:spPr>
            <a:xfrm flipH="1" flipV="1">
              <a:off x="-1" y="362118"/>
              <a:ext cx="2029539" cy="1"/>
            </a:xfrm>
            <a:prstGeom prst="line">
              <a:avLst/>
            </a:prstGeom>
            <a:noFill/>
            <a:ln w="38100" cap="flat">
              <a:solidFill>
                <a:srgbClr val="595959"/>
              </a:solidFill>
              <a:prstDash val="solid"/>
              <a:miter lim="800000"/>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sp>
          <p:nvSpPr>
            <p:cNvPr id="1702" name="直線單箭頭接點 43"/>
            <p:cNvSpPr/>
            <p:nvPr/>
          </p:nvSpPr>
          <p:spPr>
            <a:xfrm flipV="1">
              <a:off x="22647" y="20757"/>
              <a:ext cx="1" cy="321927"/>
            </a:xfrm>
            <a:prstGeom prst="line">
              <a:avLst/>
            </a:prstGeom>
            <a:noFill/>
            <a:ln w="38100" cap="flat">
              <a:solidFill>
                <a:srgbClr val="595959"/>
              </a:solidFill>
              <a:prstDash val="solid"/>
              <a:miter lim="800000"/>
              <a:tailEnd type="triangle" w="med" len="med"/>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grpSp>
      <p:sp>
        <p:nvSpPr>
          <p:cNvPr id="1704" name="文字方塊 44"/>
          <p:cNvSpPr txBox="1"/>
          <p:nvPr/>
        </p:nvSpPr>
        <p:spPr>
          <a:xfrm>
            <a:off x="5053915" y="5416050"/>
            <a:ext cx="993583" cy="292388"/>
          </a:xfrm>
          <a:prstGeom prst="rect">
            <a:avLst/>
          </a:prstGeom>
          <a:solidFill>
            <a:srgbClr val="B9CDE5"/>
          </a:solidFill>
          <a:ln w="28575">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300" b="1">
                <a:latin typeface="微軟正黑體"/>
                <a:ea typeface="微軟正黑體"/>
                <a:cs typeface="微軟正黑體"/>
                <a:sym typeface="微軟正黑體"/>
              </a:defRPr>
            </a:lvl1pPr>
          </a:lstStyle>
          <a:p>
            <a:r>
              <a:rPr>
                <a:latin typeface="微軟正黑體" panose="020B0604030504040204" pitchFamily="34" charset="-120"/>
                <a:ea typeface="微軟正黑體" panose="020B0604030504040204" pitchFamily="34" charset="-120"/>
              </a:rPr>
              <a:t>總結檢討</a:t>
            </a:r>
          </a:p>
        </p:txBody>
      </p:sp>
      <p:sp>
        <p:nvSpPr>
          <p:cNvPr id="1705" name="文字方塊 45"/>
          <p:cNvSpPr txBox="1"/>
          <p:nvPr/>
        </p:nvSpPr>
        <p:spPr>
          <a:xfrm>
            <a:off x="3065851" y="5416050"/>
            <a:ext cx="993583" cy="292388"/>
          </a:xfrm>
          <a:prstGeom prst="rect">
            <a:avLst/>
          </a:prstGeom>
          <a:solidFill>
            <a:srgbClr val="B9CDE5"/>
          </a:solidFill>
          <a:ln w="28575">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300" b="1">
                <a:latin typeface="微軟正黑體"/>
                <a:ea typeface="微軟正黑體"/>
                <a:cs typeface="微軟正黑體"/>
                <a:sym typeface="微軟正黑體"/>
              </a:defRPr>
            </a:lvl1pPr>
          </a:lstStyle>
          <a:p>
            <a:r>
              <a:rPr>
                <a:latin typeface="微軟正黑體" panose="020B0604030504040204" pitchFamily="34" charset="-120"/>
                <a:ea typeface="微軟正黑體" panose="020B0604030504040204" pitchFamily="34" charset="-120"/>
              </a:rPr>
              <a:t>回饋點撥</a:t>
            </a:r>
          </a:p>
        </p:txBody>
      </p:sp>
      <p:sp>
        <p:nvSpPr>
          <p:cNvPr id="1706" name="文字方塊 50"/>
          <p:cNvSpPr txBox="1"/>
          <p:nvPr/>
        </p:nvSpPr>
        <p:spPr>
          <a:xfrm>
            <a:off x="1115836" y="4147169"/>
            <a:ext cx="993583" cy="292388"/>
          </a:xfrm>
          <a:prstGeom prst="rect">
            <a:avLst/>
          </a:prstGeom>
          <a:solidFill>
            <a:srgbClr val="B9CDE5"/>
          </a:solidFill>
          <a:ln w="28575">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300" b="1">
                <a:latin typeface="微軟正黑體"/>
                <a:ea typeface="微軟正黑體"/>
                <a:cs typeface="微軟正黑體"/>
                <a:sym typeface="微軟正黑體"/>
              </a:defRPr>
            </a:lvl1pPr>
          </a:lstStyle>
          <a:p>
            <a:r>
              <a:rPr>
                <a:latin typeface="微軟正黑體" panose="020B0604030504040204" pitchFamily="34" charset="-120"/>
                <a:ea typeface="微軟正黑體" panose="020B0604030504040204" pitchFamily="34" charset="-120"/>
              </a:rPr>
              <a:t>課後延伸</a:t>
            </a:r>
          </a:p>
        </p:txBody>
      </p:sp>
      <p:sp>
        <p:nvSpPr>
          <p:cNvPr id="1707" name="文字方塊 51"/>
          <p:cNvSpPr txBox="1"/>
          <p:nvPr/>
        </p:nvSpPr>
        <p:spPr>
          <a:xfrm>
            <a:off x="1115836" y="3003042"/>
            <a:ext cx="993583" cy="292388"/>
          </a:xfrm>
          <a:prstGeom prst="rect">
            <a:avLst/>
          </a:prstGeom>
          <a:solidFill>
            <a:srgbClr val="B9CDE5"/>
          </a:solidFill>
          <a:ln w="28575">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300" b="1">
                <a:latin typeface="微軟正黑體"/>
                <a:ea typeface="微軟正黑體"/>
                <a:cs typeface="微軟正黑體"/>
                <a:sym typeface="微軟正黑體"/>
              </a:defRPr>
            </a:lvl1pPr>
          </a:lstStyle>
          <a:p>
            <a:r>
              <a:rPr>
                <a:latin typeface="微軟正黑體" panose="020B0604030504040204" pitchFamily="34" charset="-120"/>
                <a:ea typeface="微軟正黑體" panose="020B0604030504040204" pitchFamily="34" charset="-120"/>
              </a:rPr>
              <a:t>課前預習</a:t>
            </a:r>
          </a:p>
        </p:txBody>
      </p:sp>
      <p:sp>
        <p:nvSpPr>
          <p:cNvPr id="1708" name="文字方塊 1"/>
          <p:cNvSpPr txBox="1"/>
          <p:nvPr/>
        </p:nvSpPr>
        <p:spPr>
          <a:xfrm>
            <a:off x="171584" y="2376708"/>
            <a:ext cx="202582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400" b="1">
                <a:latin typeface="微軟正黑體"/>
                <a:ea typeface="微軟正黑體"/>
                <a:cs typeface="微軟正黑體"/>
                <a:sym typeface="微軟正黑體"/>
              </a:defRPr>
            </a:lvl1pPr>
          </a:lstStyle>
          <a:p>
            <a:r>
              <a:rPr lang="zh-TW" altLang="en-US" dirty="0">
                <a:latin typeface="微軟正黑體" panose="020B0604030504040204" pitchFamily="34" charset="-120"/>
                <a:ea typeface="微軟正黑體" panose="020B0604030504040204" pitchFamily="34" charset="-120"/>
              </a:rPr>
              <a:t>學習平台知識結構與</a:t>
            </a:r>
            <a:r>
              <a:rPr dirty="0" err="1">
                <a:latin typeface="微軟正黑體" panose="020B0604030504040204" pitchFamily="34" charset="-120"/>
                <a:ea typeface="微軟正黑體" panose="020B0604030504040204" pitchFamily="34" charset="-120"/>
              </a:rPr>
              <a:t>教學媒體→先學後教</a:t>
            </a:r>
            <a:endParaRPr dirty="0">
              <a:latin typeface="微軟正黑體" panose="020B0604030504040204" pitchFamily="34" charset="-120"/>
              <a:ea typeface="微軟正黑體" panose="020B0604030504040204" pitchFamily="34" charset="-120"/>
            </a:endParaRPr>
          </a:p>
        </p:txBody>
      </p:sp>
      <p:sp>
        <p:nvSpPr>
          <p:cNvPr id="1709" name="文字方塊 28"/>
          <p:cNvSpPr txBox="1"/>
          <p:nvPr/>
        </p:nvSpPr>
        <p:spPr>
          <a:xfrm>
            <a:off x="2355028" y="1317688"/>
            <a:ext cx="4575564"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400" b="1">
                <a:latin typeface="微軟正黑體"/>
                <a:ea typeface="微軟正黑體"/>
                <a:cs typeface="微軟正黑體"/>
                <a:sym typeface="微軟正黑體"/>
              </a:defRPr>
            </a:lvl1pPr>
          </a:lstStyle>
          <a:p>
            <a:r>
              <a:rPr lang="zh-TW" altLang="en-US" dirty="0">
                <a:latin typeface="微軟正黑體" panose="020B0604030504040204" pitchFamily="34" charset="-120"/>
                <a:ea typeface="微軟正黑體" panose="020B0604030504040204" pitchFamily="34" charset="-120"/>
              </a:rPr>
              <a:t>學習平台</a:t>
            </a:r>
            <a:r>
              <a:rPr dirty="0" err="1">
                <a:latin typeface="微軟正黑體" panose="020B0604030504040204" pitchFamily="34" charset="-120"/>
                <a:ea typeface="微軟正黑體" panose="020B0604030504040204" pitchFamily="34" charset="-120"/>
              </a:rPr>
              <a:t>練習題、學生提問、單元診斷測驗→以學定教</a:t>
            </a:r>
            <a:endParaRPr dirty="0">
              <a:latin typeface="微軟正黑體" panose="020B0604030504040204" pitchFamily="34" charset="-120"/>
              <a:ea typeface="微軟正黑體" panose="020B0604030504040204" pitchFamily="34" charset="-120"/>
            </a:endParaRPr>
          </a:p>
        </p:txBody>
      </p:sp>
      <p:sp>
        <p:nvSpPr>
          <p:cNvPr id="1710" name="文字方塊 29"/>
          <p:cNvSpPr txBox="1"/>
          <p:nvPr/>
        </p:nvSpPr>
        <p:spPr>
          <a:xfrm>
            <a:off x="7049126" y="3408505"/>
            <a:ext cx="178650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400" b="1">
                <a:latin typeface="微軟正黑體"/>
                <a:ea typeface="微軟正黑體"/>
                <a:cs typeface="微軟正黑體"/>
                <a:sym typeface="微軟正黑體"/>
              </a:defRPr>
            </a:lvl1pPr>
          </a:lstStyle>
          <a:p>
            <a:r>
              <a:rPr lang="zh-TW" altLang="en-US" dirty="0">
                <a:latin typeface="微軟正黑體" panose="020B0604030504040204" pitchFamily="34" charset="-120"/>
                <a:ea typeface="微軟正黑體" panose="020B0604030504040204" pitchFamily="34" charset="-120"/>
              </a:rPr>
              <a:t>學習平台</a:t>
            </a:r>
            <a:r>
              <a:rPr dirty="0" err="1">
                <a:latin typeface="微軟正黑體" panose="020B0604030504040204" pitchFamily="34" charset="-120"/>
                <a:ea typeface="微軟正黑體" panose="020B0604030504040204" pitchFamily="34" charset="-120"/>
              </a:rPr>
              <a:t>討論區、自評、互評、擬題等→教少學多</a:t>
            </a:r>
            <a:endParaRPr dirty="0">
              <a:latin typeface="微軟正黑體" panose="020B0604030504040204" pitchFamily="34" charset="-120"/>
              <a:ea typeface="微軟正黑體" panose="020B0604030504040204" pitchFamily="34" charset="-120"/>
            </a:endParaRPr>
          </a:p>
        </p:txBody>
      </p:sp>
      <p:sp>
        <p:nvSpPr>
          <p:cNvPr id="1711" name="文字方塊 52"/>
          <p:cNvSpPr txBox="1"/>
          <p:nvPr/>
        </p:nvSpPr>
        <p:spPr>
          <a:xfrm>
            <a:off x="1960249" y="5829759"/>
            <a:ext cx="5877978"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latin typeface="微軟正黑體"/>
                <a:ea typeface="微軟正黑體"/>
                <a:cs typeface="微軟正黑體"/>
                <a:sym typeface="微軟正黑體"/>
              </a:defRPr>
            </a:lvl1pPr>
          </a:lstStyle>
          <a:p>
            <a:r>
              <a:rPr lang="zh-TW" altLang="en-US" dirty="0">
                <a:latin typeface="微軟正黑體" panose="020B0604030504040204" pitchFamily="34" charset="-120"/>
                <a:ea typeface="微軟正黑體" panose="020B0604030504040204" pitchFamily="34" charset="-120"/>
              </a:rPr>
              <a:t>學習平台</a:t>
            </a:r>
            <a:r>
              <a:rPr dirty="0" err="1">
                <a:latin typeface="微軟正黑體" panose="020B0604030504040204" pitchFamily="34" charset="-120"/>
                <a:ea typeface="微軟正黑體" panose="020B0604030504040204" pitchFamily="34" charset="-120"/>
              </a:rPr>
              <a:t>提供學生學習記錄、學習資訊及討論、答題狀況→減負增效</a:t>
            </a:r>
            <a:endParaRPr dirty="0">
              <a:latin typeface="微軟正黑體" panose="020B0604030504040204" pitchFamily="34" charset="-120"/>
              <a:ea typeface="微軟正黑體" panose="020B0604030504040204" pitchFamily="34" charset="-120"/>
            </a:endParaRPr>
          </a:p>
        </p:txBody>
      </p:sp>
      <p:grpSp>
        <p:nvGrpSpPr>
          <p:cNvPr id="1715" name="群組 53"/>
          <p:cNvGrpSpPr/>
          <p:nvPr/>
        </p:nvGrpSpPr>
        <p:grpSpPr>
          <a:xfrm>
            <a:off x="2197413" y="3157632"/>
            <a:ext cx="363443" cy="1155873"/>
            <a:chOff x="0" y="0"/>
            <a:chExt cx="363442" cy="1155871"/>
          </a:xfrm>
        </p:grpSpPr>
        <p:sp>
          <p:nvSpPr>
            <p:cNvPr id="1712" name="直線接點 54"/>
            <p:cNvSpPr/>
            <p:nvPr/>
          </p:nvSpPr>
          <p:spPr>
            <a:xfrm flipH="1">
              <a:off x="0" y="1138133"/>
              <a:ext cx="363443" cy="1"/>
            </a:xfrm>
            <a:prstGeom prst="line">
              <a:avLst/>
            </a:prstGeom>
            <a:noFill/>
            <a:ln w="38100" cap="flat">
              <a:solidFill>
                <a:srgbClr val="595959"/>
              </a:solidFill>
              <a:prstDash val="solid"/>
              <a:miter lim="800000"/>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sp>
          <p:nvSpPr>
            <p:cNvPr id="1713" name="直線接點 55"/>
            <p:cNvSpPr/>
            <p:nvPr/>
          </p:nvSpPr>
          <p:spPr>
            <a:xfrm flipV="1">
              <a:off x="1323" y="0"/>
              <a:ext cx="1" cy="1155873"/>
            </a:xfrm>
            <a:prstGeom prst="line">
              <a:avLst/>
            </a:prstGeom>
            <a:noFill/>
            <a:ln w="38100" cap="flat">
              <a:solidFill>
                <a:srgbClr val="595959"/>
              </a:solidFill>
              <a:prstDash val="solid"/>
              <a:miter lim="800000"/>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sp>
          <p:nvSpPr>
            <p:cNvPr id="1714" name="直線單箭頭接點 56"/>
            <p:cNvSpPr/>
            <p:nvPr/>
          </p:nvSpPr>
          <p:spPr>
            <a:xfrm>
              <a:off x="20758" y="17199"/>
              <a:ext cx="321927" cy="1"/>
            </a:xfrm>
            <a:prstGeom prst="line">
              <a:avLst/>
            </a:prstGeom>
            <a:noFill/>
            <a:ln w="38100" cap="flat">
              <a:solidFill>
                <a:srgbClr val="595959"/>
              </a:solidFill>
              <a:prstDash val="solid"/>
              <a:miter lim="800000"/>
              <a:tailEnd type="triangle" w="med" len="med"/>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grpSp>
      <p:grpSp>
        <p:nvGrpSpPr>
          <p:cNvPr id="1719" name="群組 57"/>
          <p:cNvGrpSpPr/>
          <p:nvPr/>
        </p:nvGrpSpPr>
        <p:grpSpPr>
          <a:xfrm>
            <a:off x="3542548" y="2067987"/>
            <a:ext cx="2029539" cy="363443"/>
            <a:chOff x="0" y="0"/>
            <a:chExt cx="2029537" cy="363442"/>
          </a:xfrm>
        </p:grpSpPr>
        <p:sp>
          <p:nvSpPr>
            <p:cNvPr id="1716" name="直線接點 58"/>
            <p:cNvSpPr/>
            <p:nvPr/>
          </p:nvSpPr>
          <p:spPr>
            <a:xfrm flipV="1">
              <a:off x="21365" y="0"/>
              <a:ext cx="1" cy="363443"/>
            </a:xfrm>
            <a:prstGeom prst="line">
              <a:avLst/>
            </a:prstGeom>
            <a:noFill/>
            <a:ln w="38100" cap="flat">
              <a:solidFill>
                <a:srgbClr val="595959"/>
              </a:solidFill>
              <a:prstDash val="solid"/>
              <a:miter lim="800000"/>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sp>
          <p:nvSpPr>
            <p:cNvPr id="1717" name="直線接點 59"/>
            <p:cNvSpPr/>
            <p:nvPr/>
          </p:nvSpPr>
          <p:spPr>
            <a:xfrm>
              <a:off x="0" y="2593"/>
              <a:ext cx="2029539" cy="1"/>
            </a:xfrm>
            <a:prstGeom prst="line">
              <a:avLst/>
            </a:prstGeom>
            <a:noFill/>
            <a:ln w="38100" cap="flat">
              <a:solidFill>
                <a:srgbClr val="595959"/>
              </a:solidFill>
              <a:prstDash val="solid"/>
              <a:miter lim="800000"/>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sp>
          <p:nvSpPr>
            <p:cNvPr id="1718" name="直線單箭頭接點 60"/>
            <p:cNvSpPr/>
            <p:nvPr/>
          </p:nvSpPr>
          <p:spPr>
            <a:xfrm>
              <a:off x="2008159" y="20758"/>
              <a:ext cx="1" cy="321927"/>
            </a:xfrm>
            <a:prstGeom prst="line">
              <a:avLst/>
            </a:prstGeom>
            <a:noFill/>
            <a:ln w="38100" cap="flat">
              <a:solidFill>
                <a:srgbClr val="595959"/>
              </a:solidFill>
              <a:prstDash val="solid"/>
              <a:miter lim="800000"/>
              <a:tailEnd type="triangle" w="med" len="med"/>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grpSp>
      <p:grpSp>
        <p:nvGrpSpPr>
          <p:cNvPr id="1723" name="群組 61"/>
          <p:cNvGrpSpPr/>
          <p:nvPr/>
        </p:nvGrpSpPr>
        <p:grpSpPr>
          <a:xfrm>
            <a:off x="6567148" y="3138125"/>
            <a:ext cx="363443" cy="1155873"/>
            <a:chOff x="0" y="0"/>
            <a:chExt cx="363442" cy="1155871"/>
          </a:xfrm>
        </p:grpSpPr>
        <p:sp>
          <p:nvSpPr>
            <p:cNvPr id="1720" name="直線接點 62"/>
            <p:cNvSpPr/>
            <p:nvPr/>
          </p:nvSpPr>
          <p:spPr>
            <a:xfrm>
              <a:off x="0" y="16468"/>
              <a:ext cx="363443" cy="1"/>
            </a:xfrm>
            <a:prstGeom prst="line">
              <a:avLst/>
            </a:prstGeom>
            <a:noFill/>
            <a:ln w="38100" cap="flat">
              <a:solidFill>
                <a:srgbClr val="595959"/>
              </a:solidFill>
              <a:prstDash val="solid"/>
              <a:miter lim="800000"/>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sp>
          <p:nvSpPr>
            <p:cNvPr id="1721" name="直線接點 63"/>
            <p:cNvSpPr/>
            <p:nvPr/>
          </p:nvSpPr>
          <p:spPr>
            <a:xfrm flipH="1">
              <a:off x="360848" y="0"/>
              <a:ext cx="1" cy="1155873"/>
            </a:xfrm>
            <a:prstGeom prst="line">
              <a:avLst/>
            </a:prstGeom>
            <a:noFill/>
            <a:ln w="38100" cap="flat">
              <a:solidFill>
                <a:srgbClr val="595959"/>
              </a:solidFill>
              <a:prstDash val="solid"/>
              <a:miter lim="800000"/>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sp>
          <p:nvSpPr>
            <p:cNvPr id="1722" name="直線單箭頭接點 64"/>
            <p:cNvSpPr/>
            <p:nvPr/>
          </p:nvSpPr>
          <p:spPr>
            <a:xfrm flipH="1">
              <a:off x="20758" y="1137402"/>
              <a:ext cx="321926" cy="1"/>
            </a:xfrm>
            <a:prstGeom prst="line">
              <a:avLst/>
            </a:prstGeom>
            <a:noFill/>
            <a:ln w="38100" cap="flat">
              <a:solidFill>
                <a:srgbClr val="595959"/>
              </a:solidFill>
              <a:prstDash val="solid"/>
              <a:miter lim="800000"/>
              <a:tailEnd type="triangle" w="med" len="med"/>
            </a:ln>
            <a:effectLst/>
          </p:spPr>
          <p:txBody>
            <a:bodyPr wrap="square" lIns="45719" tIns="45719" rIns="45719" bIns="45719" numCol="1" anchor="t">
              <a:noAutofit/>
            </a:bodyPr>
            <a:lstStyle/>
            <a:p>
              <a:endParaRPr>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2"/>
          </p:nvPr>
        </p:nvSpPr>
        <p:spPr/>
        <p:txBody>
          <a:bodyPr/>
          <a:lstStyle/>
          <a:p>
            <a:fld id="{86CB4B4D-7CA3-9044-876B-883B54F8677D}" type="slidenum">
              <a:rPr lang="en-US" altLang="zh-TW" smtClean="0"/>
              <a:t>19</a:t>
            </a:fld>
            <a:endParaRPr lang="zh-TW" altLang="en-US"/>
          </a:p>
        </p:txBody>
      </p:sp>
      <p:sp>
        <p:nvSpPr>
          <p:cNvPr id="33" name="內容版面配置區 2"/>
          <p:cNvSpPr txBox="1">
            <a:spLocks/>
          </p:cNvSpPr>
          <p:nvPr/>
        </p:nvSpPr>
        <p:spPr>
          <a:xfrm>
            <a:off x="0" y="20200"/>
            <a:ext cx="9143999" cy="1176342"/>
          </a:xfrm>
          <a:prstGeom prst="rect">
            <a:avLst/>
          </a:prstGeom>
        </p:spPr>
        <p:txBody>
          <a:bodyPr anchor="ctr"/>
          <a:lstStyle>
            <a:lvl1pPr marL="252052" marR="0" indent="-252052"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1pPr>
            <a:lvl2pPr marL="647879" marR="0" indent="-395827"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2pPr>
            <a:lvl3pPr marL="883974" marR="0" indent="-30806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3pPr>
            <a:lvl4pPr marL="1136027" marR="0" indent="-30806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4pPr>
            <a:lvl5pPr marL="0" marR="0" indent="1080015" algn="l" defTabSz="914400" rtl="0" latinLnBrk="0">
              <a:lnSpc>
                <a:spcPct val="100000"/>
              </a:lnSpc>
              <a:spcBef>
                <a:spcPts val="500"/>
              </a:spcBef>
              <a:spcAft>
                <a:spcPts val="0"/>
              </a:spcAft>
              <a:buClrTx/>
              <a:buSzTx/>
              <a:buFontTx/>
              <a:buNone/>
              <a:tabLst/>
              <a:defRPr sz="2200" b="0" i="0" u="none" strike="noStrike" cap="none" spc="0" baseline="0">
                <a:ln>
                  <a:noFill/>
                </a:ln>
                <a:solidFill>
                  <a:srgbClr val="000000"/>
                </a:solidFill>
                <a:uFillTx/>
                <a:latin typeface="Arial"/>
                <a:ea typeface="Arial"/>
                <a:cs typeface="Arial"/>
                <a:sym typeface="Arial"/>
              </a:defRPr>
            </a:lvl5pPr>
            <a:lvl6pPr marL="2400359"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6pPr>
            <a:lvl7pPr marL="2822401"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7pPr>
            <a:lvl8pPr marL="324444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8pPr>
            <a:lvl9pPr marL="366648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9pPr>
          </a:lstStyle>
          <a:p>
            <a:pPr marL="212597" indent="-212597" algn="ctr" defTabSz="850391" hangingPunct="1">
              <a:lnSpc>
                <a:spcPct val="85000"/>
              </a:lnSpc>
              <a:spcBef>
                <a:spcPts val="0"/>
              </a:spcBef>
              <a:buSzTx/>
              <a:buFontTx/>
              <a:buNone/>
              <a:defRPr sz="3720" b="1" spc="-93">
                <a:solidFill>
                  <a:srgbClr val="984807"/>
                </a:solidFill>
                <a:latin typeface="微軟正黑體"/>
                <a:ea typeface="微軟正黑體"/>
                <a:cs typeface="微軟正黑體"/>
                <a:sym typeface="微軟正黑體"/>
              </a:defRPr>
            </a:pPr>
            <a:r>
              <a:rPr lang="zh-TW" altLang="en-US" sz="3720" b="1" spc="-93" dirty="0" smtClean="0">
                <a:solidFill>
                  <a:srgbClr val="984807"/>
                </a:solidFill>
                <a:latin typeface="微軟正黑體" panose="020B0604030504040204" pitchFamily="34" charset="-120"/>
                <a:ea typeface="微軟正黑體" panose="020B0604030504040204" pitchFamily="34" charset="-120"/>
                <a:cs typeface="微軟正黑體"/>
                <a:sym typeface="微軟正黑體"/>
              </a:rPr>
              <a:t>運用數位學習平臺於自主學習課堂</a:t>
            </a:r>
            <a:endParaRPr lang="zh-TW" altLang="en-US" sz="3720" b="1" spc="-93" dirty="0">
              <a:solidFill>
                <a:srgbClr val="984807"/>
              </a:solidFill>
              <a:latin typeface="微軟正黑體" panose="020B0604030504040204" pitchFamily="34" charset="-120"/>
              <a:ea typeface="微軟正黑體" panose="020B0604030504040204" pitchFamily="34" charset="-120"/>
              <a:cs typeface="微軟正黑體"/>
              <a:sym typeface="微軟正黑體"/>
            </a:endParaRPr>
          </a:p>
        </p:txBody>
      </p:sp>
    </p:spTree>
    <p:extLst>
      <p:ext uri="{BB962C8B-B14F-4D97-AF65-F5344CB8AC3E}">
        <p14:creationId xmlns:p14="http://schemas.microsoft.com/office/powerpoint/2010/main" val="735741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副標題 4"/>
          <p:cNvSpPr txBox="1">
            <a:spLocks noGrp="1"/>
          </p:cNvSpPr>
          <p:nvPr>
            <p:ph type="body" sz="quarter" idx="1"/>
          </p:nvPr>
        </p:nvSpPr>
        <p:spPr>
          <a:xfrm>
            <a:off x="846991" y="3726472"/>
            <a:ext cx="7543801" cy="1055078"/>
          </a:xfrm>
          <a:prstGeom prst="rect">
            <a:avLst/>
          </a:prstGeom>
        </p:spPr>
        <p:txBody>
          <a:bodyPr/>
          <a:lstStyle>
            <a:lvl1pPr>
              <a:defRPr spc="100"/>
            </a:lvl1pPr>
          </a:lstStyle>
          <a:p>
            <a:r>
              <a:rPr dirty="0"/>
              <a:t> </a:t>
            </a:r>
          </a:p>
        </p:txBody>
      </p:sp>
      <p:pic>
        <p:nvPicPr>
          <p:cNvPr id="749" name="Picture 2" descr="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
        <p:nvSpPr>
          <p:cNvPr id="750" name="標題 1"/>
          <p:cNvSpPr txBox="1"/>
          <p:nvPr/>
        </p:nvSpPr>
        <p:spPr>
          <a:xfrm>
            <a:off x="312652" y="2278778"/>
            <a:ext cx="8398458" cy="725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lvl1pPr algn="ctr" defTabSz="914400">
              <a:lnSpc>
                <a:spcPts val="5600"/>
              </a:lnSpc>
              <a:defRPr sz="5400" b="1">
                <a:solidFill>
                  <a:srgbClr val="008000"/>
                </a:solidFill>
                <a:latin typeface="微軟正黑體"/>
                <a:ea typeface="微軟正黑體"/>
                <a:cs typeface="微軟正黑體"/>
                <a:sym typeface="微軟正黑體"/>
              </a:defRPr>
            </a:lvl1pPr>
          </a:lstStyle>
          <a:p>
            <a:r>
              <a:rPr lang="zh-TW" altLang="en-US" sz="3200" dirty="0"/>
              <a:t>科技輔助自主學習</a:t>
            </a:r>
            <a:endParaRPr sz="3200" dirty="0"/>
          </a:p>
        </p:txBody>
      </p:sp>
      <p:sp>
        <p:nvSpPr>
          <p:cNvPr id="6" name="標題 1"/>
          <p:cNvSpPr>
            <a:spLocks noGrp="1"/>
          </p:cNvSpPr>
          <p:nvPr>
            <p:ph type="title" idx="4294967295"/>
          </p:nvPr>
        </p:nvSpPr>
        <p:spPr>
          <a:xfrm>
            <a:off x="0" y="3366731"/>
            <a:ext cx="9144000" cy="1562100"/>
          </a:xfrm>
          <a:prstGeom prst="rect">
            <a:avLst/>
          </a:prstGeom>
        </p:spPr>
        <p:txBody>
          <a:bodyPr/>
          <a:lstStyle/>
          <a:p>
            <a:pPr algn="ctr"/>
            <a:r>
              <a:rPr lang="zh-TW" altLang="en-US" sz="4800" dirty="0">
                <a:solidFill>
                  <a:schemeClr val="tx1"/>
                </a:solidFill>
              </a:rPr>
              <a:t>自主學習的定義</a:t>
            </a:r>
          </a:p>
        </p:txBody>
      </p:sp>
    </p:spTree>
    <p:extLst>
      <p:ext uri="{BB962C8B-B14F-4D97-AF65-F5344CB8AC3E}">
        <p14:creationId xmlns:p14="http://schemas.microsoft.com/office/powerpoint/2010/main" val="42660666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7" name="表格 3"/>
          <p:cNvGraphicFramePr/>
          <p:nvPr/>
        </p:nvGraphicFramePr>
        <p:xfrm>
          <a:off x="476119" y="957797"/>
          <a:ext cx="8075610" cy="5419724"/>
        </p:xfrm>
        <a:graphic>
          <a:graphicData uri="http://schemas.openxmlformats.org/drawingml/2006/table">
            <a:tbl>
              <a:tblPr>
                <a:tableStyleId>{4C3C2611-4C71-4FC5-86AE-919BDF0F9419}</a:tableStyleId>
              </a:tblPr>
              <a:tblGrid>
                <a:gridCol w="4037805">
                  <a:extLst>
                    <a:ext uri="{9D8B030D-6E8A-4147-A177-3AD203B41FA5}">
                      <a16:colId xmlns:a16="http://schemas.microsoft.com/office/drawing/2014/main" xmlns="" val="20000"/>
                    </a:ext>
                  </a:extLst>
                </a:gridCol>
                <a:gridCol w="4037805">
                  <a:extLst>
                    <a:ext uri="{9D8B030D-6E8A-4147-A177-3AD203B41FA5}">
                      <a16:colId xmlns:a16="http://schemas.microsoft.com/office/drawing/2014/main" xmlns="" val="20001"/>
                    </a:ext>
                  </a:extLst>
                </a:gridCol>
              </a:tblGrid>
              <a:tr h="2709862">
                <a:tc>
                  <a:txBody>
                    <a:bodyPr/>
                    <a:lstStyle/>
                    <a:p>
                      <a:pPr algn="ctr" defTabSz="914400">
                        <a:defRPr sz="6900" b="1">
                          <a:latin typeface="微軟正黑體"/>
                          <a:ea typeface="微軟正黑體"/>
                          <a:cs typeface="微軟正黑體"/>
                        </a:defRPr>
                      </a:pPr>
                      <a:endParaRPr dirty="0"/>
                    </a:p>
                  </a:txBody>
                  <a:tcPr marL="149178" marR="149178" marT="149178" marB="149178" anchor="ctr" horzOverflow="overflow">
                    <a:lnL w="28575">
                      <a:solidFill>
                        <a:srgbClr val="FFFFFF"/>
                      </a:solidFill>
                    </a:lnL>
                    <a:lnR w="28575">
                      <a:solidFill>
                        <a:srgbClr val="FFFFFF"/>
                      </a:solidFill>
                    </a:lnR>
                    <a:lnT w="28575">
                      <a:solidFill>
                        <a:srgbClr val="FFFFFF"/>
                      </a:solidFill>
                    </a:lnT>
                    <a:lnB w="28575">
                      <a:solidFill>
                        <a:srgbClr val="FFFFFF"/>
                      </a:solidFill>
                    </a:lnB>
                    <a:solidFill>
                      <a:srgbClr val="DBEEF4"/>
                    </a:solidFill>
                  </a:tcPr>
                </a:tc>
                <a:tc>
                  <a:txBody>
                    <a:bodyPr/>
                    <a:lstStyle/>
                    <a:p>
                      <a:pPr algn="ctr" defTabSz="914400">
                        <a:defRPr sz="6900" b="1">
                          <a:latin typeface="微軟正黑體"/>
                          <a:ea typeface="微軟正黑體"/>
                          <a:cs typeface="微軟正黑體"/>
                        </a:defRPr>
                      </a:pPr>
                      <a:endParaRPr/>
                    </a:p>
                  </a:txBody>
                  <a:tcPr marL="149178" marR="149178" marT="149178" marB="149178" anchor="ctr" horzOverflow="overflow">
                    <a:lnL w="28575">
                      <a:solidFill>
                        <a:srgbClr val="FFFFFF"/>
                      </a:solidFill>
                    </a:lnL>
                    <a:lnR w="28575">
                      <a:solidFill>
                        <a:srgbClr val="FFFFFF"/>
                      </a:solidFill>
                    </a:lnR>
                    <a:lnT w="28575">
                      <a:solidFill>
                        <a:srgbClr val="FFFFFF"/>
                      </a:solidFill>
                    </a:lnT>
                    <a:lnB w="28575">
                      <a:solidFill>
                        <a:srgbClr val="FFFFFF"/>
                      </a:solidFill>
                    </a:lnB>
                    <a:solidFill>
                      <a:srgbClr val="E6E0EC"/>
                    </a:solidFill>
                  </a:tcPr>
                </a:tc>
                <a:extLst>
                  <a:ext uri="{0D108BD9-81ED-4DB2-BD59-A6C34878D82A}">
                    <a16:rowId xmlns:a16="http://schemas.microsoft.com/office/drawing/2014/main" xmlns="" val="10000"/>
                  </a:ext>
                </a:extLst>
              </a:tr>
              <a:tr h="2709862">
                <a:tc>
                  <a:txBody>
                    <a:bodyPr/>
                    <a:lstStyle/>
                    <a:p>
                      <a:pPr algn="ctr" defTabSz="914400">
                        <a:defRPr sz="6900" b="1">
                          <a:latin typeface="微軟正黑體"/>
                          <a:ea typeface="微軟正黑體"/>
                          <a:cs typeface="微軟正黑體"/>
                        </a:defRPr>
                      </a:pPr>
                      <a:endParaRPr dirty="0"/>
                    </a:p>
                  </a:txBody>
                  <a:tcPr marL="149178" marR="149178" marT="149178" marB="149178" anchor="ctr" horzOverflow="overflow">
                    <a:lnL w="28575">
                      <a:solidFill>
                        <a:srgbClr val="FFFFFF"/>
                      </a:solidFill>
                    </a:lnL>
                    <a:lnR w="28575">
                      <a:solidFill>
                        <a:srgbClr val="FFFFFF"/>
                      </a:solidFill>
                    </a:lnR>
                    <a:lnT w="28575">
                      <a:solidFill>
                        <a:srgbClr val="FFFFFF"/>
                      </a:solidFill>
                    </a:lnT>
                    <a:lnB w="28575">
                      <a:solidFill>
                        <a:srgbClr val="FFFFFF"/>
                      </a:solidFill>
                    </a:lnB>
                    <a:solidFill>
                      <a:srgbClr val="F2DCDB"/>
                    </a:solidFill>
                  </a:tcPr>
                </a:tc>
                <a:tc>
                  <a:txBody>
                    <a:bodyPr/>
                    <a:lstStyle/>
                    <a:p>
                      <a:pPr algn="ctr" defTabSz="914400">
                        <a:defRPr sz="6900" b="1">
                          <a:latin typeface="微軟正黑體"/>
                          <a:ea typeface="微軟正黑體"/>
                          <a:cs typeface="微軟正黑體"/>
                        </a:defRPr>
                      </a:pPr>
                      <a:endParaRPr dirty="0"/>
                    </a:p>
                  </a:txBody>
                  <a:tcPr marL="149178" marR="149178" marT="149178" marB="149178" anchor="ctr" horzOverflow="overflow">
                    <a:lnL w="28575">
                      <a:solidFill>
                        <a:srgbClr val="FFFFFF"/>
                      </a:solidFill>
                    </a:lnL>
                    <a:lnR w="28575">
                      <a:solidFill>
                        <a:srgbClr val="FFFFFF"/>
                      </a:solidFill>
                    </a:lnR>
                    <a:lnT w="28575">
                      <a:solidFill>
                        <a:srgbClr val="FFFFFF"/>
                      </a:solidFill>
                    </a:lnT>
                    <a:lnB w="28575">
                      <a:solidFill>
                        <a:srgbClr val="FFFFFF"/>
                      </a:solidFill>
                    </a:lnB>
                    <a:solidFill>
                      <a:srgbClr val="EBF1DE"/>
                    </a:solidFill>
                  </a:tcPr>
                </a:tc>
                <a:extLst>
                  <a:ext uri="{0D108BD9-81ED-4DB2-BD59-A6C34878D82A}">
                    <a16:rowId xmlns:a16="http://schemas.microsoft.com/office/drawing/2014/main" xmlns="" val="10001"/>
                  </a:ext>
                </a:extLst>
              </a:tr>
            </a:tbl>
          </a:graphicData>
        </a:graphic>
      </p:graphicFrame>
      <p:graphicFrame>
        <p:nvGraphicFramePr>
          <p:cNvPr id="1728" name="表格 31"/>
          <p:cNvGraphicFramePr/>
          <p:nvPr/>
        </p:nvGraphicFramePr>
        <p:xfrm>
          <a:off x="2437452" y="2977697"/>
          <a:ext cx="4152946" cy="1361476"/>
        </p:xfrm>
        <a:graphic>
          <a:graphicData uri="http://schemas.openxmlformats.org/drawingml/2006/table">
            <a:tbl>
              <a:tblPr>
                <a:tableStyleId>{4C3C2611-4C71-4FC5-86AE-919BDF0F9419}</a:tableStyleId>
              </a:tblPr>
              <a:tblGrid>
                <a:gridCol w="2076473">
                  <a:extLst>
                    <a:ext uri="{9D8B030D-6E8A-4147-A177-3AD203B41FA5}">
                      <a16:colId xmlns:a16="http://schemas.microsoft.com/office/drawing/2014/main" xmlns="" val="20000"/>
                    </a:ext>
                  </a:extLst>
                </a:gridCol>
                <a:gridCol w="2076473">
                  <a:extLst>
                    <a:ext uri="{9D8B030D-6E8A-4147-A177-3AD203B41FA5}">
                      <a16:colId xmlns:a16="http://schemas.microsoft.com/office/drawing/2014/main" xmlns="" val="20001"/>
                    </a:ext>
                  </a:extLst>
                </a:gridCol>
              </a:tblGrid>
              <a:tr h="680738">
                <a:tc>
                  <a:txBody>
                    <a:bodyPr/>
                    <a:lstStyle/>
                    <a:p>
                      <a:pPr algn="ctr" defTabSz="914400">
                        <a:defRPr sz="1800"/>
                      </a:pPr>
                      <a:r>
                        <a:rPr b="1">
                          <a:latin typeface="微軟正黑體"/>
                          <a:ea typeface="微軟正黑體"/>
                          <a:cs typeface="微軟正黑體"/>
                        </a:rPr>
                        <a:t>學生自學</a:t>
                      </a:r>
                    </a:p>
                  </a:txBody>
                  <a:tcPr marL="38841" marR="38841" marT="38841" marB="38841" anchor="ctr" horzOverflow="overflow">
                    <a:lnL w="28575">
                      <a:solidFill>
                        <a:srgbClr val="FFFFFF"/>
                      </a:solidFill>
                    </a:lnL>
                    <a:lnR w="28575">
                      <a:solidFill>
                        <a:srgbClr val="FFFFFF"/>
                      </a:solidFill>
                    </a:lnR>
                    <a:lnT w="28575">
                      <a:solidFill>
                        <a:srgbClr val="FFFFFF"/>
                      </a:solidFill>
                    </a:lnT>
                    <a:lnB w="28575">
                      <a:solidFill>
                        <a:srgbClr val="FFFFFF"/>
                      </a:solidFill>
                    </a:lnB>
                    <a:solidFill>
                      <a:srgbClr val="B7DEE8"/>
                    </a:solidFill>
                  </a:tcPr>
                </a:tc>
                <a:tc>
                  <a:txBody>
                    <a:bodyPr/>
                    <a:lstStyle/>
                    <a:p>
                      <a:pPr algn="ctr" defTabSz="914400">
                        <a:defRPr sz="1800"/>
                      </a:pPr>
                      <a:r>
                        <a:rPr b="1">
                          <a:latin typeface="微軟正黑體"/>
                          <a:ea typeface="微軟正黑體"/>
                          <a:cs typeface="微軟正黑體"/>
                        </a:rPr>
                        <a:t>組內共學</a:t>
                      </a:r>
                    </a:p>
                  </a:txBody>
                  <a:tcPr marL="38841" marR="38841" marT="38841" marB="38841" anchor="ctr" horzOverflow="overflow">
                    <a:lnL w="28575">
                      <a:solidFill>
                        <a:srgbClr val="FFFFFF"/>
                      </a:solidFill>
                    </a:lnL>
                    <a:lnR w="28575">
                      <a:solidFill>
                        <a:srgbClr val="FFFFFF"/>
                      </a:solidFill>
                    </a:lnR>
                    <a:lnT w="28575">
                      <a:solidFill>
                        <a:srgbClr val="FFFFFF"/>
                      </a:solidFill>
                    </a:lnT>
                    <a:lnB w="28575">
                      <a:solidFill>
                        <a:srgbClr val="FFFFFF"/>
                      </a:solidFill>
                    </a:lnB>
                    <a:solidFill>
                      <a:srgbClr val="CCC1DA"/>
                    </a:solidFill>
                  </a:tcPr>
                </a:tc>
                <a:extLst>
                  <a:ext uri="{0D108BD9-81ED-4DB2-BD59-A6C34878D82A}">
                    <a16:rowId xmlns:a16="http://schemas.microsoft.com/office/drawing/2014/main" xmlns="" val="10000"/>
                  </a:ext>
                </a:extLst>
              </a:tr>
              <a:tr h="680738">
                <a:tc>
                  <a:txBody>
                    <a:bodyPr/>
                    <a:lstStyle/>
                    <a:p>
                      <a:pPr algn="ctr" defTabSz="914400">
                        <a:defRPr sz="1800"/>
                      </a:pPr>
                      <a:r>
                        <a:rPr b="1">
                          <a:latin typeface="微軟正黑體"/>
                          <a:ea typeface="微軟正黑體"/>
                          <a:cs typeface="微軟正黑體"/>
                        </a:rPr>
                        <a:t>教師導學</a:t>
                      </a:r>
                    </a:p>
                  </a:txBody>
                  <a:tcPr marL="38841" marR="38841" marT="38841" marB="38841" anchor="ctr" horzOverflow="overflow">
                    <a:lnL w="28575">
                      <a:solidFill>
                        <a:srgbClr val="FFFFFF"/>
                      </a:solidFill>
                    </a:lnL>
                    <a:lnR w="28575">
                      <a:solidFill>
                        <a:srgbClr val="FFFFFF"/>
                      </a:solidFill>
                    </a:lnR>
                    <a:lnT w="28575">
                      <a:solidFill>
                        <a:srgbClr val="FFFFFF"/>
                      </a:solidFill>
                    </a:lnT>
                    <a:lnB w="28575">
                      <a:solidFill>
                        <a:srgbClr val="FFFFFF"/>
                      </a:solidFill>
                    </a:lnB>
                    <a:solidFill>
                      <a:srgbClr val="E6B9B8"/>
                    </a:solidFill>
                  </a:tcPr>
                </a:tc>
                <a:tc>
                  <a:txBody>
                    <a:bodyPr/>
                    <a:lstStyle/>
                    <a:p>
                      <a:pPr algn="ctr" defTabSz="914400">
                        <a:defRPr sz="1800"/>
                      </a:pPr>
                      <a:r>
                        <a:rPr b="1">
                          <a:latin typeface="微軟正黑體"/>
                          <a:ea typeface="微軟正黑體"/>
                          <a:cs typeface="微軟正黑體"/>
                        </a:rPr>
                        <a:t>組間互學</a:t>
                      </a:r>
                    </a:p>
                  </a:txBody>
                  <a:tcPr marL="38841" marR="38841" marT="38841" marB="38841" anchor="ctr" horzOverflow="overflow">
                    <a:lnL w="28575">
                      <a:solidFill>
                        <a:srgbClr val="FFFFFF"/>
                      </a:solidFill>
                    </a:lnL>
                    <a:lnR w="28575">
                      <a:solidFill>
                        <a:srgbClr val="FFFFFF"/>
                      </a:solidFill>
                    </a:lnR>
                    <a:lnT w="28575">
                      <a:solidFill>
                        <a:srgbClr val="FFFFFF"/>
                      </a:solidFill>
                    </a:lnT>
                    <a:lnB w="28575">
                      <a:solidFill>
                        <a:srgbClr val="FFFFFF"/>
                      </a:solidFill>
                    </a:lnB>
                    <a:solidFill>
                      <a:srgbClr val="D7E4BD"/>
                    </a:solidFill>
                  </a:tcPr>
                </a:tc>
                <a:extLst>
                  <a:ext uri="{0D108BD9-81ED-4DB2-BD59-A6C34878D82A}">
                    <a16:rowId xmlns:a16="http://schemas.microsoft.com/office/drawing/2014/main" xmlns="" val="10001"/>
                  </a:ext>
                </a:extLst>
              </a:tr>
            </a:tbl>
          </a:graphicData>
        </a:graphic>
      </p:graphicFrame>
      <p:pic>
        <p:nvPicPr>
          <p:cNvPr id="1729" name="圖片 34" descr="圖片 3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36910" y="1108610"/>
            <a:ext cx="1620000" cy="1215001"/>
          </a:xfrm>
          <a:prstGeom prst="rect">
            <a:avLst/>
          </a:prstGeom>
          <a:ln w="12700">
            <a:miter lim="400000"/>
          </a:ln>
        </p:spPr>
      </p:pic>
      <p:pic>
        <p:nvPicPr>
          <p:cNvPr id="1730" name="內容版面配置區 4" descr="內容版面配置區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909" y="2404487"/>
            <a:ext cx="1620001" cy="1206019"/>
          </a:xfrm>
          <a:prstGeom prst="rect">
            <a:avLst/>
          </a:prstGeom>
          <a:ln w="12700">
            <a:miter lim="400000"/>
          </a:ln>
        </p:spPr>
      </p:pic>
      <p:pic>
        <p:nvPicPr>
          <p:cNvPr id="1731" name="圖片 46" descr="圖片 4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610399" y="1396210"/>
            <a:ext cx="1980002" cy="1501748"/>
          </a:xfrm>
          <a:prstGeom prst="rect">
            <a:avLst/>
          </a:prstGeom>
          <a:ln w="12700">
            <a:miter lim="400000"/>
          </a:ln>
        </p:spPr>
      </p:pic>
      <p:pic>
        <p:nvPicPr>
          <p:cNvPr id="1732" name="圖片 47" descr="圖片 4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80466" y="1108610"/>
            <a:ext cx="1620001" cy="1215001"/>
          </a:xfrm>
          <a:prstGeom prst="rect">
            <a:avLst/>
          </a:prstGeom>
          <a:ln w="12700">
            <a:miter lim="400000"/>
          </a:ln>
        </p:spPr>
      </p:pic>
      <p:pic>
        <p:nvPicPr>
          <p:cNvPr id="1733" name="圖片 5" descr="圖片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37452" y="1404918"/>
            <a:ext cx="1980002" cy="1484332"/>
          </a:xfrm>
          <a:prstGeom prst="rect">
            <a:avLst/>
          </a:prstGeom>
          <a:ln w="12700">
            <a:miter lim="400000"/>
          </a:ln>
        </p:spPr>
      </p:pic>
      <p:pic>
        <p:nvPicPr>
          <p:cNvPr id="1734" name="圖片 49" descr="圖片 4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80466" y="2389247"/>
            <a:ext cx="1620001" cy="1215001"/>
          </a:xfrm>
          <a:prstGeom prst="rect">
            <a:avLst/>
          </a:prstGeom>
          <a:ln w="12700">
            <a:miter lim="400000"/>
          </a:ln>
        </p:spPr>
      </p:pic>
      <p:pic>
        <p:nvPicPr>
          <p:cNvPr id="1735" name="圖片 66" descr="圖片 66"/>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6680466" y="4986516"/>
            <a:ext cx="1620001" cy="1215001"/>
          </a:xfrm>
          <a:prstGeom prst="rect">
            <a:avLst/>
          </a:prstGeom>
          <a:ln w="12700">
            <a:miter lim="400000"/>
          </a:ln>
        </p:spPr>
      </p:pic>
      <p:pic>
        <p:nvPicPr>
          <p:cNvPr id="1736" name="圖片 68" descr="圖片 6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2175" y="3706713"/>
            <a:ext cx="1620000" cy="1215001"/>
          </a:xfrm>
          <a:prstGeom prst="rect">
            <a:avLst/>
          </a:prstGeom>
          <a:ln w="12700">
            <a:miter lim="400000"/>
          </a:ln>
        </p:spPr>
      </p:pic>
      <p:pic>
        <p:nvPicPr>
          <p:cNvPr id="1737" name="圖片 69" descr="圖片 6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37452" y="4417182"/>
            <a:ext cx="1980002" cy="1484332"/>
          </a:xfrm>
          <a:prstGeom prst="rect">
            <a:avLst/>
          </a:prstGeom>
          <a:ln w="12700">
            <a:miter lim="400000"/>
          </a:ln>
        </p:spPr>
      </p:pic>
      <p:pic>
        <p:nvPicPr>
          <p:cNvPr id="1738" name="圖片 8" descr="圖片 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610399" y="4412539"/>
            <a:ext cx="1980002" cy="1483335"/>
          </a:xfrm>
          <a:prstGeom prst="rect">
            <a:avLst/>
          </a:prstGeom>
          <a:ln w="12700">
            <a:miter lim="400000"/>
          </a:ln>
        </p:spPr>
      </p:pic>
      <p:pic>
        <p:nvPicPr>
          <p:cNvPr id="1739" name="圖片 10" descr="圖片 1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42175" y="4986516"/>
            <a:ext cx="1620000" cy="1215001"/>
          </a:xfrm>
          <a:prstGeom prst="rect">
            <a:avLst/>
          </a:prstGeom>
          <a:ln w="12700">
            <a:miter lim="400000"/>
          </a:ln>
        </p:spPr>
      </p:pic>
      <p:pic>
        <p:nvPicPr>
          <p:cNvPr id="1740" name="圖片 12" descr="圖片 1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680466" y="3706713"/>
            <a:ext cx="1620001" cy="1215001"/>
          </a:xfrm>
          <a:prstGeom prst="rect">
            <a:avLst/>
          </a:prstGeom>
          <a:ln w="12700">
            <a:miter lim="400000"/>
          </a:ln>
        </p:spPr>
      </p:pic>
      <p:sp>
        <p:nvSpPr>
          <p:cNvPr id="1742" name="箭號: 向右 13"/>
          <p:cNvSpPr/>
          <p:nvPr/>
        </p:nvSpPr>
        <p:spPr>
          <a:xfrm>
            <a:off x="4272572" y="3203502"/>
            <a:ext cx="482710" cy="183284"/>
          </a:xfrm>
          <a:prstGeom prst="rightArrow">
            <a:avLst>
              <a:gd name="adj1" fmla="val 50000"/>
              <a:gd name="adj2" fmla="val 50000"/>
            </a:avLst>
          </a:prstGeom>
          <a:solidFill>
            <a:srgbClr val="FFFFFF"/>
          </a:solidFill>
          <a:ln w="12700">
            <a:miter lim="400000"/>
          </a:ln>
          <a:effectLst>
            <a:outerShdw blurRad="63500" rotWithShape="0">
              <a:srgbClr val="000000">
                <a:alpha val="40000"/>
              </a:srgbClr>
            </a:outerShdw>
          </a:effectLst>
        </p:spPr>
        <p:txBody>
          <a:bodyPr lIns="45719" rIns="45719" anchor="ctr"/>
          <a:lstStyle/>
          <a:p>
            <a:pPr algn="ctr">
              <a:defRPr>
                <a:solidFill>
                  <a:srgbClr val="FFFFFF"/>
                </a:solidFill>
                <a:latin typeface="+mj-lt"/>
                <a:ea typeface="+mj-ea"/>
                <a:cs typeface="+mj-cs"/>
                <a:sym typeface="Calibri"/>
              </a:defRPr>
            </a:pPr>
            <a:endParaRPr>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1743" name="箭號: 向右 71"/>
          <p:cNvSpPr/>
          <p:nvPr/>
        </p:nvSpPr>
        <p:spPr>
          <a:xfrm rot="10800000">
            <a:off x="4272572" y="3930890"/>
            <a:ext cx="482710" cy="183284"/>
          </a:xfrm>
          <a:prstGeom prst="rightArrow">
            <a:avLst>
              <a:gd name="adj1" fmla="val 50000"/>
              <a:gd name="adj2" fmla="val 50000"/>
            </a:avLst>
          </a:prstGeom>
          <a:solidFill>
            <a:srgbClr val="FFFFFF"/>
          </a:solidFill>
          <a:ln w="12700">
            <a:miter lim="400000"/>
          </a:ln>
          <a:effectLst>
            <a:outerShdw blurRad="63500" rotWithShape="0">
              <a:srgbClr val="000000">
                <a:alpha val="40000"/>
              </a:srgbClr>
            </a:outerShdw>
          </a:effectLst>
        </p:spPr>
        <p:txBody>
          <a:bodyPr lIns="45719" rIns="45719" anchor="ctr"/>
          <a:lstStyle/>
          <a:p>
            <a:pPr algn="ctr">
              <a:defRPr>
                <a:solidFill>
                  <a:srgbClr val="FFFFFF"/>
                </a:solidFill>
                <a:latin typeface="+mj-lt"/>
                <a:ea typeface="+mj-ea"/>
                <a:cs typeface="+mj-cs"/>
                <a:sym typeface="Calibri"/>
              </a:defRPr>
            </a:pPr>
            <a:endParaRPr>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1744" name="箭號: 向下 14"/>
          <p:cNvSpPr/>
          <p:nvPr/>
        </p:nvSpPr>
        <p:spPr>
          <a:xfrm>
            <a:off x="5502216" y="3521377"/>
            <a:ext cx="157019" cy="261020"/>
          </a:xfrm>
          <a:custGeom>
            <a:avLst/>
            <a:gdLst/>
            <a:ahLst/>
            <a:cxnLst>
              <a:cxn ang="0">
                <a:pos x="wd2" y="hd2"/>
              </a:cxn>
              <a:cxn ang="5400000">
                <a:pos x="wd2" y="hd2"/>
              </a:cxn>
              <a:cxn ang="10800000">
                <a:pos x="wd2" y="hd2"/>
              </a:cxn>
              <a:cxn ang="16200000">
                <a:pos x="wd2" y="hd2"/>
              </a:cxn>
            </a:cxnLst>
            <a:rect l="0" t="0" r="r" b="b"/>
            <a:pathLst>
              <a:path w="21600" h="21600" extrusionOk="0">
                <a:moveTo>
                  <a:pt x="0" y="15103"/>
                </a:moveTo>
                <a:lnTo>
                  <a:pt x="5400" y="15103"/>
                </a:lnTo>
                <a:lnTo>
                  <a:pt x="5400" y="0"/>
                </a:lnTo>
                <a:lnTo>
                  <a:pt x="16200" y="0"/>
                </a:lnTo>
                <a:lnTo>
                  <a:pt x="16200" y="15103"/>
                </a:lnTo>
                <a:lnTo>
                  <a:pt x="21600" y="15103"/>
                </a:lnTo>
                <a:lnTo>
                  <a:pt x="10800" y="21600"/>
                </a:lnTo>
                <a:close/>
              </a:path>
            </a:pathLst>
          </a:custGeom>
          <a:solidFill>
            <a:srgbClr val="FFFFFF"/>
          </a:solidFill>
          <a:ln w="12700">
            <a:miter lim="400000"/>
          </a:ln>
          <a:effectLst>
            <a:outerShdw blurRad="63500" rotWithShape="0">
              <a:srgbClr val="000000">
                <a:alpha val="40000"/>
              </a:srgbClr>
            </a:outerShdw>
          </a:effectLst>
        </p:spPr>
        <p:txBody>
          <a:bodyPr lIns="45719" rIns="45719" anchor="ctr"/>
          <a:lstStyle/>
          <a:p>
            <a:pPr algn="ctr">
              <a:defRPr>
                <a:solidFill>
                  <a:srgbClr val="FFFFFF"/>
                </a:solidFill>
                <a:latin typeface="+mj-lt"/>
                <a:ea typeface="+mj-ea"/>
                <a:cs typeface="+mj-cs"/>
                <a:sym typeface="Calibri"/>
              </a:defRPr>
            </a:pPr>
            <a:endParaRPr>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1745" name="箭號: 向下 72"/>
          <p:cNvSpPr/>
          <p:nvPr/>
        </p:nvSpPr>
        <p:spPr>
          <a:xfrm rot="10800000">
            <a:off x="3385253" y="3504806"/>
            <a:ext cx="157019" cy="261020"/>
          </a:xfrm>
          <a:custGeom>
            <a:avLst/>
            <a:gdLst/>
            <a:ahLst/>
            <a:cxnLst>
              <a:cxn ang="0">
                <a:pos x="wd2" y="hd2"/>
              </a:cxn>
              <a:cxn ang="5400000">
                <a:pos x="wd2" y="hd2"/>
              </a:cxn>
              <a:cxn ang="10800000">
                <a:pos x="wd2" y="hd2"/>
              </a:cxn>
              <a:cxn ang="16200000">
                <a:pos x="wd2" y="hd2"/>
              </a:cxn>
            </a:cxnLst>
            <a:rect l="0" t="0" r="r" b="b"/>
            <a:pathLst>
              <a:path w="21600" h="21600" extrusionOk="0">
                <a:moveTo>
                  <a:pt x="0" y="15103"/>
                </a:moveTo>
                <a:lnTo>
                  <a:pt x="5400" y="15103"/>
                </a:lnTo>
                <a:lnTo>
                  <a:pt x="5400" y="0"/>
                </a:lnTo>
                <a:lnTo>
                  <a:pt x="16200" y="0"/>
                </a:lnTo>
                <a:lnTo>
                  <a:pt x="16200" y="15103"/>
                </a:lnTo>
                <a:lnTo>
                  <a:pt x="21600" y="15103"/>
                </a:lnTo>
                <a:lnTo>
                  <a:pt x="10800" y="21600"/>
                </a:lnTo>
                <a:close/>
              </a:path>
            </a:pathLst>
          </a:custGeom>
          <a:solidFill>
            <a:srgbClr val="FFFFFF"/>
          </a:solidFill>
          <a:ln w="12700">
            <a:miter lim="400000"/>
          </a:ln>
          <a:effectLst>
            <a:outerShdw blurRad="63500" rotWithShape="0">
              <a:srgbClr val="000000">
                <a:alpha val="40000"/>
              </a:srgbClr>
            </a:outerShdw>
          </a:effectLst>
        </p:spPr>
        <p:txBody>
          <a:bodyPr lIns="45719" rIns="45719" anchor="ctr"/>
          <a:lstStyle/>
          <a:p>
            <a:pPr algn="ctr">
              <a:defRPr>
                <a:solidFill>
                  <a:srgbClr val="FFFFFF"/>
                </a:solidFill>
                <a:latin typeface="+mj-lt"/>
                <a:ea typeface="+mj-ea"/>
                <a:cs typeface="+mj-cs"/>
                <a:sym typeface="Calibri"/>
              </a:defRPr>
            </a:pPr>
            <a:endParaRPr>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1746" name="標題 1"/>
          <p:cNvSpPr txBox="1"/>
          <p:nvPr/>
        </p:nvSpPr>
        <p:spPr>
          <a:xfrm>
            <a:off x="2395069" y="830425"/>
            <a:ext cx="2113341" cy="595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50391">
              <a:lnSpc>
                <a:spcPct val="90000"/>
              </a:lnSpc>
              <a:defRPr sz="1023">
                <a:solidFill>
                  <a:srgbClr val="663300"/>
                </a:solidFill>
                <a:latin typeface="微軟正黑體"/>
                <a:ea typeface="微軟正黑體"/>
                <a:cs typeface="微軟正黑體"/>
                <a:sym typeface="微軟正黑體"/>
              </a:defRPr>
            </a:lvl1pPr>
          </a:lstStyle>
          <a:p>
            <a:pPr>
              <a:defRPr>
                <a:latin typeface="Arial Narrow"/>
                <a:ea typeface="Arial Narrow"/>
                <a:cs typeface="Arial Narrow"/>
                <a:sym typeface="Arial Narrow"/>
              </a:defRPr>
            </a:pPr>
            <a:r>
              <a:rPr dirty="0" err="1">
                <a:latin typeface="微軟正黑體" panose="020B0604030504040204" pitchFamily="34" charset="-120"/>
                <a:ea typeface="微軟正黑體" panose="020B0604030504040204" pitchFamily="34" charset="-120"/>
                <a:cs typeface="Arial Narrow"/>
                <a:sym typeface="Arial Narrow"/>
              </a:rPr>
              <a:t>學生於</a:t>
            </a:r>
            <a:r>
              <a:rPr lang="zh-TW" altLang="en-US" dirty="0">
                <a:latin typeface="微軟正黑體" panose="020B0604030504040204" pitchFamily="34" charset="-120"/>
                <a:ea typeface="微軟正黑體" panose="020B0604030504040204" pitchFamily="34" charset="-120"/>
                <a:cs typeface="Arial Narrow"/>
                <a:sym typeface="Arial Narrow"/>
              </a:rPr>
              <a:t>學習平台</a:t>
            </a:r>
            <a:r>
              <a:rPr dirty="0" err="1">
                <a:latin typeface="微軟正黑體" panose="020B0604030504040204" pitchFamily="34" charset="-120"/>
                <a:ea typeface="微軟正黑體" panose="020B0604030504040204" pitchFamily="34" charset="-120"/>
                <a:cs typeface="Arial Narrow"/>
                <a:sym typeface="Arial Narrow"/>
              </a:rPr>
              <a:t>觀看影片、做練習題與回老師提問進行「自學</a:t>
            </a:r>
            <a:r>
              <a:rPr dirty="0">
                <a:latin typeface="微軟正黑體" panose="020B0604030504040204" pitchFamily="34" charset="-120"/>
                <a:ea typeface="微軟正黑體" panose="020B0604030504040204" pitchFamily="34" charset="-120"/>
                <a:cs typeface="Arial Narrow"/>
                <a:sym typeface="Arial Narrow"/>
              </a:rPr>
              <a:t>」，</a:t>
            </a:r>
            <a:r>
              <a:rPr dirty="0" err="1">
                <a:latin typeface="微軟正黑體" panose="020B0604030504040204" pitchFamily="34" charset="-120"/>
                <a:ea typeface="微軟正黑體" panose="020B0604030504040204" pitchFamily="34" charset="-120"/>
                <a:cs typeface="Arial Narrow"/>
                <a:sym typeface="Arial Narrow"/>
              </a:rPr>
              <a:t>發現個人的難點錯誤</a:t>
            </a:r>
            <a:endParaRPr dirty="0">
              <a:latin typeface="微軟正黑體" panose="020B0604030504040204" pitchFamily="34" charset="-120"/>
              <a:ea typeface="微軟正黑體" panose="020B0604030504040204" pitchFamily="34" charset="-120"/>
              <a:cs typeface="Arial Narrow"/>
              <a:sym typeface="Arial Narrow"/>
            </a:endParaRPr>
          </a:p>
        </p:txBody>
      </p:sp>
      <p:sp>
        <p:nvSpPr>
          <p:cNvPr id="1747" name="標題 1"/>
          <p:cNvSpPr txBox="1"/>
          <p:nvPr/>
        </p:nvSpPr>
        <p:spPr>
          <a:xfrm>
            <a:off x="4635592" y="893284"/>
            <a:ext cx="2029224" cy="493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a:bodyPr>
          <a:lstStyle>
            <a:lvl1pPr>
              <a:lnSpc>
                <a:spcPct val="90000"/>
              </a:lnSpc>
              <a:defRPr sz="1100">
                <a:solidFill>
                  <a:srgbClr val="663300"/>
                </a:solidFill>
                <a:latin typeface="微軟正黑體"/>
                <a:ea typeface="微軟正黑體"/>
                <a:cs typeface="微軟正黑體"/>
                <a:sym typeface="微軟正黑體"/>
              </a:defRPr>
            </a:lvl1pPr>
          </a:lstStyle>
          <a:p>
            <a:pPr>
              <a:defRPr>
                <a:latin typeface="Arial Narrow"/>
                <a:ea typeface="Arial Narrow"/>
                <a:cs typeface="Arial Narrow"/>
                <a:sym typeface="Arial Narrow"/>
              </a:defRPr>
            </a:pPr>
            <a:r>
              <a:rPr dirty="0" err="1">
                <a:latin typeface="微軟正黑體" panose="020B0604030504040204" pitchFamily="34" charset="-120"/>
                <a:ea typeface="微軟正黑體" panose="020B0604030504040204" pitchFamily="34" charset="-120"/>
                <a:cs typeface="Arial Narrow"/>
                <a:sym typeface="Arial Narrow"/>
              </a:rPr>
              <a:t>學生利用</a:t>
            </a:r>
            <a:r>
              <a:rPr lang="zh-TW" altLang="en-US" dirty="0">
                <a:latin typeface="微軟正黑體" panose="020B0604030504040204" pitchFamily="34" charset="-120"/>
                <a:ea typeface="微軟正黑體" panose="020B0604030504040204" pitchFamily="34" charset="-120"/>
                <a:cs typeface="Arial Narrow"/>
                <a:sym typeface="Arial Narrow"/>
              </a:rPr>
              <a:t>學習平台</a:t>
            </a:r>
            <a:r>
              <a:rPr dirty="0" err="1">
                <a:latin typeface="微軟正黑體" panose="020B0604030504040204" pitchFamily="34" charset="-120"/>
                <a:ea typeface="微軟正黑體" panose="020B0604030504040204" pitchFamily="34" charset="-120"/>
                <a:cs typeface="Arial Narrow"/>
                <a:sym typeface="Arial Narrow"/>
              </a:rPr>
              <a:t>網相關內容或老師指派作業進行「組內共學</a:t>
            </a:r>
            <a:r>
              <a:rPr dirty="0">
                <a:latin typeface="微軟正黑體" panose="020B0604030504040204" pitchFamily="34" charset="-120"/>
                <a:ea typeface="微軟正黑體" panose="020B0604030504040204" pitchFamily="34" charset="-120"/>
                <a:cs typeface="Arial Narrow"/>
                <a:sym typeface="Arial Narrow"/>
              </a:rPr>
              <a:t>」</a:t>
            </a:r>
          </a:p>
        </p:txBody>
      </p:sp>
      <p:sp>
        <p:nvSpPr>
          <p:cNvPr id="1748" name="標題 1"/>
          <p:cNvSpPr txBox="1"/>
          <p:nvPr/>
        </p:nvSpPr>
        <p:spPr>
          <a:xfrm>
            <a:off x="4555804" y="5836714"/>
            <a:ext cx="2034595" cy="702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1200">
                <a:solidFill>
                  <a:srgbClr val="663300"/>
                </a:solidFill>
                <a:latin typeface="微軟正黑體"/>
                <a:ea typeface="微軟正黑體"/>
                <a:cs typeface="微軟正黑體"/>
                <a:sym typeface="微軟正黑體"/>
              </a:defRPr>
            </a:lvl1pPr>
          </a:lstStyle>
          <a:p>
            <a:pPr>
              <a:defRPr>
                <a:latin typeface="Arial Narrow"/>
                <a:ea typeface="Arial Narrow"/>
                <a:cs typeface="Arial Narrow"/>
                <a:sym typeface="Arial Narrow"/>
              </a:defRPr>
            </a:pPr>
            <a:r>
              <a:rPr dirty="0" err="1">
                <a:latin typeface="微軟正黑體" panose="020B0604030504040204" pitchFamily="34" charset="-120"/>
                <a:ea typeface="微軟正黑體" panose="020B0604030504040204" pitchFamily="34" charset="-120"/>
                <a:cs typeface="Arial Narrow"/>
                <a:sym typeface="Arial Narrow"/>
              </a:rPr>
              <a:t>各小組藉由擬題並上傳因材網或利用</a:t>
            </a:r>
            <a:r>
              <a:rPr lang="zh-TW" altLang="en-US" dirty="0">
                <a:latin typeface="微軟正黑體" panose="020B0604030504040204" pitchFamily="34" charset="-120"/>
                <a:ea typeface="微軟正黑體" panose="020B0604030504040204" pitchFamily="34" charset="-120"/>
                <a:cs typeface="Arial Narrow"/>
                <a:sym typeface="Arial Narrow"/>
              </a:rPr>
              <a:t>學習平台</a:t>
            </a:r>
            <a:r>
              <a:rPr dirty="0" err="1">
                <a:latin typeface="微軟正黑體" panose="020B0604030504040204" pitchFamily="34" charset="-120"/>
                <a:ea typeface="微軟正黑體" panose="020B0604030504040204" pitchFamily="34" charset="-120"/>
                <a:cs typeface="Arial Narrow"/>
                <a:sym typeface="Arial Narrow"/>
              </a:rPr>
              <a:t>討論功能進行「組間互學</a:t>
            </a:r>
            <a:r>
              <a:rPr dirty="0">
                <a:latin typeface="微軟正黑體" panose="020B0604030504040204" pitchFamily="34" charset="-120"/>
                <a:ea typeface="微軟正黑體" panose="020B0604030504040204" pitchFamily="34" charset="-120"/>
                <a:cs typeface="Arial Narrow"/>
                <a:sym typeface="Arial Narrow"/>
              </a:rPr>
              <a:t>」</a:t>
            </a:r>
          </a:p>
        </p:txBody>
      </p:sp>
      <p:sp>
        <p:nvSpPr>
          <p:cNvPr id="1749" name="標題 1"/>
          <p:cNvSpPr txBox="1"/>
          <p:nvPr/>
        </p:nvSpPr>
        <p:spPr>
          <a:xfrm>
            <a:off x="2356909" y="5895872"/>
            <a:ext cx="2060544" cy="54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11479">
              <a:lnSpc>
                <a:spcPct val="81000"/>
              </a:lnSpc>
              <a:defRPr sz="989">
                <a:solidFill>
                  <a:srgbClr val="663300"/>
                </a:solidFill>
                <a:latin typeface="微軟正黑體"/>
                <a:ea typeface="微軟正黑體"/>
                <a:cs typeface="微軟正黑體"/>
                <a:sym typeface="微軟正黑體"/>
              </a:defRPr>
            </a:lvl1pPr>
          </a:lstStyle>
          <a:p>
            <a:pPr>
              <a:defRPr>
                <a:latin typeface="Arial Narrow"/>
                <a:ea typeface="Arial Narrow"/>
                <a:cs typeface="Arial Narrow"/>
                <a:sym typeface="Arial Narrow"/>
              </a:defRPr>
            </a:pPr>
            <a:r>
              <a:rPr dirty="0" err="1">
                <a:latin typeface="微軟正黑體" panose="020B0604030504040204" pitchFamily="34" charset="-120"/>
                <a:ea typeface="微軟正黑體" panose="020B0604030504040204" pitchFamily="34" charset="-120"/>
                <a:cs typeface="Arial Narrow"/>
                <a:sym typeface="Arial Narrow"/>
              </a:rPr>
              <a:t>教師利用</a:t>
            </a:r>
            <a:r>
              <a:rPr lang="zh-TW" altLang="en-US" dirty="0">
                <a:latin typeface="微軟正黑體" panose="020B0604030504040204" pitchFamily="34" charset="-120"/>
                <a:ea typeface="微軟正黑體" panose="020B0604030504040204" pitchFamily="34" charset="-120"/>
                <a:cs typeface="Arial Narrow"/>
                <a:sym typeface="Arial Narrow"/>
              </a:rPr>
              <a:t>學習平台</a:t>
            </a:r>
            <a:r>
              <a:rPr dirty="0" err="1">
                <a:latin typeface="微軟正黑體" panose="020B0604030504040204" pitchFamily="34" charset="-120"/>
                <a:ea typeface="微軟正黑體" panose="020B0604030504040204" pitchFamily="34" charset="-120"/>
                <a:cs typeface="Arial Narrow"/>
                <a:sym typeface="Arial Narrow"/>
              </a:rPr>
              <a:t>學生學習記錄或討論區中，學生的學習難處或迷思概念進行「導學</a:t>
            </a:r>
            <a:r>
              <a:rPr dirty="0">
                <a:latin typeface="微軟正黑體" panose="020B0604030504040204" pitchFamily="34" charset="-120"/>
                <a:ea typeface="微軟正黑體" panose="020B0604030504040204" pitchFamily="34" charset="-120"/>
                <a:cs typeface="Arial Narrow"/>
                <a:sym typeface="Arial Narrow"/>
              </a:rPr>
              <a:t>」</a:t>
            </a: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20</a:t>
            </a:fld>
            <a:endParaRPr lang="zh-TW" altLang="en-US"/>
          </a:p>
        </p:txBody>
      </p:sp>
      <p:sp>
        <p:nvSpPr>
          <p:cNvPr id="26" name="內容版面配置區 2"/>
          <p:cNvSpPr txBox="1">
            <a:spLocks/>
          </p:cNvSpPr>
          <p:nvPr/>
        </p:nvSpPr>
        <p:spPr>
          <a:xfrm>
            <a:off x="0" y="20200"/>
            <a:ext cx="9143999" cy="1176342"/>
          </a:xfrm>
          <a:prstGeom prst="rect">
            <a:avLst/>
          </a:prstGeom>
        </p:spPr>
        <p:txBody>
          <a:bodyPr anchor="ctr"/>
          <a:lstStyle>
            <a:lvl1pPr marL="252052" marR="0" indent="-252052"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1pPr>
            <a:lvl2pPr marL="647879" marR="0" indent="-395827"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2pPr>
            <a:lvl3pPr marL="883974" marR="0" indent="-30806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3pPr>
            <a:lvl4pPr marL="1136027" marR="0" indent="-30806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4pPr>
            <a:lvl5pPr marL="0" marR="0" indent="1080015" algn="l" defTabSz="914400" rtl="0" latinLnBrk="0">
              <a:lnSpc>
                <a:spcPct val="100000"/>
              </a:lnSpc>
              <a:spcBef>
                <a:spcPts val="500"/>
              </a:spcBef>
              <a:spcAft>
                <a:spcPts val="0"/>
              </a:spcAft>
              <a:buClrTx/>
              <a:buSzTx/>
              <a:buFontTx/>
              <a:buNone/>
              <a:tabLst/>
              <a:defRPr sz="2200" b="0" i="0" u="none" strike="noStrike" cap="none" spc="0" baseline="0">
                <a:ln>
                  <a:noFill/>
                </a:ln>
                <a:solidFill>
                  <a:srgbClr val="000000"/>
                </a:solidFill>
                <a:uFillTx/>
                <a:latin typeface="Arial"/>
                <a:ea typeface="Arial"/>
                <a:cs typeface="Arial"/>
                <a:sym typeface="Arial"/>
              </a:defRPr>
            </a:lvl5pPr>
            <a:lvl6pPr marL="2400359"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6pPr>
            <a:lvl7pPr marL="2822401"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7pPr>
            <a:lvl8pPr marL="324444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8pPr>
            <a:lvl9pPr marL="366648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9pPr>
          </a:lstStyle>
          <a:p>
            <a:pPr marL="212597" indent="-212597" algn="ctr" defTabSz="850391" hangingPunct="1">
              <a:lnSpc>
                <a:spcPct val="85000"/>
              </a:lnSpc>
              <a:spcBef>
                <a:spcPts val="0"/>
              </a:spcBef>
              <a:buSzTx/>
              <a:buFontTx/>
              <a:buNone/>
              <a:defRPr sz="3720" b="1" spc="-93">
                <a:solidFill>
                  <a:srgbClr val="984807"/>
                </a:solidFill>
                <a:latin typeface="微軟正黑體"/>
                <a:ea typeface="微軟正黑體"/>
                <a:cs typeface="微軟正黑體"/>
                <a:sym typeface="微軟正黑體"/>
              </a:defRPr>
            </a:pPr>
            <a:r>
              <a:rPr lang="zh-TW" altLang="en-US" sz="3720" b="1" spc="-93" dirty="0" smtClean="0">
                <a:solidFill>
                  <a:srgbClr val="984807"/>
                </a:solidFill>
                <a:latin typeface="微軟正黑體" panose="020B0604030504040204" pitchFamily="34" charset="-120"/>
                <a:ea typeface="微軟正黑體" panose="020B0604030504040204" pitchFamily="34" charset="-120"/>
                <a:cs typeface="微軟正黑體"/>
                <a:sym typeface="微軟正黑體"/>
              </a:rPr>
              <a:t>運用數位學習平臺於自主學習課堂</a:t>
            </a:r>
            <a:endParaRPr lang="zh-TW" altLang="en-US" sz="3720" b="1" spc="-93" dirty="0">
              <a:solidFill>
                <a:srgbClr val="984807"/>
              </a:solidFill>
              <a:latin typeface="微軟正黑體" panose="020B0604030504040204" pitchFamily="34" charset="-120"/>
              <a:ea typeface="微軟正黑體" panose="020B0604030504040204" pitchFamily="34" charset="-120"/>
              <a:cs typeface="微軟正黑體"/>
              <a:sym typeface="微軟正黑體"/>
            </a:endParaRPr>
          </a:p>
        </p:txBody>
      </p:sp>
    </p:spTree>
    <p:extLst>
      <p:ext uri="{BB962C8B-B14F-4D97-AF65-F5344CB8AC3E}">
        <p14:creationId xmlns:p14="http://schemas.microsoft.com/office/powerpoint/2010/main" val="276766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副標題 4"/>
          <p:cNvSpPr txBox="1">
            <a:spLocks noGrp="1"/>
          </p:cNvSpPr>
          <p:nvPr>
            <p:ph type="body" sz="quarter" idx="1"/>
          </p:nvPr>
        </p:nvSpPr>
        <p:spPr>
          <a:xfrm>
            <a:off x="846991" y="3726472"/>
            <a:ext cx="7543801" cy="1055078"/>
          </a:xfrm>
          <a:prstGeom prst="rect">
            <a:avLst/>
          </a:prstGeom>
        </p:spPr>
        <p:txBody>
          <a:bodyPr/>
          <a:lstStyle>
            <a:lvl1pPr>
              <a:defRPr spc="100"/>
            </a:lvl1pPr>
          </a:lstStyle>
          <a:p>
            <a:r>
              <a:rPr dirty="0"/>
              <a:t> </a:t>
            </a:r>
          </a:p>
        </p:txBody>
      </p:sp>
      <p:pic>
        <p:nvPicPr>
          <p:cNvPr id="749" name="Picture 2" descr="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
        <p:nvSpPr>
          <p:cNvPr id="750" name="標題 1"/>
          <p:cNvSpPr txBox="1"/>
          <p:nvPr/>
        </p:nvSpPr>
        <p:spPr>
          <a:xfrm>
            <a:off x="419662" y="1574102"/>
            <a:ext cx="8398458" cy="725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lvl1pPr algn="ctr" defTabSz="914400">
              <a:lnSpc>
                <a:spcPts val="5600"/>
              </a:lnSpc>
              <a:defRPr sz="5400" b="1">
                <a:solidFill>
                  <a:srgbClr val="008000"/>
                </a:solidFill>
                <a:latin typeface="微軟正黑體"/>
                <a:ea typeface="微軟正黑體"/>
                <a:cs typeface="微軟正黑體"/>
                <a:sym typeface="微軟正黑體"/>
              </a:defRPr>
            </a:lvl1pPr>
          </a:lstStyle>
          <a:p>
            <a:r>
              <a:rPr lang="zh-TW" altLang="en-US" sz="3200" dirty="0"/>
              <a:t>科技輔助自主學習</a:t>
            </a:r>
            <a:endParaRPr sz="3200" dirty="0"/>
          </a:p>
        </p:txBody>
      </p:sp>
      <p:sp>
        <p:nvSpPr>
          <p:cNvPr id="6" name="標題 1"/>
          <p:cNvSpPr>
            <a:spLocks noGrp="1"/>
          </p:cNvSpPr>
          <p:nvPr>
            <p:ph type="title" idx="4294967295"/>
          </p:nvPr>
        </p:nvSpPr>
        <p:spPr>
          <a:xfrm>
            <a:off x="46891" y="2741751"/>
            <a:ext cx="9144000" cy="1562100"/>
          </a:xfrm>
          <a:prstGeom prst="rect">
            <a:avLst/>
          </a:prstGeom>
        </p:spPr>
        <p:txBody>
          <a:bodyPr/>
          <a:lstStyle/>
          <a:p>
            <a:r>
              <a:rPr lang="zh-TW" altLang="en-US" sz="4800" dirty="0">
                <a:solidFill>
                  <a:schemeClr val="tx1"/>
                </a:solidFill>
              </a:rPr>
              <a:t>科技輔助自主學習實作</a:t>
            </a:r>
            <a:r>
              <a:rPr lang="en-US" altLang="zh-TW" sz="4800" dirty="0">
                <a:solidFill>
                  <a:schemeClr val="tx1"/>
                </a:solidFill>
              </a:rPr>
              <a:t/>
            </a:r>
            <a:br>
              <a:rPr lang="en-US" altLang="zh-TW" sz="4800" dirty="0">
                <a:solidFill>
                  <a:schemeClr val="tx1"/>
                </a:solidFill>
              </a:rPr>
            </a:br>
            <a:r>
              <a:rPr lang="zh-TW" altLang="en-US" sz="4800" dirty="0">
                <a:solidFill>
                  <a:schemeClr val="tx1"/>
                </a:solidFill>
              </a:rPr>
              <a:t>──以因材網為例</a:t>
            </a:r>
          </a:p>
        </p:txBody>
      </p:sp>
    </p:spTree>
    <p:extLst>
      <p:ext uri="{BB962C8B-B14F-4D97-AF65-F5344CB8AC3E}">
        <p14:creationId xmlns:p14="http://schemas.microsoft.com/office/powerpoint/2010/main" val="2986889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txBox="1">
            <a:spLocks/>
          </p:cNvSpPr>
          <p:nvPr/>
        </p:nvSpPr>
        <p:spPr>
          <a:xfrm>
            <a:off x="536371" y="519869"/>
            <a:ext cx="7886700" cy="722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marL="0" marR="0" indent="0" algn="l" defTabSz="844082" rtl="0" latinLnBrk="0">
              <a:lnSpc>
                <a:spcPct val="85000"/>
              </a:lnSpc>
              <a:spcBef>
                <a:spcPts val="0"/>
              </a:spcBef>
              <a:spcAft>
                <a:spcPts val="0"/>
              </a:spcAft>
              <a:buClrTx/>
              <a:buSzTx/>
              <a:buFontTx/>
              <a:buNone/>
              <a:tabLst/>
              <a:defRPr sz="4400" b="0" i="0" u="none" strike="noStrike" cap="none" spc="-46" baseline="0">
                <a:ln>
                  <a:noFill/>
                </a:ln>
                <a:solidFill>
                  <a:srgbClr val="404040"/>
                </a:solidFill>
                <a:uFillTx/>
                <a:latin typeface="微軟正黑體"/>
                <a:ea typeface="微軟正黑體"/>
                <a:cs typeface="微軟正黑體"/>
                <a:sym typeface="微軟正黑體"/>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5pPr>
            <a:lvl6pPr marL="0" marR="0" indent="422041"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6pPr>
            <a:lvl7pPr marL="0" marR="0" indent="844082"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7pPr>
            <a:lvl8pPr marL="0" marR="0" indent="1266123"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8pPr>
            <a:lvl9pPr marL="0" marR="0" indent="1688164"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9pPr>
          </a:lstStyle>
          <a:p>
            <a:pPr algn="ctr" hangingPunct="1"/>
            <a:r>
              <a:rPr lang="zh-TW" altLang="en-US" b="1" dirty="0" smtClean="0">
                <a:latin typeface="微軟正黑體" panose="020B0604030504040204" pitchFamily="34" charset="-120"/>
                <a:ea typeface="微軟正黑體" panose="020B0604030504040204" pitchFamily="34" charset="-120"/>
              </a:rPr>
              <a:t>因材網</a:t>
            </a:r>
            <a:endParaRPr lang="zh-TW" altLang="en-US" b="1"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xmlns="" id="{56707CAC-0EBF-4579-A791-183E5402B2F1}"/>
              </a:ext>
            </a:extLst>
          </p:cNvPr>
          <p:cNvSpPr/>
          <p:nvPr/>
        </p:nvSpPr>
        <p:spPr>
          <a:xfrm>
            <a:off x="2225574" y="5684428"/>
            <a:ext cx="4508293" cy="369332"/>
          </a:xfrm>
          <a:prstGeom prst="rect">
            <a:avLst/>
          </a:prstGeom>
        </p:spPr>
        <p:txBody>
          <a:bodyPr wrap="square">
            <a:spAutoFit/>
          </a:bodyPr>
          <a:lstStyle/>
          <a:p>
            <a:pPr algn="ctr" defTabSz="914400"/>
            <a:r>
              <a:rPr lang="en-US" altLang="zh-TW" dirty="0">
                <a:solidFill>
                  <a:srgbClr val="1155CC"/>
                </a:solidFill>
                <a:latin typeface="微軟正黑體" panose="020B0604030504040204" pitchFamily="34" charset="-120"/>
                <a:ea typeface="微軟正黑體" panose="020B0604030504040204" pitchFamily="34" charset="-120"/>
              </a:rPr>
              <a:t>https://adl.edu.tw/</a:t>
            </a:r>
            <a:endParaRPr lang="zh-TW" altLang="en-US" dirty="0">
              <a:solidFill>
                <a:prstClr val="black"/>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27" y="1484784"/>
            <a:ext cx="8785347" cy="4141664"/>
          </a:xfrm>
          <a:prstGeom prst="rect">
            <a:avLst/>
          </a:prstGeom>
          <a:ln>
            <a:solidFill>
              <a:schemeClr val="bg1">
                <a:lumMod val="50000"/>
              </a:schemeClr>
            </a:solidFill>
          </a:ln>
        </p:spPr>
      </p:pic>
      <p:sp>
        <p:nvSpPr>
          <p:cNvPr id="3" name="投影片編號版面配置區 2"/>
          <p:cNvSpPr>
            <a:spLocks noGrp="1"/>
          </p:cNvSpPr>
          <p:nvPr>
            <p:ph type="sldNum" sz="quarter" idx="2"/>
          </p:nvPr>
        </p:nvSpPr>
        <p:spPr/>
        <p:txBody>
          <a:bodyPr/>
          <a:lstStyle/>
          <a:p>
            <a:fld id="{86CB4B4D-7CA3-9044-876B-883B54F8677D}" type="slidenum">
              <a:rPr lang="en-US" altLang="zh-TW" smtClean="0"/>
              <a:t>22</a:t>
            </a:fld>
            <a:endParaRPr lang="zh-TW" altLang="en-US"/>
          </a:p>
        </p:txBody>
      </p:sp>
    </p:spTree>
    <p:extLst>
      <p:ext uri="{BB962C8B-B14F-4D97-AF65-F5344CB8AC3E}">
        <p14:creationId xmlns:p14="http://schemas.microsoft.com/office/powerpoint/2010/main" val="3699099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latin typeface="微軟正黑體" panose="020B0604030504040204" pitchFamily="34" charset="-120"/>
                <a:ea typeface="微軟正黑體" panose="020B0604030504040204" pitchFamily="34" charset="-120"/>
              </a:rPr>
              <a:t>109</a:t>
            </a:r>
            <a:r>
              <a:rPr lang="zh-TW" altLang="en-US" b="1" dirty="0" smtClean="0">
                <a:latin typeface="微軟正黑體" panose="020B0604030504040204" pitchFamily="34" charset="-120"/>
                <a:ea typeface="微軟正黑體" panose="020B0604030504040204" pitchFamily="34" charset="-120"/>
              </a:rPr>
              <a:t>年</a:t>
            </a:r>
            <a:r>
              <a:rPr lang="en-US" altLang="zh-TW" b="1" dirty="0" smtClean="0">
                <a:latin typeface="微軟正黑體" panose="020B0604030504040204" pitchFamily="34" charset="-120"/>
                <a:ea typeface="微軟正黑體" panose="020B0604030504040204" pitchFamily="34" charset="-120"/>
              </a:rPr>
              <a:t>1-5</a:t>
            </a:r>
            <a:r>
              <a:rPr lang="zh-TW" altLang="en-US" b="1" dirty="0" smtClean="0">
                <a:latin typeface="微軟正黑體" panose="020B0604030504040204" pitchFamily="34" charset="-120"/>
                <a:ea typeface="微軟正黑體" panose="020B0604030504040204" pitchFamily="34" charset="-120"/>
              </a:rPr>
              <a:t>月使用數據</a:t>
            </a:r>
            <a:endParaRPr lang="zh-TW" altLang="en-US" dirty="0"/>
          </a:p>
        </p:txBody>
      </p:sp>
      <p:graphicFrame>
        <p:nvGraphicFramePr>
          <p:cNvPr id="6" name="表格 5"/>
          <p:cNvGraphicFramePr>
            <a:graphicFrameLocks noGrp="1"/>
          </p:cNvGraphicFramePr>
          <p:nvPr>
            <p:extLst/>
          </p:nvPr>
        </p:nvGraphicFramePr>
        <p:xfrm>
          <a:off x="399683" y="2322973"/>
          <a:ext cx="8339202" cy="2989805"/>
        </p:xfrm>
        <a:graphic>
          <a:graphicData uri="http://schemas.openxmlformats.org/drawingml/2006/table">
            <a:tbl>
              <a:tblPr firstRow="1" bandRow="1">
                <a:tableStyleId>{F5AB1C69-6EDB-4FF4-983F-18BD219EF322}</a:tableStyleId>
              </a:tblPr>
              <a:tblGrid>
                <a:gridCol w="1487483">
                  <a:extLst>
                    <a:ext uri="{9D8B030D-6E8A-4147-A177-3AD203B41FA5}">
                      <a16:colId xmlns:a16="http://schemas.microsoft.com/office/drawing/2014/main" xmlns="" val="4289331641"/>
                    </a:ext>
                  </a:extLst>
                </a:gridCol>
                <a:gridCol w="1366736">
                  <a:extLst>
                    <a:ext uri="{9D8B030D-6E8A-4147-A177-3AD203B41FA5}">
                      <a16:colId xmlns:a16="http://schemas.microsoft.com/office/drawing/2014/main" xmlns="" val="2829356794"/>
                    </a:ext>
                  </a:extLst>
                </a:gridCol>
                <a:gridCol w="1381328">
                  <a:extLst>
                    <a:ext uri="{9D8B030D-6E8A-4147-A177-3AD203B41FA5}">
                      <a16:colId xmlns:a16="http://schemas.microsoft.com/office/drawing/2014/main" xmlns="" val="2125879505"/>
                    </a:ext>
                  </a:extLst>
                </a:gridCol>
                <a:gridCol w="1352144">
                  <a:extLst>
                    <a:ext uri="{9D8B030D-6E8A-4147-A177-3AD203B41FA5}">
                      <a16:colId xmlns:a16="http://schemas.microsoft.com/office/drawing/2014/main" xmlns="" val="3484402456"/>
                    </a:ext>
                  </a:extLst>
                </a:gridCol>
                <a:gridCol w="1357009">
                  <a:extLst>
                    <a:ext uri="{9D8B030D-6E8A-4147-A177-3AD203B41FA5}">
                      <a16:colId xmlns:a16="http://schemas.microsoft.com/office/drawing/2014/main" xmlns="" val="1673052325"/>
                    </a:ext>
                  </a:extLst>
                </a:gridCol>
                <a:gridCol w="1394502">
                  <a:extLst>
                    <a:ext uri="{9D8B030D-6E8A-4147-A177-3AD203B41FA5}">
                      <a16:colId xmlns:a16="http://schemas.microsoft.com/office/drawing/2014/main" xmlns="" val="3397094644"/>
                    </a:ext>
                  </a:extLst>
                </a:gridCol>
              </a:tblGrid>
              <a:tr h="576253">
                <a:tc>
                  <a:txBody>
                    <a:bodyPr/>
                    <a:lstStyle/>
                    <a:p>
                      <a:pPr algn="ct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800" u="none" strike="noStrike" dirty="0">
                          <a:solidFill>
                            <a:schemeClr val="tx1">
                              <a:lumMod val="85000"/>
                              <a:lumOff val="15000"/>
                            </a:schemeClr>
                          </a:solidFill>
                          <a:effectLst/>
                        </a:rPr>
                        <a:t>109/01</a:t>
                      </a:r>
                      <a:endParaRPr lang="en-US" altLang="zh-TW" sz="1800" b="0" i="0" u="none" strike="noStrike" dirty="0">
                        <a:solidFill>
                          <a:schemeClr val="tx1">
                            <a:lumMod val="85000"/>
                            <a:lumOff val="15000"/>
                          </a:schemeClr>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800" u="none" strike="noStrike" dirty="0">
                          <a:solidFill>
                            <a:schemeClr val="tx1">
                              <a:lumMod val="85000"/>
                              <a:lumOff val="15000"/>
                            </a:schemeClr>
                          </a:solidFill>
                          <a:effectLst/>
                        </a:rPr>
                        <a:t>109/02</a:t>
                      </a:r>
                      <a:endParaRPr lang="en-US" altLang="zh-TW" sz="1800" b="0" i="0" u="none" strike="noStrike" dirty="0">
                        <a:solidFill>
                          <a:schemeClr val="tx1">
                            <a:lumMod val="85000"/>
                            <a:lumOff val="15000"/>
                          </a:schemeClr>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800" u="none" strike="noStrike" dirty="0">
                          <a:solidFill>
                            <a:schemeClr val="tx1">
                              <a:lumMod val="85000"/>
                              <a:lumOff val="15000"/>
                            </a:schemeClr>
                          </a:solidFill>
                          <a:effectLst/>
                        </a:rPr>
                        <a:t>109/03</a:t>
                      </a:r>
                      <a:endParaRPr lang="en-US" altLang="zh-TW" sz="1800" b="0" i="0" u="none" strike="noStrike" dirty="0">
                        <a:solidFill>
                          <a:schemeClr val="tx1">
                            <a:lumMod val="85000"/>
                            <a:lumOff val="15000"/>
                          </a:schemeClr>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800" u="none" strike="noStrike" dirty="0">
                          <a:solidFill>
                            <a:schemeClr val="tx1">
                              <a:lumMod val="85000"/>
                              <a:lumOff val="15000"/>
                            </a:schemeClr>
                          </a:solidFill>
                          <a:effectLst/>
                        </a:rPr>
                        <a:t>109/04</a:t>
                      </a:r>
                      <a:endParaRPr lang="en-US" altLang="zh-TW" sz="1800" b="0" i="0" u="none" strike="noStrike" dirty="0">
                        <a:solidFill>
                          <a:schemeClr val="tx1">
                            <a:lumMod val="85000"/>
                            <a:lumOff val="15000"/>
                          </a:schemeClr>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1800" u="none" strike="noStrike" dirty="0">
                          <a:solidFill>
                            <a:schemeClr val="tx1">
                              <a:lumMod val="85000"/>
                              <a:lumOff val="15000"/>
                            </a:schemeClr>
                          </a:solidFill>
                          <a:effectLst/>
                        </a:rPr>
                        <a:t>109/05</a:t>
                      </a:r>
                      <a:endParaRPr lang="en-US" altLang="zh-TW" sz="1800" b="0" i="0" u="none" strike="noStrike" dirty="0">
                        <a:solidFill>
                          <a:schemeClr val="tx1">
                            <a:lumMod val="85000"/>
                            <a:lumOff val="15000"/>
                          </a:schemeClr>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93044595"/>
                  </a:ext>
                </a:extLst>
              </a:tr>
              <a:tr h="677886">
                <a:tc>
                  <a:txBody>
                    <a:bodyPr/>
                    <a:lstStyle/>
                    <a:p>
                      <a:pPr algn="ctr" fontAlgn="ctr"/>
                      <a:r>
                        <a:rPr lang="zh-TW" altLang="en-US" sz="1600" b="1" u="none" strike="noStrike" dirty="0">
                          <a:effectLst/>
                        </a:rPr>
                        <a:t>登入使用</a:t>
                      </a:r>
                      <a:r>
                        <a:rPr lang="zh-TW" altLang="en-US" sz="1600" b="1" u="none" strike="noStrike" dirty="0" smtClean="0">
                          <a:effectLst/>
                        </a:rPr>
                        <a:t>情形</a:t>
                      </a:r>
                      <a:endParaRPr lang="en-US" altLang="zh-TW" sz="1600" b="1" u="none" strike="noStrike" dirty="0" smtClean="0">
                        <a:effectLst/>
                      </a:endParaRPr>
                    </a:p>
                    <a:p>
                      <a:pPr algn="ctr" fontAlgn="ctr"/>
                      <a:r>
                        <a:rPr lang="en-US" altLang="zh-TW" sz="1600" b="1" u="none" strike="noStrike" dirty="0" smtClean="0">
                          <a:effectLst/>
                        </a:rPr>
                        <a:t>(</a:t>
                      </a:r>
                      <a:r>
                        <a:rPr lang="zh-TW" altLang="en-US" sz="1600" b="1" u="none" strike="noStrike" dirty="0">
                          <a:effectLst/>
                        </a:rPr>
                        <a:t>網站瀏覽人次</a:t>
                      </a:r>
                      <a:r>
                        <a:rPr lang="en-US" altLang="zh-TW" sz="1600" b="1" u="none" strike="noStrike" dirty="0">
                          <a:effectLst/>
                        </a:rPr>
                        <a:t>)</a:t>
                      </a:r>
                      <a:endParaRPr lang="en-US" altLang="zh-TW" sz="16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dirty="0">
                          <a:effectLst/>
                        </a:rPr>
                        <a:t>                </a:t>
                      </a:r>
                      <a:r>
                        <a:rPr lang="en-US" altLang="zh-TW" sz="1600" u="none" strike="noStrike" dirty="0">
                          <a:effectLst/>
                        </a:rPr>
                        <a:t>184,818 </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dirty="0">
                          <a:effectLst/>
                        </a:rPr>
                        <a:t>                </a:t>
                      </a:r>
                      <a:r>
                        <a:rPr lang="en-US" altLang="zh-TW" sz="1600" u="none" strike="noStrike" dirty="0">
                          <a:effectLst/>
                        </a:rPr>
                        <a:t>281,529 </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dirty="0">
                          <a:effectLst/>
                        </a:rPr>
                        <a:t>             </a:t>
                      </a:r>
                      <a:r>
                        <a:rPr lang="en-US" altLang="zh-TW" sz="1600" u="none" strike="noStrike" dirty="0">
                          <a:effectLst/>
                        </a:rPr>
                        <a:t>1,147,840 </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a:effectLst/>
                        </a:rPr>
                        <a:t>             </a:t>
                      </a:r>
                      <a:r>
                        <a:rPr lang="en-US" altLang="zh-TW" sz="1600" u="none" strike="noStrike">
                          <a:effectLst/>
                        </a:rPr>
                        <a:t>1,170,534 </a:t>
                      </a:r>
                      <a:endParaRPr lang="en-US" altLang="zh-TW" sz="16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a:effectLst/>
                        </a:rPr>
                        <a:t>                </a:t>
                      </a:r>
                      <a:r>
                        <a:rPr lang="en-US" altLang="zh-TW" sz="1600" u="none" strike="noStrike">
                          <a:effectLst/>
                        </a:rPr>
                        <a:t>799,119 </a:t>
                      </a:r>
                      <a:endParaRPr lang="en-US" altLang="zh-TW" sz="1600" b="0" i="0" u="none" strike="noStrike">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65521478"/>
                  </a:ext>
                </a:extLst>
              </a:tr>
              <a:tr h="583160">
                <a:tc>
                  <a:txBody>
                    <a:bodyPr/>
                    <a:lstStyle/>
                    <a:p>
                      <a:pPr algn="ctr" fontAlgn="ctr"/>
                      <a:r>
                        <a:rPr lang="zh-TW" altLang="en-US" sz="1600" b="1" u="none" strike="noStrike" dirty="0">
                          <a:effectLst/>
                        </a:rPr>
                        <a:t>網頁瀏覽量</a:t>
                      </a:r>
                      <a:endParaRPr lang="zh-TW" altLang="en-US" sz="16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dirty="0">
                          <a:effectLst/>
                        </a:rPr>
                        <a:t>           </a:t>
                      </a:r>
                      <a:r>
                        <a:rPr lang="en-US" altLang="zh-TW" sz="1600" u="none" strike="noStrike" dirty="0" smtClean="0">
                          <a:effectLst/>
                        </a:rPr>
                        <a:t>6,826,840 </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dirty="0">
                          <a:effectLst/>
                        </a:rPr>
                        <a:t>             </a:t>
                      </a:r>
                      <a:r>
                        <a:rPr lang="en-US" altLang="zh-TW" sz="1600" u="none" strike="noStrike" dirty="0">
                          <a:effectLst/>
                        </a:rPr>
                        <a:t>9,590,066 </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dirty="0">
                          <a:effectLst/>
                        </a:rPr>
                        <a:t>           </a:t>
                      </a:r>
                      <a:r>
                        <a:rPr lang="en-US" altLang="zh-TW" sz="1600" u="none" strike="noStrike" dirty="0">
                          <a:effectLst/>
                        </a:rPr>
                        <a:t>30,472,230 </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dirty="0">
                          <a:effectLst/>
                        </a:rPr>
                        <a:t>           </a:t>
                      </a:r>
                      <a:r>
                        <a:rPr lang="en-US" altLang="zh-TW" sz="1600" u="none" strike="noStrike" dirty="0">
                          <a:effectLst/>
                        </a:rPr>
                        <a:t>35,268,824 </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zh-TW" altLang="en-US" sz="1600" u="none" strike="noStrike" dirty="0">
                          <a:effectLst/>
                        </a:rPr>
                        <a:t>           </a:t>
                      </a:r>
                      <a:r>
                        <a:rPr lang="en-US" altLang="zh-TW" sz="1600" u="none" strike="noStrike" dirty="0">
                          <a:effectLst/>
                        </a:rPr>
                        <a:t>30,125,105 </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80460675"/>
                  </a:ext>
                </a:extLst>
              </a:tr>
              <a:tr h="576253">
                <a:tc>
                  <a:txBody>
                    <a:bodyPr/>
                    <a:lstStyle/>
                    <a:p>
                      <a:pPr algn="ctr" fontAlgn="ctr"/>
                      <a:r>
                        <a:rPr lang="zh-TW" altLang="en-US" sz="1600" b="1" u="none" strike="noStrike" dirty="0">
                          <a:effectLst/>
                        </a:rPr>
                        <a:t>平均停留時間</a:t>
                      </a:r>
                      <a:r>
                        <a:rPr lang="en-US" altLang="zh-TW" sz="1600" b="1" u="none" strike="noStrike" dirty="0">
                          <a:effectLst/>
                        </a:rPr>
                        <a:t>(</a:t>
                      </a:r>
                      <a:r>
                        <a:rPr lang="zh-TW" altLang="en-US" sz="1600" b="1" u="none" strike="noStrike" dirty="0">
                          <a:effectLst/>
                        </a:rPr>
                        <a:t>分</a:t>
                      </a:r>
                      <a:r>
                        <a:rPr lang="en-US" altLang="zh-TW" sz="1600" b="1" u="none" strike="noStrike" dirty="0">
                          <a:effectLst/>
                        </a:rPr>
                        <a:t>:</a:t>
                      </a:r>
                      <a:r>
                        <a:rPr lang="zh-TW" altLang="en-US" sz="1600" b="1" u="none" strike="noStrike" dirty="0">
                          <a:effectLst/>
                        </a:rPr>
                        <a:t>秒</a:t>
                      </a:r>
                      <a:r>
                        <a:rPr lang="en-US" altLang="zh-TW" sz="1600" b="1" u="none" strike="noStrike" dirty="0">
                          <a:effectLst/>
                        </a:rPr>
                        <a:t>)</a:t>
                      </a:r>
                      <a:endParaRPr lang="en-US" altLang="zh-TW" sz="16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23:15</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25:33</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16:51</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17:30</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19:16</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30605585"/>
                  </a:ext>
                </a:extLst>
              </a:tr>
              <a:tr h="576253">
                <a:tc>
                  <a:txBody>
                    <a:bodyPr/>
                    <a:lstStyle/>
                    <a:p>
                      <a:pPr algn="ctr" fontAlgn="ctr"/>
                      <a:r>
                        <a:rPr lang="zh-TW" altLang="en-US" sz="1600" b="1" u="none" strike="noStrike" dirty="0">
                          <a:effectLst/>
                        </a:rPr>
                        <a:t>跳出率</a:t>
                      </a:r>
                      <a:endParaRPr lang="zh-TW" altLang="en-US" sz="16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0.11%</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0.02%</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0.02%</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0.02%</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zh-TW" sz="1600" u="none" strike="noStrike" dirty="0">
                          <a:effectLst/>
                        </a:rPr>
                        <a:t>0.02%</a:t>
                      </a:r>
                      <a:endParaRPr lang="en-US" altLang="zh-TW" sz="1600" b="0" i="0" u="none" strike="noStrike" dirty="0">
                        <a:solidFill>
                          <a:schemeClr val="tx1"/>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65634407"/>
                  </a:ext>
                </a:extLst>
              </a:tr>
            </a:tbl>
          </a:graphicData>
        </a:graphic>
      </p:graphicFrame>
      <p:sp>
        <p:nvSpPr>
          <p:cNvPr id="3" name="投影片編號版面配置區 2"/>
          <p:cNvSpPr>
            <a:spLocks noGrp="1"/>
          </p:cNvSpPr>
          <p:nvPr>
            <p:ph type="sldNum" sz="quarter" idx="2"/>
          </p:nvPr>
        </p:nvSpPr>
        <p:spPr/>
        <p:txBody>
          <a:bodyPr/>
          <a:lstStyle/>
          <a:p>
            <a:fld id="{86CB4B4D-7CA3-9044-876B-883B54F8677D}" type="slidenum">
              <a:rPr lang="en-US" altLang="zh-TW" smtClean="0"/>
              <a:t>23</a:t>
            </a:fld>
            <a:endParaRPr lang="zh-TW" altLang="en-US"/>
          </a:p>
        </p:txBody>
      </p:sp>
    </p:spTree>
    <p:extLst>
      <p:ext uri="{BB962C8B-B14F-4D97-AF65-F5344CB8AC3E}">
        <p14:creationId xmlns:p14="http://schemas.microsoft.com/office/powerpoint/2010/main" val="79445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1525" y="274356"/>
            <a:ext cx="7439671" cy="1450757"/>
          </a:xfrm>
        </p:spPr>
        <p:txBody>
          <a:bodyPr/>
          <a:lstStyle/>
          <a:p>
            <a:pPr algn="ctr"/>
            <a:r>
              <a:rPr lang="zh-TW" altLang="en-US" b="1" dirty="0" smtClean="0"/>
              <a:t>因材網現有數位教材</a:t>
            </a:r>
            <a:endParaRPr lang="zh-TW" altLang="en-US" b="1" dirty="0"/>
          </a:p>
        </p:txBody>
      </p:sp>
      <p:graphicFrame>
        <p:nvGraphicFramePr>
          <p:cNvPr id="7" name="表格 6">
            <a:extLst>
              <a:ext uri="{FF2B5EF4-FFF2-40B4-BE49-F238E27FC236}">
                <a16:creationId xmlns:a16="http://schemas.microsoft.com/office/drawing/2014/main" xmlns="" id="{F6582209-7F74-4AF4-9DC4-D03F306B1538}"/>
              </a:ext>
            </a:extLst>
          </p:cNvPr>
          <p:cNvGraphicFramePr>
            <a:graphicFrameLocks noGrp="1"/>
          </p:cNvGraphicFramePr>
          <p:nvPr>
            <p:extLst>
              <p:ext uri="{D42A27DB-BD31-4B8C-83A1-F6EECF244321}">
                <p14:modId xmlns:p14="http://schemas.microsoft.com/office/powerpoint/2010/main" val="244308420"/>
              </p:ext>
            </p:extLst>
          </p:nvPr>
        </p:nvGraphicFramePr>
        <p:xfrm>
          <a:off x="42203" y="1966863"/>
          <a:ext cx="8996289" cy="3294454"/>
        </p:xfrm>
        <a:graphic>
          <a:graphicData uri="http://schemas.openxmlformats.org/drawingml/2006/table">
            <a:tbl>
              <a:tblPr firstRow="1" bandRow="1">
                <a:tableStyleId>{7DF18680-E054-41AD-8BC1-D1AEF772440D}</a:tableStyleId>
              </a:tblPr>
              <a:tblGrid>
                <a:gridCol w="1353716">
                  <a:extLst>
                    <a:ext uri="{9D8B030D-6E8A-4147-A177-3AD203B41FA5}">
                      <a16:colId xmlns:a16="http://schemas.microsoft.com/office/drawing/2014/main" xmlns="" val="954038373"/>
                    </a:ext>
                  </a:extLst>
                </a:gridCol>
                <a:gridCol w="751164">
                  <a:extLst>
                    <a:ext uri="{9D8B030D-6E8A-4147-A177-3AD203B41FA5}">
                      <a16:colId xmlns:a16="http://schemas.microsoft.com/office/drawing/2014/main" xmlns="" val="3221388820"/>
                    </a:ext>
                  </a:extLst>
                </a:gridCol>
                <a:gridCol w="866519">
                  <a:extLst>
                    <a:ext uri="{9D8B030D-6E8A-4147-A177-3AD203B41FA5}">
                      <a16:colId xmlns:a16="http://schemas.microsoft.com/office/drawing/2014/main" xmlns="" val="1341188689"/>
                    </a:ext>
                  </a:extLst>
                </a:gridCol>
                <a:gridCol w="882455">
                  <a:extLst>
                    <a:ext uri="{9D8B030D-6E8A-4147-A177-3AD203B41FA5}">
                      <a16:colId xmlns:a16="http://schemas.microsoft.com/office/drawing/2014/main" xmlns="" val="4004371152"/>
                    </a:ext>
                  </a:extLst>
                </a:gridCol>
                <a:gridCol w="866519">
                  <a:extLst>
                    <a:ext uri="{9D8B030D-6E8A-4147-A177-3AD203B41FA5}">
                      <a16:colId xmlns:a16="http://schemas.microsoft.com/office/drawing/2014/main" xmlns="" val="3276856440"/>
                    </a:ext>
                  </a:extLst>
                </a:gridCol>
                <a:gridCol w="843053">
                  <a:extLst>
                    <a:ext uri="{9D8B030D-6E8A-4147-A177-3AD203B41FA5}">
                      <a16:colId xmlns:a16="http://schemas.microsoft.com/office/drawing/2014/main" xmlns="" val="3566546716"/>
                    </a:ext>
                  </a:extLst>
                </a:gridCol>
                <a:gridCol w="843053">
                  <a:extLst>
                    <a:ext uri="{9D8B030D-6E8A-4147-A177-3AD203B41FA5}">
                      <a16:colId xmlns:a16="http://schemas.microsoft.com/office/drawing/2014/main" xmlns="" val="4261268321"/>
                    </a:ext>
                  </a:extLst>
                </a:gridCol>
                <a:gridCol w="843053">
                  <a:extLst>
                    <a:ext uri="{9D8B030D-6E8A-4147-A177-3AD203B41FA5}">
                      <a16:colId xmlns:a16="http://schemas.microsoft.com/office/drawing/2014/main" xmlns="" val="3600576705"/>
                    </a:ext>
                  </a:extLst>
                </a:gridCol>
                <a:gridCol w="843053">
                  <a:extLst>
                    <a:ext uri="{9D8B030D-6E8A-4147-A177-3AD203B41FA5}">
                      <a16:colId xmlns:a16="http://schemas.microsoft.com/office/drawing/2014/main" xmlns="" val="1611205850"/>
                    </a:ext>
                  </a:extLst>
                </a:gridCol>
                <a:gridCol w="903704">
                  <a:extLst>
                    <a:ext uri="{9D8B030D-6E8A-4147-A177-3AD203B41FA5}">
                      <a16:colId xmlns:a16="http://schemas.microsoft.com/office/drawing/2014/main" xmlns="" val="3140828425"/>
                    </a:ext>
                  </a:extLst>
                </a:gridCol>
              </a:tblGrid>
              <a:tr h="350866">
                <a:tc>
                  <a:txBody>
                    <a:bodyPr/>
                    <a:lstStyle/>
                    <a:p>
                      <a:pPr algn="ctr">
                        <a:lnSpc>
                          <a:spcPct val="100000"/>
                        </a:lnSpc>
                      </a:pPr>
                      <a:endParaRPr lang="zh-TW" sz="1400" b="1" kern="100" dirty="0">
                        <a:solidFill>
                          <a:schemeClr val="tx2"/>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ct val="100000"/>
                        </a:lnSpc>
                        <a:spcAft>
                          <a:spcPts val="0"/>
                        </a:spcAft>
                      </a:pPr>
                      <a:r>
                        <a:rPr lang="zh-TW" sz="1600" kern="100" dirty="0">
                          <a:solidFill>
                            <a:schemeClr val="tx1"/>
                          </a:solidFill>
                          <a:effectLst/>
                        </a:rPr>
                        <a:t>九年一貫課程</a:t>
                      </a:r>
                      <a:endParaRPr lang="zh-TW" sz="1600" b="1" kern="100" dirty="0">
                        <a:solidFill>
                          <a:schemeClr val="tx1"/>
                        </a:solidFill>
                        <a:effectLst/>
                        <a:latin typeface="微軟正黑體" panose="020B0604030504040204" pitchFamily="34" charset="-120"/>
                        <a:ea typeface="微軟正黑體" panose="020B0604030504040204" pitchFamily="34" charset="-120"/>
                        <a:cs typeface="MS Mincho"/>
                      </a:endParaRPr>
                    </a:p>
                  </a:txBody>
                  <a:tcPr marL="65591" marR="65591" marT="32796" marB="327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lnSpc>
                          <a:spcPct val="100000"/>
                        </a:lnSpc>
                        <a:spcAft>
                          <a:spcPts val="0"/>
                        </a:spcAft>
                      </a:pPr>
                      <a:r>
                        <a:rPr lang="zh-TW" sz="1600" kern="100" dirty="0">
                          <a:solidFill>
                            <a:schemeClr val="tx1"/>
                          </a:solidFill>
                          <a:effectLst/>
                        </a:rPr>
                        <a:t>十二年國教課綱</a:t>
                      </a:r>
                      <a:endParaRPr lang="zh-TW" sz="1600" b="1" kern="100" dirty="0">
                        <a:solidFill>
                          <a:schemeClr val="tx1"/>
                        </a:solidFill>
                        <a:effectLst/>
                        <a:latin typeface="微軟正黑體" panose="020B0604030504040204" pitchFamily="34" charset="-120"/>
                        <a:ea typeface="微軟正黑體" panose="020B0604030504040204" pitchFamily="34" charset="-120"/>
                        <a:cs typeface="MS Mincho"/>
                      </a:endParaRPr>
                    </a:p>
                  </a:txBody>
                  <a:tcPr marL="65591" marR="65591" marT="32796" marB="327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2357036492"/>
                  </a:ext>
                </a:extLst>
              </a:tr>
              <a:tr h="318958">
                <a:tc>
                  <a:txBody>
                    <a:bodyPr/>
                    <a:lstStyle/>
                    <a:p>
                      <a:pPr indent="0" algn="ctr">
                        <a:lnSpc>
                          <a:spcPts val="2200"/>
                        </a:lnSpc>
                        <a:spcAft>
                          <a:spcPts val="0"/>
                        </a:spcAft>
                      </a:pPr>
                      <a:r>
                        <a:rPr lang="zh-TW" sz="1200" kern="100" dirty="0">
                          <a:effectLst/>
                        </a:rPr>
                        <a:t>領域</a:t>
                      </a:r>
                      <a:endParaRPr lang="zh-TW" sz="12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300" kern="100" dirty="0">
                          <a:effectLst/>
                        </a:rPr>
                        <a:t>數學</a:t>
                      </a:r>
                      <a:endParaRPr lang="zh-TW" sz="13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300" kern="100" dirty="0">
                          <a:effectLst/>
                        </a:rPr>
                        <a:t>國語文</a:t>
                      </a:r>
                      <a:endParaRPr lang="zh-TW" sz="13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300" kern="100" dirty="0">
                          <a:effectLst/>
                        </a:rPr>
                        <a:t>自然科學</a:t>
                      </a:r>
                      <a:endParaRPr lang="zh-TW" sz="13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300" kern="100" dirty="0">
                          <a:effectLst/>
                        </a:rPr>
                        <a:t>理化</a:t>
                      </a:r>
                      <a:endParaRPr lang="zh-TW" sz="13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300" kern="100" dirty="0">
                          <a:effectLst/>
                        </a:rPr>
                        <a:t>數學</a:t>
                      </a:r>
                      <a:endParaRPr lang="zh-TW" sz="13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300" kern="100" dirty="0">
                          <a:effectLst/>
                        </a:rPr>
                        <a:t>國語文</a:t>
                      </a:r>
                      <a:endParaRPr lang="zh-TW" sz="13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300" kern="100" dirty="0">
                          <a:effectLst/>
                        </a:rPr>
                        <a:t>生物</a:t>
                      </a:r>
                      <a:endParaRPr lang="zh-TW" sz="13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zh-TW" altLang="en-US" sz="1300" b="1" kern="100" dirty="0">
                          <a:solidFill>
                            <a:srgbClr val="00B050"/>
                          </a:solidFill>
                          <a:effectLst/>
                          <a:latin typeface="微軟正黑體" panose="020B0604030504040204" pitchFamily="34" charset="-120"/>
                          <a:ea typeface="微軟正黑體" panose="020B0604030504040204" pitchFamily="34" charset="-120"/>
                          <a:cs typeface="MS Mincho"/>
                        </a:rPr>
                        <a:t>地科</a:t>
                      </a: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300" kern="100">
                          <a:effectLst/>
                        </a:rPr>
                        <a:t>英文</a:t>
                      </a:r>
                      <a:endParaRPr lang="zh-TW" sz="1300" b="1" kern="10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9864914"/>
                  </a:ext>
                </a:extLst>
              </a:tr>
              <a:tr h="421552">
                <a:tc>
                  <a:txBody>
                    <a:bodyPr/>
                    <a:lstStyle/>
                    <a:p>
                      <a:pPr algn="ctr">
                        <a:lnSpc>
                          <a:spcPct val="100000"/>
                        </a:lnSpc>
                        <a:spcAft>
                          <a:spcPts val="0"/>
                        </a:spcAft>
                      </a:pPr>
                      <a:r>
                        <a:rPr lang="zh-TW" sz="1200" kern="100" dirty="0">
                          <a:effectLst/>
                        </a:rPr>
                        <a:t>範圍</a:t>
                      </a:r>
                      <a:endParaRPr lang="zh-TW" sz="12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100" kern="100">
                          <a:effectLst/>
                        </a:rPr>
                        <a:t>一</a:t>
                      </a:r>
                      <a:r>
                        <a:rPr lang="en-US" sz="1100" kern="100">
                          <a:effectLst/>
                        </a:rPr>
                        <a:t>~</a:t>
                      </a:r>
                      <a:r>
                        <a:rPr lang="zh-TW" sz="1100" kern="100">
                          <a:effectLst/>
                        </a:rPr>
                        <a:t>九年級</a:t>
                      </a: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100" kern="100" dirty="0">
                          <a:effectLst/>
                        </a:rPr>
                        <a:t>一</a:t>
                      </a:r>
                      <a:r>
                        <a:rPr lang="en-US" sz="1100" kern="100" dirty="0">
                          <a:effectLst/>
                        </a:rPr>
                        <a:t>~</a:t>
                      </a:r>
                      <a:r>
                        <a:rPr lang="zh-TW" sz="1100" kern="100" dirty="0">
                          <a:effectLst/>
                        </a:rPr>
                        <a:t>九年級</a:t>
                      </a: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100" kern="100" dirty="0">
                          <a:effectLst/>
                        </a:rPr>
                        <a:t>三</a:t>
                      </a:r>
                      <a:r>
                        <a:rPr lang="en-US" sz="1100" kern="100" dirty="0">
                          <a:effectLst/>
                        </a:rPr>
                        <a:t>~</a:t>
                      </a:r>
                      <a:r>
                        <a:rPr lang="zh-TW" sz="1100" kern="100" dirty="0">
                          <a:effectLst/>
                        </a:rPr>
                        <a:t>六年級</a:t>
                      </a: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100" kern="100" dirty="0">
                          <a:effectLst/>
                        </a:rPr>
                        <a:t>八</a:t>
                      </a:r>
                      <a:r>
                        <a:rPr lang="en-US" sz="1100" kern="100" dirty="0">
                          <a:effectLst/>
                        </a:rPr>
                        <a:t>~</a:t>
                      </a:r>
                      <a:r>
                        <a:rPr lang="zh-TW" sz="1100" kern="100" dirty="0">
                          <a:effectLst/>
                        </a:rPr>
                        <a:t>九年級</a:t>
                      </a: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100" kern="100">
                          <a:effectLst/>
                        </a:rPr>
                        <a:t>一年級</a:t>
                      </a:r>
                    </a:p>
                    <a:p>
                      <a:pPr algn="ctr">
                        <a:lnSpc>
                          <a:spcPct val="100000"/>
                        </a:lnSpc>
                        <a:spcAft>
                          <a:spcPts val="0"/>
                        </a:spcAft>
                      </a:pPr>
                      <a:r>
                        <a:rPr lang="zh-TW" sz="1100" kern="100">
                          <a:effectLst/>
                        </a:rPr>
                        <a:t>七年級</a:t>
                      </a: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zh-TW" sz="1100" kern="100">
                          <a:effectLst/>
                        </a:rPr>
                        <a:t>一年級</a:t>
                      </a:r>
                    </a:p>
                    <a:p>
                      <a:pPr algn="ctr">
                        <a:lnSpc>
                          <a:spcPct val="100000"/>
                        </a:lnSpc>
                        <a:spcAft>
                          <a:spcPts val="0"/>
                        </a:spcAft>
                      </a:pPr>
                      <a:r>
                        <a:rPr lang="zh-TW" sz="1100" kern="100">
                          <a:effectLst/>
                        </a:rPr>
                        <a:t>七年級</a:t>
                      </a: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sz="1100" kern="100" dirty="0" smtClean="0">
                          <a:effectLst/>
                        </a:rPr>
                        <a:t>七</a:t>
                      </a:r>
                      <a:r>
                        <a:rPr lang="en-US" altLang="zh-TW" sz="1100" kern="100" dirty="0" smtClean="0">
                          <a:effectLst/>
                          <a:latin typeface="微軟正黑體" panose="020B0604030504040204" pitchFamily="34" charset="-120"/>
                          <a:ea typeface="微軟正黑體" panose="020B0604030504040204" pitchFamily="34" charset="-120"/>
                        </a:rPr>
                        <a:t>~</a:t>
                      </a:r>
                      <a:r>
                        <a:rPr lang="zh-TW" altLang="en-US" sz="1100" kern="100" dirty="0" smtClean="0">
                          <a:effectLst/>
                          <a:latin typeface="微軟正黑體" panose="020B0604030504040204" pitchFamily="34" charset="-120"/>
                          <a:ea typeface="微軟正黑體" panose="020B0604030504040204" pitchFamily="34" charset="-120"/>
                        </a:rPr>
                        <a:t>九年級</a:t>
                      </a: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algn="ctr">
                        <a:lnSpc>
                          <a:spcPct val="100000"/>
                        </a:lnSpc>
                        <a:spcAft>
                          <a:spcPts val="0"/>
                        </a:spcAft>
                      </a:pPr>
                      <a:r>
                        <a:rPr lang="zh-TW" sz="1100" kern="100">
                          <a:effectLst/>
                        </a:rPr>
                        <a:t>三</a:t>
                      </a:r>
                      <a:r>
                        <a:rPr lang="en-US" sz="1100" kern="100">
                          <a:effectLst/>
                        </a:rPr>
                        <a:t>~</a:t>
                      </a:r>
                      <a:r>
                        <a:rPr lang="zh-TW" sz="1100" kern="100">
                          <a:effectLst/>
                        </a:rPr>
                        <a:t>六年級</a:t>
                      </a: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26201259"/>
                  </a:ext>
                </a:extLst>
              </a:tr>
              <a:tr h="802812">
                <a:tc>
                  <a:txBody>
                    <a:bodyPr/>
                    <a:lstStyle/>
                    <a:p>
                      <a:pPr algn="ctr">
                        <a:lnSpc>
                          <a:spcPct val="100000"/>
                        </a:lnSpc>
                        <a:spcAft>
                          <a:spcPts val="0"/>
                        </a:spcAft>
                      </a:pPr>
                      <a:r>
                        <a:rPr lang="zh-TW" altLang="en-US" sz="1200" b="1" kern="100" dirty="0">
                          <a:solidFill>
                            <a:srgbClr val="00B050"/>
                          </a:solidFill>
                          <a:effectLst/>
                          <a:latin typeface="微軟正黑體" panose="020B0604030504040204" pitchFamily="34" charset="-120"/>
                          <a:ea typeface="微軟正黑體" panose="020B0604030504040204" pitchFamily="34" charset="-120"/>
                          <a:cs typeface="MS Mincho"/>
                        </a:rPr>
                        <a:t>預計</a:t>
                      </a:r>
                      <a:r>
                        <a:rPr lang="en-US" altLang="zh-TW" sz="1200" b="1" kern="100" dirty="0">
                          <a:solidFill>
                            <a:srgbClr val="00B050"/>
                          </a:solidFill>
                          <a:effectLst/>
                          <a:latin typeface="微軟正黑體" panose="020B0604030504040204" pitchFamily="34" charset="-120"/>
                          <a:ea typeface="微軟正黑體" panose="020B0604030504040204" pitchFamily="34" charset="-120"/>
                          <a:cs typeface="MS Mincho"/>
                        </a:rPr>
                        <a:t>109</a:t>
                      </a:r>
                      <a:r>
                        <a:rPr lang="zh-TW" altLang="en-US" sz="1200" b="1" kern="100" dirty="0">
                          <a:solidFill>
                            <a:srgbClr val="00B050"/>
                          </a:solidFill>
                          <a:effectLst/>
                          <a:latin typeface="微軟正黑體" panose="020B0604030504040204" pitchFamily="34" charset="-120"/>
                          <a:ea typeface="微軟正黑體" panose="020B0604030504040204" pitchFamily="34" charset="-120"/>
                          <a:cs typeface="MS Mincho"/>
                        </a:rPr>
                        <a:t>年</a:t>
                      </a:r>
                      <a:r>
                        <a:rPr lang="en-US" altLang="zh-TW" sz="1200" b="1" kern="100" dirty="0">
                          <a:solidFill>
                            <a:srgbClr val="00B050"/>
                          </a:solidFill>
                          <a:effectLst/>
                          <a:latin typeface="微軟正黑體" panose="020B0604030504040204" pitchFamily="34" charset="-120"/>
                          <a:ea typeface="微軟正黑體" panose="020B0604030504040204" pitchFamily="34" charset="-120"/>
                          <a:cs typeface="MS Mincho"/>
                        </a:rPr>
                        <a:t/>
                      </a:r>
                      <a:br>
                        <a:rPr lang="en-US" altLang="zh-TW" sz="1200" b="1" kern="100" dirty="0">
                          <a:solidFill>
                            <a:srgbClr val="00B050"/>
                          </a:solidFill>
                          <a:effectLst/>
                          <a:latin typeface="微軟正黑體" panose="020B0604030504040204" pitchFamily="34" charset="-120"/>
                          <a:ea typeface="微軟正黑體" panose="020B0604030504040204" pitchFamily="34" charset="-120"/>
                          <a:cs typeface="MS Mincho"/>
                        </a:rPr>
                      </a:br>
                      <a:r>
                        <a:rPr lang="zh-TW" altLang="en-US" sz="1200" b="1" kern="100" dirty="0">
                          <a:solidFill>
                            <a:srgbClr val="00B050"/>
                          </a:solidFill>
                          <a:effectLst/>
                          <a:latin typeface="微軟正黑體" panose="020B0604030504040204" pitchFamily="34" charset="-120"/>
                          <a:ea typeface="微軟正黑體" panose="020B0604030504040204" pitchFamily="34" charset="-120"/>
                          <a:cs typeface="MS Mincho"/>
                        </a:rPr>
                        <a:t>完成</a:t>
                      </a:r>
                      <a:endParaRPr lang="zh-TW" sz="1200" b="1" kern="100" dirty="0">
                        <a:solidFill>
                          <a:srgbClr val="00B050"/>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algn="ctr">
                        <a:lnSpc>
                          <a:spcPct val="100000"/>
                        </a:lnSpc>
                        <a:spcAft>
                          <a:spcPts val="0"/>
                        </a:spcAft>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algn="ctr">
                        <a:lnSpc>
                          <a:spcPct val="100000"/>
                        </a:lnSpc>
                        <a:spcAft>
                          <a:spcPts val="0"/>
                        </a:spcAft>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algn="ctr">
                        <a:lnSpc>
                          <a:spcPct val="100000"/>
                        </a:lnSpc>
                        <a:spcAft>
                          <a:spcPts val="0"/>
                        </a:spcAft>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二年級</a:t>
                      </a:r>
                      <a:endParaRPr lang="en-US" altLang="zh-TW" sz="1100" b="1" kern="100">
                        <a:solidFill>
                          <a:srgbClr val="00B050"/>
                        </a:solidFill>
                        <a:effectLst/>
                        <a:latin typeface="微軟正黑體" panose="020B0604030504040204" pitchFamily="34" charset="-120"/>
                        <a:ea typeface="微軟正黑體" panose="020B0604030504040204" pitchFamily="34" charset="-120"/>
                        <a:cs typeface="MS Mincho"/>
                      </a:endParaRPr>
                    </a:p>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八年級</a:t>
                      </a:r>
                      <a:endParaRPr lang="en-US" altLang="zh-TW" sz="1100" b="1" kern="100">
                        <a:solidFill>
                          <a:srgbClr val="00B050"/>
                        </a:solidFill>
                        <a:effectLst/>
                        <a:latin typeface="微軟正黑體" panose="020B0604030504040204" pitchFamily="34" charset="-120"/>
                        <a:ea typeface="微軟正黑體" panose="020B0604030504040204" pitchFamily="34" charset="-120"/>
                        <a:cs typeface="MS Mincho"/>
                      </a:endParaRPr>
                    </a:p>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十年級</a:t>
                      </a:r>
                      <a:endParaRPr lang="en-US" altLang="zh-TW" sz="1100" b="1" kern="100">
                        <a:solidFill>
                          <a:srgbClr val="00B050"/>
                        </a:solidFill>
                        <a:effectLst/>
                        <a:latin typeface="微軟正黑體" panose="020B0604030504040204" pitchFamily="34" charset="-120"/>
                        <a:ea typeface="微軟正黑體" panose="020B0604030504040204" pitchFamily="34" charset="-120"/>
                        <a:cs typeface="MS Mincho"/>
                      </a:endParaRPr>
                    </a:p>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十一年級</a:t>
                      </a: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二年級</a:t>
                      </a:r>
                      <a:endParaRPr lang="en-US" altLang="zh-TW" sz="1100" b="1" kern="100">
                        <a:solidFill>
                          <a:srgbClr val="00B050"/>
                        </a:solidFill>
                        <a:effectLst/>
                        <a:latin typeface="微軟正黑體" panose="020B0604030504040204" pitchFamily="34" charset="-120"/>
                        <a:ea typeface="微軟正黑體" panose="020B0604030504040204" pitchFamily="34" charset="-120"/>
                        <a:cs typeface="MS Mincho"/>
                      </a:endParaRPr>
                    </a:p>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八年級</a:t>
                      </a:r>
                      <a:endParaRPr lang="en-US" altLang="zh-TW" sz="1100" b="1" kern="100">
                        <a:solidFill>
                          <a:srgbClr val="00B050"/>
                        </a:solidFill>
                        <a:effectLst/>
                        <a:latin typeface="微軟正黑體" panose="020B0604030504040204" pitchFamily="34" charset="-120"/>
                        <a:ea typeface="微軟正黑體" panose="020B0604030504040204" pitchFamily="34" charset="-120"/>
                        <a:cs typeface="MS Mincho"/>
                      </a:endParaRPr>
                    </a:p>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十年級</a:t>
                      </a:r>
                      <a:endParaRPr lang="en-US" altLang="zh-TW" sz="1100" b="1" kern="100">
                        <a:solidFill>
                          <a:srgbClr val="00B050"/>
                        </a:solidFill>
                        <a:effectLst/>
                        <a:latin typeface="微軟正黑體" panose="020B0604030504040204" pitchFamily="34" charset="-120"/>
                        <a:ea typeface="微軟正黑體" panose="020B0604030504040204" pitchFamily="34" charset="-120"/>
                        <a:cs typeface="MS Mincho"/>
                      </a:endParaRPr>
                    </a:p>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十一年級</a:t>
                      </a:r>
                      <a:endParaRPr lang="zh-TW" altLang="zh-TW" sz="1100" b="1" kern="100">
                        <a:solidFill>
                          <a:srgbClr val="00B050"/>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marL="0" algn="ctr" defTabSz="914400" rtl="0" eaLnBrk="1" latinLnBrk="0" hangingPunct="1">
                        <a:lnSpc>
                          <a:spcPct val="100000"/>
                        </a:lnSpc>
                        <a:spcAft>
                          <a:spcPts val="0"/>
                        </a:spcAft>
                      </a:pPr>
                      <a:r>
                        <a:rPr lang="zh-TW" altLang="en-US" sz="1100" b="1" kern="100">
                          <a:solidFill>
                            <a:srgbClr val="00B050"/>
                          </a:solidFill>
                          <a:effectLst/>
                          <a:latin typeface="微軟正黑體" panose="020B0604030504040204" pitchFamily="34" charset="-120"/>
                          <a:ea typeface="微軟正黑體" panose="020B0604030504040204" pitchFamily="34" charset="-120"/>
                          <a:cs typeface="MS Mincho"/>
                        </a:rPr>
                        <a:t>九年級</a:t>
                      </a: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marL="0" algn="ctr" defTabSz="914400" rtl="0" eaLnBrk="1" latinLnBrk="0" hangingPunct="1">
                        <a:lnSpc>
                          <a:spcPct val="100000"/>
                        </a:lnSpc>
                        <a:spcAft>
                          <a:spcPts val="0"/>
                        </a:spcAft>
                      </a:pPr>
                      <a:r>
                        <a:rPr lang="zh-TW" altLang="en-US" sz="1100" b="1" kern="100" dirty="0">
                          <a:solidFill>
                            <a:srgbClr val="00B050"/>
                          </a:solidFill>
                          <a:effectLst/>
                          <a:latin typeface="微軟正黑體" panose="020B0604030504040204" pitchFamily="34" charset="-120"/>
                          <a:ea typeface="微軟正黑體" panose="020B0604030504040204" pitchFamily="34" charset="-120"/>
                          <a:cs typeface="MS Mincho"/>
                        </a:rPr>
                        <a:t>七</a:t>
                      </a:r>
                      <a:r>
                        <a:rPr lang="en-US" altLang="zh-TW" sz="1100" b="1" kern="100" dirty="0">
                          <a:solidFill>
                            <a:srgbClr val="00B050"/>
                          </a:solidFill>
                          <a:effectLst/>
                          <a:latin typeface="微軟正黑體" panose="020B0604030504040204" pitchFamily="34" charset="-120"/>
                          <a:ea typeface="微軟正黑體" panose="020B0604030504040204" pitchFamily="34" charset="-120"/>
                          <a:cs typeface="MS Mincho"/>
                        </a:rPr>
                        <a:t>~</a:t>
                      </a:r>
                      <a:r>
                        <a:rPr lang="zh-TW" altLang="en-US" sz="1100" b="1" kern="100" dirty="0">
                          <a:solidFill>
                            <a:srgbClr val="00B050"/>
                          </a:solidFill>
                          <a:effectLst/>
                          <a:latin typeface="微軟正黑體" panose="020B0604030504040204" pitchFamily="34" charset="-120"/>
                          <a:ea typeface="微軟正黑體" panose="020B0604030504040204" pitchFamily="34" charset="-120"/>
                          <a:cs typeface="MS Mincho"/>
                        </a:rPr>
                        <a:t>九年級</a:t>
                      </a:r>
                      <a:endParaRPr lang="en-US" altLang="zh-TW" sz="1100" b="1" kern="100" dirty="0">
                        <a:solidFill>
                          <a:srgbClr val="00B050"/>
                        </a:solidFill>
                        <a:effectLst/>
                        <a:latin typeface="微軟正黑體" panose="020B0604030504040204" pitchFamily="34" charset="-120"/>
                        <a:ea typeface="微軟正黑體" panose="020B0604030504040204" pitchFamily="34" charset="-120"/>
                        <a:cs typeface="MS Mincho"/>
                      </a:endParaRPr>
                    </a:p>
                    <a:p>
                      <a:pPr marL="0" algn="ctr" defTabSz="914400" rtl="0" eaLnBrk="1" latinLnBrk="0" hangingPunct="1">
                        <a:lnSpc>
                          <a:spcPct val="100000"/>
                        </a:lnSpc>
                        <a:spcAft>
                          <a:spcPts val="0"/>
                        </a:spcAft>
                      </a:pPr>
                      <a:r>
                        <a:rPr lang="zh-TW" altLang="en-US" sz="1100" b="1" kern="100" dirty="0">
                          <a:solidFill>
                            <a:srgbClr val="00B050"/>
                          </a:solidFill>
                          <a:effectLst/>
                          <a:latin typeface="微軟正黑體" panose="020B0604030504040204" pitchFamily="34" charset="-120"/>
                          <a:ea typeface="微軟正黑體" panose="020B0604030504040204" pitchFamily="34" charset="-120"/>
                          <a:cs typeface="MS Mincho"/>
                        </a:rPr>
                        <a:t>十</a:t>
                      </a:r>
                      <a:r>
                        <a:rPr lang="en-US" altLang="zh-TW" sz="1100" b="1" kern="100" dirty="0">
                          <a:solidFill>
                            <a:srgbClr val="00B050"/>
                          </a:solidFill>
                          <a:effectLst/>
                          <a:latin typeface="微軟正黑體" panose="020B0604030504040204" pitchFamily="34" charset="-120"/>
                          <a:ea typeface="微軟正黑體" panose="020B0604030504040204" pitchFamily="34" charset="-120"/>
                          <a:cs typeface="MS Mincho"/>
                        </a:rPr>
                        <a:t>~</a:t>
                      </a:r>
                      <a:r>
                        <a:rPr lang="zh-TW" altLang="en-US" sz="1100" b="1" kern="100" dirty="0">
                          <a:solidFill>
                            <a:srgbClr val="00B050"/>
                          </a:solidFill>
                          <a:effectLst/>
                          <a:latin typeface="微軟正黑體" panose="020B0604030504040204" pitchFamily="34" charset="-120"/>
                          <a:ea typeface="微軟正黑體" panose="020B0604030504040204" pitchFamily="34" charset="-120"/>
                          <a:cs typeface="MS Mincho"/>
                        </a:rPr>
                        <a:t>十一年級</a:t>
                      </a: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1370242"/>
                  </a:ext>
                </a:extLst>
              </a:tr>
              <a:tr h="326238">
                <a:tc>
                  <a:txBody>
                    <a:bodyPr/>
                    <a:lstStyle/>
                    <a:p>
                      <a:pPr algn="ctr">
                        <a:lnSpc>
                          <a:spcPct val="100000"/>
                        </a:lnSpc>
                        <a:spcAft>
                          <a:spcPts val="0"/>
                        </a:spcAft>
                      </a:pPr>
                      <a:r>
                        <a:rPr lang="zh-TW" sz="1200" kern="100" dirty="0">
                          <a:effectLst/>
                        </a:rPr>
                        <a:t>教學影片</a:t>
                      </a:r>
                      <a:endParaRPr lang="zh-TW" sz="12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dirty="0">
                          <a:effectLst/>
                        </a:rPr>
                        <a:t>˅</a:t>
                      </a:r>
                      <a:endParaRPr lang="zh-TW" sz="17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en-US" altLang="zh-TW" sz="1100" b="1" kern="100" dirty="0">
                          <a:solidFill>
                            <a:srgbClr val="00B050"/>
                          </a:solidFill>
                          <a:effectLst/>
                          <a:latin typeface="微軟正黑體" panose="020B0604030504040204" pitchFamily="34" charset="-120"/>
                          <a:ea typeface="微軟正黑體" panose="020B0604030504040204" pitchFamily="34" charset="-120"/>
                          <a:cs typeface="MS Mincho"/>
                        </a:rPr>
                        <a:t>V</a:t>
                      </a:r>
                      <a:endParaRPr lang="zh-TW" altLang="en-US" sz="1100" b="1" kern="100" dirty="0">
                        <a:solidFill>
                          <a:srgbClr val="00B050"/>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20902376"/>
                  </a:ext>
                </a:extLst>
              </a:tr>
              <a:tr h="326238">
                <a:tc>
                  <a:txBody>
                    <a:bodyPr/>
                    <a:lstStyle/>
                    <a:p>
                      <a:pPr algn="ctr">
                        <a:lnSpc>
                          <a:spcPct val="100000"/>
                        </a:lnSpc>
                        <a:spcAft>
                          <a:spcPts val="0"/>
                        </a:spcAft>
                      </a:pPr>
                      <a:r>
                        <a:rPr lang="zh-TW" sz="1200" kern="100" dirty="0">
                          <a:effectLst/>
                        </a:rPr>
                        <a:t>診斷測驗試題</a:t>
                      </a:r>
                      <a:endParaRPr lang="zh-TW" sz="12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dirty="0">
                          <a:effectLst/>
                        </a:rPr>
                        <a:t>˅</a:t>
                      </a:r>
                      <a:endParaRPr lang="zh-TW" sz="17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dirty="0">
                          <a:effectLst/>
                        </a:rPr>
                        <a:t>˅</a:t>
                      </a:r>
                      <a:endParaRPr lang="zh-TW" sz="17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en-US" altLang="zh-TW" sz="1100" b="1" kern="100" dirty="0">
                          <a:solidFill>
                            <a:srgbClr val="00B050"/>
                          </a:solidFill>
                          <a:effectLst/>
                          <a:latin typeface="微軟正黑體" panose="020B0604030504040204" pitchFamily="34" charset="-120"/>
                          <a:ea typeface="微軟正黑體" panose="020B0604030504040204" pitchFamily="34" charset="-120"/>
                          <a:cs typeface="MS Mincho"/>
                        </a:rPr>
                        <a:t>V</a:t>
                      </a:r>
                      <a:endParaRPr lang="zh-TW" altLang="en-US" sz="1100" b="1" kern="100" dirty="0">
                        <a:solidFill>
                          <a:srgbClr val="00B050"/>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7942582"/>
                  </a:ext>
                </a:extLst>
              </a:tr>
              <a:tr h="326238">
                <a:tc>
                  <a:txBody>
                    <a:bodyPr/>
                    <a:lstStyle/>
                    <a:p>
                      <a:pPr algn="ctr">
                        <a:lnSpc>
                          <a:spcPct val="100000"/>
                        </a:lnSpc>
                        <a:spcAft>
                          <a:spcPts val="0"/>
                        </a:spcAft>
                      </a:pPr>
                      <a:r>
                        <a:rPr lang="zh-TW" sz="1200" kern="100" dirty="0">
                          <a:effectLst/>
                        </a:rPr>
                        <a:t>互動式教學元件</a:t>
                      </a:r>
                      <a:endParaRPr lang="zh-TW" sz="12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a:effectLst/>
                        </a:rPr>
                        <a:t>˅</a:t>
                      </a:r>
                      <a:endParaRPr lang="zh-TW" sz="1700" b="1" kern="10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42550883"/>
                  </a:ext>
                </a:extLst>
              </a:tr>
              <a:tr h="421552">
                <a:tc>
                  <a:txBody>
                    <a:bodyPr/>
                    <a:lstStyle/>
                    <a:p>
                      <a:pPr algn="ctr">
                        <a:lnSpc>
                          <a:spcPct val="100000"/>
                        </a:lnSpc>
                        <a:spcAft>
                          <a:spcPts val="0"/>
                        </a:spcAft>
                      </a:pPr>
                      <a:r>
                        <a:rPr lang="zh-TW" sz="1200" kern="100" dirty="0">
                          <a:effectLst/>
                        </a:rPr>
                        <a:t>動態評量教學元件</a:t>
                      </a:r>
                      <a:endParaRPr lang="zh-TW" sz="1200" b="1" kern="100" dirty="0">
                        <a:solidFill>
                          <a:schemeClr val="tx2"/>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dirty="0">
                          <a:effectLst/>
                        </a:rPr>
                        <a:t>˅</a:t>
                      </a:r>
                      <a:endParaRPr lang="zh-TW" sz="17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dirty="0">
                          <a:effectLst/>
                        </a:rPr>
                        <a:t>˅</a:t>
                      </a:r>
                      <a:endParaRPr lang="zh-TW" sz="17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dirty="0">
                          <a:effectLst/>
                        </a:rPr>
                        <a:t>˅</a:t>
                      </a:r>
                      <a:endParaRPr lang="zh-TW" sz="17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700" b="1" kern="100" dirty="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700" kern="100" dirty="0">
                          <a:effectLst/>
                        </a:rPr>
                        <a:t>˅</a:t>
                      </a:r>
                      <a:endParaRPr lang="zh-TW" sz="1700" b="1" kern="100" dirty="0">
                        <a:solidFill>
                          <a:schemeClr val="accent6">
                            <a:lumMod val="50000"/>
                          </a:schemeClr>
                        </a:solidFill>
                        <a:effectLst/>
                        <a:latin typeface="微軟正黑體" panose="020B0604030504040204" pitchFamily="34" charset="-120"/>
                        <a:ea typeface="微軟正黑體" panose="020B0604030504040204" pitchFamily="34" charset="-120"/>
                        <a:cs typeface="MS Mincho"/>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zh-TW" sz="1100" b="1" kern="100" dirty="0">
                        <a:solidFill>
                          <a:schemeClr val="accent6">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193" marR="49193" marT="6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43262434"/>
                  </a:ext>
                </a:extLst>
              </a:tr>
            </a:tbl>
          </a:graphicData>
        </a:graphic>
      </p:graphicFrame>
      <p:sp>
        <p:nvSpPr>
          <p:cNvPr id="3" name="投影片編號版面配置區 2"/>
          <p:cNvSpPr>
            <a:spLocks noGrp="1"/>
          </p:cNvSpPr>
          <p:nvPr>
            <p:ph type="sldNum" sz="quarter" idx="2"/>
          </p:nvPr>
        </p:nvSpPr>
        <p:spPr/>
        <p:txBody>
          <a:bodyPr/>
          <a:lstStyle/>
          <a:p>
            <a:fld id="{86CB4B4D-7CA3-9044-876B-883B54F8677D}" type="slidenum">
              <a:rPr lang="en-US" altLang="zh-TW" smtClean="0"/>
              <a:t>24</a:t>
            </a:fld>
            <a:endParaRPr lang="zh-TW" altLang="en-US"/>
          </a:p>
        </p:txBody>
      </p:sp>
    </p:spTree>
    <p:extLst>
      <p:ext uri="{BB962C8B-B14F-4D97-AF65-F5344CB8AC3E}">
        <p14:creationId xmlns:p14="http://schemas.microsoft.com/office/powerpoint/2010/main" val="624876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0" y="315072"/>
            <a:ext cx="9144000" cy="746982"/>
          </a:xfrm>
        </p:spPr>
        <p:txBody>
          <a:bodyPr vert="horz" lIns="91440" tIns="45720" rIns="91440" bIns="45720" rtlCol="0" anchor="ctr">
            <a:noAutofit/>
          </a:bodyPr>
          <a:lstStyle/>
          <a:p>
            <a:pPr algn="ctr"/>
            <a:r>
              <a:rPr lang="zh-TW" altLang="en-US" sz="3200" b="1" dirty="0">
                <a:solidFill>
                  <a:schemeClr val="tx1"/>
                </a:solidFill>
                <a:latin typeface="微軟正黑體" panose="020B0604030504040204" pitchFamily="34" charset="-120"/>
              </a:rPr>
              <a:t>因材網主要功能介紹</a:t>
            </a:r>
          </a:p>
        </p:txBody>
      </p:sp>
      <p:pic>
        <p:nvPicPr>
          <p:cNvPr id="4" name="圖片 3"/>
          <p:cNvPicPr>
            <a:picLocks noChangeAspect="1"/>
          </p:cNvPicPr>
          <p:nvPr/>
        </p:nvPicPr>
        <p:blipFill>
          <a:blip r:embed="rId2"/>
          <a:stretch>
            <a:fillRect/>
          </a:stretch>
        </p:blipFill>
        <p:spPr>
          <a:xfrm>
            <a:off x="876963" y="896967"/>
            <a:ext cx="7537832" cy="5428801"/>
          </a:xfrm>
          <a:prstGeom prst="rect">
            <a:avLst/>
          </a:prstGeom>
        </p:spPr>
      </p:pic>
      <p:sp>
        <p:nvSpPr>
          <p:cNvPr id="3" name="投影片編號版面配置區 2"/>
          <p:cNvSpPr>
            <a:spLocks noGrp="1"/>
          </p:cNvSpPr>
          <p:nvPr>
            <p:ph type="sldNum" sz="quarter" idx="2"/>
          </p:nvPr>
        </p:nvSpPr>
        <p:spPr/>
        <p:txBody>
          <a:bodyPr/>
          <a:lstStyle/>
          <a:p>
            <a:fld id="{86CB4B4D-7CA3-9044-876B-883B54F8677D}" type="slidenum">
              <a:rPr lang="en-US" altLang="zh-TW" smtClean="0"/>
              <a:t>25</a:t>
            </a:fld>
            <a:endParaRPr lang="zh-TW" altLang="en-US"/>
          </a:p>
        </p:txBody>
      </p:sp>
    </p:spTree>
    <p:extLst>
      <p:ext uri="{BB962C8B-B14F-4D97-AF65-F5344CB8AC3E}">
        <p14:creationId xmlns:p14="http://schemas.microsoft.com/office/powerpoint/2010/main" val="1439485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idx="4294967295"/>
          </p:nvPr>
        </p:nvSpPr>
        <p:spPr>
          <a:xfrm>
            <a:off x="431800" y="256598"/>
            <a:ext cx="8280400" cy="1070293"/>
          </a:xfrm>
          <a:prstGeom prst="rect">
            <a:avLst/>
          </a:prstGeom>
        </p:spPr>
        <p:txBody>
          <a:bodyPr>
            <a:noAutofit/>
          </a:bodyPr>
          <a:lstStyle/>
          <a:p>
            <a:pPr algn="ctr"/>
            <a:r>
              <a:rPr lang="zh-TW" altLang="en-US" sz="3200" b="1" dirty="0">
                <a:solidFill>
                  <a:schemeClr val="tx1"/>
                </a:solidFill>
                <a:latin typeface="微軟正黑體" panose="020B0604030504040204" pitchFamily="34" charset="-120"/>
                <a:ea typeface="微軟正黑體" panose="020B0604030504040204" pitchFamily="34" charset="-120"/>
              </a:rPr>
              <a:t>因材網</a:t>
            </a:r>
            <a:r>
              <a:rPr lang="en-US" altLang="zh-TW" sz="3200" b="1" dirty="0">
                <a:solidFill>
                  <a:schemeClr val="tx1"/>
                </a:solidFill>
                <a:latin typeface="微軟正黑體" panose="020B0604030504040204" pitchFamily="34" charset="-120"/>
                <a:ea typeface="微軟正黑體" panose="020B0604030504040204" pitchFamily="34" charset="-120"/>
              </a:rPr>
              <a:t>-</a:t>
            </a:r>
            <a:r>
              <a:rPr lang="zh-TW" altLang="en-US" sz="3200" b="1" dirty="0">
                <a:solidFill>
                  <a:schemeClr val="tx1"/>
                </a:solidFill>
                <a:latin typeface="微軟正黑體" panose="020B0604030504040204" pitchFamily="34" charset="-120"/>
                <a:ea typeface="微軟正黑體" panose="020B0604030504040204" pitchFamily="34" charset="-120"/>
              </a:rPr>
              <a:t>知識結構星空圖</a:t>
            </a:r>
            <a:r>
              <a:rPr lang="en-US" altLang="zh-TW" sz="3200" b="1" dirty="0">
                <a:solidFill>
                  <a:schemeClr val="tx1"/>
                </a:solidFill>
                <a:latin typeface="微軟正黑體" panose="020B0604030504040204" pitchFamily="34" charset="-120"/>
                <a:ea typeface="微軟正黑體" panose="020B0604030504040204" pitchFamily="34" charset="-120"/>
              </a:rPr>
              <a:t/>
            </a:r>
            <a:br>
              <a:rPr lang="en-US" altLang="zh-TW" sz="3200" b="1" dirty="0">
                <a:solidFill>
                  <a:schemeClr val="tx1"/>
                </a:solidFill>
                <a:latin typeface="微軟正黑體" panose="020B0604030504040204" pitchFamily="34" charset="-120"/>
                <a:ea typeface="微軟正黑體" panose="020B0604030504040204" pitchFamily="34" charset="-120"/>
              </a:rPr>
            </a:br>
            <a:r>
              <a:rPr lang="zh-TW" altLang="en-US" sz="2800" b="1" dirty="0">
                <a:solidFill>
                  <a:schemeClr val="accent1">
                    <a:lumMod val="75000"/>
                  </a:schemeClr>
                </a:solidFill>
                <a:latin typeface="微軟正黑體" panose="020B0604030504040204" pitchFamily="34" charset="-120"/>
                <a:ea typeface="微軟正黑體" panose="020B0604030504040204" pitchFamily="34" charset="-120"/>
              </a:rPr>
              <a:t>能力指標節點</a:t>
            </a:r>
            <a:r>
              <a:rPr lang="en-US" altLang="zh-TW" sz="2800" b="1"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1">
                    <a:lumMod val="75000"/>
                  </a:schemeClr>
                </a:solidFill>
                <a:latin typeface="微軟正黑體" panose="020B0604030504040204" pitchFamily="34" charset="-120"/>
                <a:ea typeface="微軟正黑體" panose="020B0604030504040204" pitchFamily="34" charset="-120"/>
              </a:rPr>
              <a:t>子技能節點</a:t>
            </a:r>
          </a:p>
        </p:txBody>
      </p:sp>
      <p:pic>
        <p:nvPicPr>
          <p:cNvPr id="6" name="圖片 5">
            <a:extLst>
              <a:ext uri="{FF2B5EF4-FFF2-40B4-BE49-F238E27FC236}">
                <a16:creationId xmlns:a16="http://schemas.microsoft.com/office/drawing/2014/main" xmlns="" id="{B5CE6488-DB9E-485D-8072-1C5CA4D56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853"/>
            <a:ext cx="9144000" cy="5138927"/>
          </a:xfrm>
          <a:prstGeom prst="rect">
            <a:avLst/>
          </a:prstGeom>
        </p:spPr>
      </p:pic>
      <p:sp>
        <p:nvSpPr>
          <p:cNvPr id="3" name="投影片編號版面配置區 2"/>
          <p:cNvSpPr>
            <a:spLocks noGrp="1"/>
          </p:cNvSpPr>
          <p:nvPr>
            <p:ph type="sldNum" sz="quarter" idx="2"/>
          </p:nvPr>
        </p:nvSpPr>
        <p:spPr/>
        <p:txBody>
          <a:bodyPr/>
          <a:lstStyle/>
          <a:p>
            <a:fld id="{86CB4B4D-7CA3-9044-876B-883B54F8677D}" type="slidenum">
              <a:rPr lang="en-US" altLang="zh-TW" smtClean="0"/>
              <a:t>26</a:t>
            </a:fld>
            <a:endParaRPr lang="zh-TW" altLang="en-US"/>
          </a:p>
        </p:txBody>
      </p:sp>
    </p:spTree>
    <p:extLst>
      <p:ext uri="{BB962C8B-B14F-4D97-AF65-F5344CB8AC3E}">
        <p14:creationId xmlns:p14="http://schemas.microsoft.com/office/powerpoint/2010/main" val="24189591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idx="4294967295"/>
          </p:nvPr>
        </p:nvSpPr>
        <p:spPr>
          <a:xfrm>
            <a:off x="-342900" y="210133"/>
            <a:ext cx="3644900" cy="1325563"/>
          </a:xfrm>
          <a:prstGeom prst="rect">
            <a:avLst/>
          </a:prstGeom>
        </p:spPr>
        <p:txBody>
          <a:bodyPr/>
          <a:lstStyle/>
          <a:p>
            <a:pPr eaLnBrk="1" hangingPunct="1"/>
            <a:r>
              <a:rPr lang="zh-TW" altLang="en-US" b="1" dirty="0">
                <a:solidFill>
                  <a:schemeClr val="bg2"/>
                </a:solidFill>
                <a:latin typeface="微軟正黑體" panose="020B0604030504040204" pitchFamily="34" charset="-120"/>
                <a:ea typeface="微軟正黑體" panose="020B0604030504040204" pitchFamily="34" charset="-120"/>
              </a:rPr>
              <a:t>知識結構</a:t>
            </a:r>
          </a:p>
        </p:txBody>
      </p:sp>
      <p:sp>
        <p:nvSpPr>
          <p:cNvPr id="10244" name="文字方塊 7"/>
          <p:cNvSpPr txBox="1">
            <a:spLocks noChangeArrowheads="1"/>
          </p:cNvSpPr>
          <p:nvPr/>
        </p:nvSpPr>
        <p:spPr bwMode="auto">
          <a:xfrm>
            <a:off x="480913" y="1196752"/>
            <a:ext cx="35283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1pPr>
            <a:lvl2pPr marL="742950" indent="-285750">
              <a:lnSpc>
                <a:spcPct val="90000"/>
              </a:lnSpc>
              <a:spcBef>
                <a:spcPts val="5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9pPr>
          </a:lstStyle>
          <a:p>
            <a:pPr hangingPunct="1">
              <a:lnSpc>
                <a:spcPct val="100000"/>
              </a:lnSpc>
              <a:spcBef>
                <a:spcPct val="0"/>
              </a:spcBef>
              <a:buFontTx/>
              <a:buNone/>
            </a:pPr>
            <a:r>
              <a:rPr lang="zh-TW" altLang="en-US" sz="1800" b="1" dirty="0">
                <a:solidFill>
                  <a:srgbClr val="000000"/>
                </a:solidFill>
              </a:rPr>
              <a:t>知識結構代表概念所形成的學習路徑或順序，依照箭頭指示依序向上學習。</a:t>
            </a:r>
          </a:p>
        </p:txBody>
      </p:sp>
      <p:pic>
        <p:nvPicPr>
          <p:cNvPr id="10245" name="圖片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306" y="2276872"/>
            <a:ext cx="3195638"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a:extLst>
              <a:ext uri="{FF2B5EF4-FFF2-40B4-BE49-F238E27FC236}">
                <a16:creationId xmlns:a16="http://schemas.microsoft.com/office/drawing/2014/main" xmlns="" id="{B5CE6488-DB9E-485D-8072-1C5CA4D56C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27984" y="620688"/>
            <a:ext cx="4468779" cy="5688632"/>
          </a:xfrm>
          <a:prstGeom prst="rect">
            <a:avLst/>
          </a:prstGeom>
        </p:spPr>
      </p:pic>
      <p:sp>
        <p:nvSpPr>
          <p:cNvPr id="3" name="投影片編號版面配置區 2"/>
          <p:cNvSpPr>
            <a:spLocks noGrp="1"/>
          </p:cNvSpPr>
          <p:nvPr>
            <p:ph type="sldNum" sz="quarter" idx="2"/>
          </p:nvPr>
        </p:nvSpPr>
        <p:spPr/>
        <p:txBody>
          <a:bodyPr/>
          <a:lstStyle/>
          <a:p>
            <a:fld id="{86CB4B4D-7CA3-9044-876B-883B54F8677D}" type="slidenum">
              <a:rPr lang="en-US" altLang="zh-TW" smtClean="0"/>
              <a:t>27</a:t>
            </a:fld>
            <a:endParaRPr lang="zh-TW" altLang="en-US"/>
          </a:p>
        </p:txBody>
      </p:sp>
    </p:spTree>
    <p:extLst>
      <p:ext uri="{BB962C8B-B14F-4D97-AF65-F5344CB8AC3E}">
        <p14:creationId xmlns:p14="http://schemas.microsoft.com/office/powerpoint/2010/main" val="29257972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801189" y="2235823"/>
            <a:ext cx="7543802" cy="4023360"/>
          </a:xfrm>
        </p:spPr>
        <p:txBody>
          <a:bodyPr/>
          <a:lstStyle/>
          <a:p>
            <a:endParaRPr lang="zh-TW" altLang="en-US" sz="80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3208"/>
            <a:ext cx="4554000" cy="5038731"/>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536" y="1713091"/>
            <a:ext cx="4523464" cy="5048588"/>
          </a:xfrm>
          <a:prstGeom prst="rect">
            <a:avLst/>
          </a:prstGeom>
        </p:spPr>
      </p:pic>
      <p:sp>
        <p:nvSpPr>
          <p:cNvPr id="6" name="標題 1"/>
          <p:cNvSpPr txBox="1">
            <a:spLocks/>
          </p:cNvSpPr>
          <p:nvPr/>
        </p:nvSpPr>
        <p:spPr>
          <a:xfrm>
            <a:off x="487240" y="183775"/>
            <a:ext cx="8280400" cy="1070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5pPr>
            <a:lvl6pPr marL="0" marR="0" indent="422041"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6pPr>
            <a:lvl7pPr marL="0" marR="0" indent="844082"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7pPr>
            <a:lvl8pPr marL="0" marR="0" indent="1266123"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8pPr>
            <a:lvl9pPr marL="0" marR="0" indent="1688164"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9pPr>
          </a:lstStyle>
          <a:p>
            <a:r>
              <a:rPr lang="zh-TW" altLang="en-US" dirty="0" smtClean="0">
                <a:solidFill>
                  <a:srgbClr val="000000"/>
                </a:solidFill>
                <a:latin typeface="微軟正黑體" panose="020B0604030504040204" pitchFamily="34" charset="-120"/>
                <a:ea typeface="微軟正黑體" panose="020B0604030504040204" pitchFamily="34" charset="-120"/>
              </a:rPr>
              <a:t>提供個人化</a:t>
            </a:r>
            <a:r>
              <a:rPr lang="zh-TW" altLang="en-US" dirty="0">
                <a:solidFill>
                  <a:srgbClr val="000000"/>
                </a:solidFill>
                <a:latin typeface="微軟正黑體" panose="020B0604030504040204" pitchFamily="34" charset="-120"/>
                <a:ea typeface="微軟正黑體" panose="020B0604030504040204" pitchFamily="34" charset="-120"/>
              </a:rPr>
              <a:t>學習路徑</a:t>
            </a:r>
          </a:p>
        </p:txBody>
      </p:sp>
      <p:sp>
        <p:nvSpPr>
          <p:cNvPr id="7" name="語音泡泡: 圓角矩形 1">
            <a:extLst>
              <a:ext uri="{FF2B5EF4-FFF2-40B4-BE49-F238E27FC236}">
                <a16:creationId xmlns:a16="http://schemas.microsoft.com/office/drawing/2014/main" xmlns="" id="{6F54255E-0773-4212-8D14-11293970B7F3}"/>
              </a:ext>
            </a:extLst>
          </p:cNvPr>
          <p:cNvSpPr/>
          <p:nvPr/>
        </p:nvSpPr>
        <p:spPr>
          <a:xfrm>
            <a:off x="910048" y="1959592"/>
            <a:ext cx="531224" cy="207046"/>
          </a:xfrm>
          <a:prstGeom prst="wedgeRoundRectCallout">
            <a:avLst>
              <a:gd name="adj1" fmla="val 84651"/>
              <a:gd name="adj2" fmla="val 3510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5-n-12</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8" name="語音泡泡: 圓角矩形 7">
            <a:extLst>
              <a:ext uri="{FF2B5EF4-FFF2-40B4-BE49-F238E27FC236}">
                <a16:creationId xmlns:a16="http://schemas.microsoft.com/office/drawing/2014/main" xmlns="" id="{BA42E1DB-A3E9-4397-A842-4A451B73DB69}"/>
              </a:ext>
            </a:extLst>
          </p:cNvPr>
          <p:cNvSpPr/>
          <p:nvPr/>
        </p:nvSpPr>
        <p:spPr>
          <a:xfrm>
            <a:off x="3056711" y="2294871"/>
            <a:ext cx="531224" cy="207046"/>
          </a:xfrm>
          <a:prstGeom prst="wedgeRoundRectCallout">
            <a:avLst>
              <a:gd name="adj1" fmla="val 7602"/>
              <a:gd name="adj2" fmla="val 20755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5-n-01</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9" name="語音泡泡: 圓角矩形 8">
            <a:extLst>
              <a:ext uri="{FF2B5EF4-FFF2-40B4-BE49-F238E27FC236}">
                <a16:creationId xmlns:a16="http://schemas.microsoft.com/office/drawing/2014/main" xmlns="" id="{ACDDB971-9896-4431-AF92-A535F928E40B}"/>
              </a:ext>
            </a:extLst>
          </p:cNvPr>
          <p:cNvSpPr/>
          <p:nvPr/>
        </p:nvSpPr>
        <p:spPr>
          <a:xfrm>
            <a:off x="3897088" y="3292002"/>
            <a:ext cx="531224" cy="207046"/>
          </a:xfrm>
          <a:prstGeom prst="wedgeRoundRectCallout">
            <a:avLst>
              <a:gd name="adj1" fmla="val 9241"/>
              <a:gd name="adj2" fmla="val 14446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4-n-03</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10" name="語音泡泡: 圓角矩形 9">
            <a:extLst>
              <a:ext uri="{FF2B5EF4-FFF2-40B4-BE49-F238E27FC236}">
                <a16:creationId xmlns:a16="http://schemas.microsoft.com/office/drawing/2014/main" xmlns="" id="{04E6F66A-AD8E-4B3B-B44E-EDB0A51AAB23}"/>
              </a:ext>
            </a:extLst>
          </p:cNvPr>
          <p:cNvSpPr/>
          <p:nvPr/>
        </p:nvSpPr>
        <p:spPr>
          <a:xfrm flipH="1">
            <a:off x="3736616" y="4521061"/>
            <a:ext cx="509217" cy="175845"/>
          </a:xfrm>
          <a:prstGeom prst="wedgeRoundRectCallout">
            <a:avLst>
              <a:gd name="adj1" fmla="val -45361"/>
              <a:gd name="adj2" fmla="val 10046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3-n-04</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11" name="語音泡泡: 圓角矩形 10">
            <a:extLst>
              <a:ext uri="{FF2B5EF4-FFF2-40B4-BE49-F238E27FC236}">
                <a16:creationId xmlns:a16="http://schemas.microsoft.com/office/drawing/2014/main" xmlns="" id="{E137BCCD-8946-49D2-BF57-CA30FA53AFDD}"/>
              </a:ext>
            </a:extLst>
          </p:cNvPr>
          <p:cNvSpPr/>
          <p:nvPr/>
        </p:nvSpPr>
        <p:spPr>
          <a:xfrm>
            <a:off x="3460000" y="5560585"/>
            <a:ext cx="531224" cy="207046"/>
          </a:xfrm>
          <a:prstGeom prst="wedgeRoundRectCallout">
            <a:avLst>
              <a:gd name="adj1" fmla="val 63340"/>
              <a:gd name="adj2" fmla="val -3008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2-n-08</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12" name="語音泡泡: 圓角矩形 11">
            <a:extLst>
              <a:ext uri="{FF2B5EF4-FFF2-40B4-BE49-F238E27FC236}">
                <a16:creationId xmlns:a16="http://schemas.microsoft.com/office/drawing/2014/main" xmlns="" id="{C51604F3-D9EA-4CE4-9620-6ADD4B18E7CC}"/>
              </a:ext>
            </a:extLst>
          </p:cNvPr>
          <p:cNvSpPr/>
          <p:nvPr/>
        </p:nvSpPr>
        <p:spPr>
          <a:xfrm>
            <a:off x="3322323" y="6117512"/>
            <a:ext cx="531224" cy="207046"/>
          </a:xfrm>
          <a:prstGeom prst="wedgeRoundRectCallout">
            <a:avLst>
              <a:gd name="adj1" fmla="val 63340"/>
              <a:gd name="adj2" fmla="val -3008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2-n-06</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13" name="語音泡泡: 圓角矩形 12">
            <a:extLst>
              <a:ext uri="{FF2B5EF4-FFF2-40B4-BE49-F238E27FC236}">
                <a16:creationId xmlns:a16="http://schemas.microsoft.com/office/drawing/2014/main" xmlns="" id="{3FCD14FA-28DD-43D8-B0E0-67B9F06EB3CA}"/>
              </a:ext>
            </a:extLst>
          </p:cNvPr>
          <p:cNvSpPr/>
          <p:nvPr/>
        </p:nvSpPr>
        <p:spPr>
          <a:xfrm>
            <a:off x="5577607" y="1959592"/>
            <a:ext cx="531224" cy="207046"/>
          </a:xfrm>
          <a:prstGeom prst="wedgeRoundRectCallout">
            <a:avLst>
              <a:gd name="adj1" fmla="val 87930"/>
              <a:gd name="adj2" fmla="val 5403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5-n-12</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14" name="語音泡泡: 圓角矩形 13">
            <a:extLst>
              <a:ext uri="{FF2B5EF4-FFF2-40B4-BE49-F238E27FC236}">
                <a16:creationId xmlns:a16="http://schemas.microsoft.com/office/drawing/2014/main" xmlns="" id="{77E0D553-C937-4D83-BA0A-8F30F3FB8C9E}"/>
              </a:ext>
            </a:extLst>
          </p:cNvPr>
          <p:cNvSpPr/>
          <p:nvPr/>
        </p:nvSpPr>
        <p:spPr>
          <a:xfrm>
            <a:off x="5311995" y="2514976"/>
            <a:ext cx="531224" cy="207046"/>
          </a:xfrm>
          <a:prstGeom prst="wedgeRoundRectCallout">
            <a:avLst>
              <a:gd name="adj1" fmla="val 118258"/>
              <a:gd name="adj2" fmla="val 987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5-n-02</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15" name="語音泡泡: 圓角矩形 14">
            <a:extLst>
              <a:ext uri="{FF2B5EF4-FFF2-40B4-BE49-F238E27FC236}">
                <a16:creationId xmlns:a16="http://schemas.microsoft.com/office/drawing/2014/main" xmlns="" id="{6F26ACA2-33E3-488D-B564-EC608C64F658}"/>
              </a:ext>
            </a:extLst>
          </p:cNvPr>
          <p:cNvSpPr/>
          <p:nvPr/>
        </p:nvSpPr>
        <p:spPr>
          <a:xfrm>
            <a:off x="6696773" y="2612176"/>
            <a:ext cx="531224" cy="207046"/>
          </a:xfrm>
          <a:prstGeom prst="wedgeRoundRectCallout">
            <a:avLst>
              <a:gd name="adj1" fmla="val -90758"/>
              <a:gd name="adj2" fmla="val -12893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5-n-03</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16" name="語音泡泡: 圓角矩形 15">
            <a:extLst>
              <a:ext uri="{FF2B5EF4-FFF2-40B4-BE49-F238E27FC236}">
                <a16:creationId xmlns:a16="http://schemas.microsoft.com/office/drawing/2014/main" xmlns="" id="{1B7E1B9B-2C1F-4727-9AB3-E1FC14220597}"/>
              </a:ext>
            </a:extLst>
          </p:cNvPr>
          <p:cNvSpPr/>
          <p:nvPr/>
        </p:nvSpPr>
        <p:spPr>
          <a:xfrm>
            <a:off x="7629973" y="2307930"/>
            <a:ext cx="531224" cy="207046"/>
          </a:xfrm>
          <a:prstGeom prst="wedgeRoundRectCallout">
            <a:avLst>
              <a:gd name="adj1" fmla="val 13340"/>
              <a:gd name="adj2" fmla="val 21386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dirty="0">
                <a:solidFill>
                  <a:sysClr val="windowText" lastClr="000000"/>
                </a:solidFill>
                <a:latin typeface="微軟正黑體" panose="020B0604030504040204" pitchFamily="34" charset="-120"/>
                <a:ea typeface="微軟正黑體" panose="020B0604030504040204" pitchFamily="34" charset="-120"/>
              </a:rPr>
              <a:t>5-n-01</a:t>
            </a:r>
            <a:endParaRPr lang="zh-TW" altLang="en-US" sz="800" dirty="0">
              <a:solidFill>
                <a:sysClr val="windowText" lastClr="000000"/>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1363054" y="1323253"/>
            <a:ext cx="971917" cy="400110"/>
          </a:xfrm>
          <a:prstGeom prst="rect">
            <a:avLst/>
          </a:prstGeom>
          <a:solidFill>
            <a:srgbClr val="FFFF00"/>
          </a:solidFill>
          <a:effectLst>
            <a:reflection blurRad="76200" stA="45000" endPos="65000" dist="711200" dir="5400000" sy="-100000" algn="bl" rotWithShape="0"/>
          </a:effectLst>
        </p:spPr>
        <p:txBody>
          <a:bodyPr wrap="square" rtlCol="0">
            <a:spAutoFit/>
          </a:bodyPr>
          <a:lstStyle/>
          <a:p>
            <a:r>
              <a:rPr lang="zh-TW" altLang="en-US" sz="2000" dirty="0" smtClean="0">
                <a:latin typeface="微軟正黑體" panose="020B0604030504040204" pitchFamily="34" charset="-120"/>
                <a:ea typeface="微軟正黑體" panose="020B0604030504040204" pitchFamily="34" charset="-120"/>
              </a:rPr>
              <a:t>學生</a:t>
            </a:r>
            <a:r>
              <a:rPr lang="en-US" altLang="zh-TW" sz="2000" dirty="0" smtClean="0">
                <a:latin typeface="微軟正黑體" panose="020B0604030504040204" pitchFamily="34" charset="-120"/>
                <a:ea typeface="微軟正黑體" panose="020B0604030504040204" pitchFamily="34" charset="-120"/>
              </a:rPr>
              <a:t>A</a:t>
            </a:r>
            <a:endParaRPr lang="zh-TW" altLang="en-US" sz="2000" dirty="0">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6476426" y="1312981"/>
            <a:ext cx="971917" cy="400110"/>
          </a:xfrm>
          <a:prstGeom prst="rect">
            <a:avLst/>
          </a:prstGeom>
          <a:solidFill>
            <a:srgbClr val="FFFF00"/>
          </a:solidFill>
          <a:effectLst>
            <a:reflection blurRad="76200" stA="45000" endPos="65000" dist="711200" dir="5400000" sy="-100000" algn="bl" rotWithShape="0"/>
          </a:effectLst>
        </p:spPr>
        <p:txBody>
          <a:bodyPr wrap="square" rtlCol="0">
            <a:spAutoFit/>
          </a:bodyPr>
          <a:lstStyle/>
          <a:p>
            <a:r>
              <a:rPr lang="zh-TW" altLang="en-US" sz="2000" dirty="0" smtClean="0">
                <a:latin typeface="微軟正黑體" panose="020B0604030504040204" pitchFamily="34" charset="-120"/>
                <a:ea typeface="微軟正黑體" panose="020B0604030504040204" pitchFamily="34" charset="-120"/>
              </a:rPr>
              <a:t>學生</a:t>
            </a:r>
            <a:r>
              <a:rPr lang="en-US" altLang="zh-TW" sz="2000" dirty="0" smtClean="0">
                <a:latin typeface="微軟正黑體" panose="020B0604030504040204" pitchFamily="34" charset="-120"/>
                <a:ea typeface="微軟正黑體" panose="020B0604030504040204" pitchFamily="34" charset="-120"/>
              </a:rPr>
              <a:t>B</a:t>
            </a:r>
            <a:endParaRPr lang="zh-TW" altLang="en-US" sz="2000" dirty="0">
              <a:latin typeface="微軟正黑體" panose="020B0604030504040204" pitchFamily="34" charset="-120"/>
              <a:ea typeface="微軟正黑體" panose="020B0604030504040204" pitchFamily="34" charset="-120"/>
            </a:endParaRPr>
          </a:p>
        </p:txBody>
      </p:sp>
      <p:sp>
        <p:nvSpPr>
          <p:cNvPr id="17" name="投影片編號版面配置區 16"/>
          <p:cNvSpPr>
            <a:spLocks noGrp="1"/>
          </p:cNvSpPr>
          <p:nvPr>
            <p:ph type="sldNum" sz="quarter" idx="2"/>
          </p:nvPr>
        </p:nvSpPr>
        <p:spPr/>
        <p:txBody>
          <a:bodyPr/>
          <a:lstStyle/>
          <a:p>
            <a:fld id="{86CB4B4D-7CA3-9044-876B-883B54F8677D}" type="slidenum">
              <a:rPr lang="en-US" altLang="zh-TW" smtClean="0"/>
              <a:t>28</a:t>
            </a:fld>
            <a:endParaRPr lang="zh-TW" altLang="en-US"/>
          </a:p>
        </p:txBody>
      </p:sp>
    </p:spTree>
    <p:extLst>
      <p:ext uri="{BB962C8B-B14F-4D97-AF65-F5344CB8AC3E}">
        <p14:creationId xmlns:p14="http://schemas.microsoft.com/office/powerpoint/2010/main" val="2729794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188640"/>
            <a:ext cx="7787208" cy="1143000"/>
          </a:xfrm>
        </p:spPr>
        <p:txBody>
          <a:bodyPr>
            <a:noAutofit/>
          </a:bodyPr>
          <a:lstStyle/>
          <a:p>
            <a:pPr>
              <a:defRPr/>
            </a:pPr>
            <a:r>
              <a:rPr lang="zh-TW" altLang="zh-TW" sz="3600" b="1" dirty="0">
                <a:solidFill>
                  <a:schemeClr val="tx1"/>
                </a:solidFill>
                <a:effectLst/>
              </a:rPr>
              <a:t>數學領域</a:t>
            </a:r>
            <a:r>
              <a:rPr lang="zh-TW" altLang="zh-TW" sz="3600" b="1" u="sng" dirty="0">
                <a:solidFill>
                  <a:schemeClr val="tx1"/>
                </a:solidFill>
                <a:effectLst/>
              </a:rPr>
              <a:t>素養導向</a:t>
            </a:r>
            <a:r>
              <a:rPr lang="zh-TW" altLang="zh-TW" sz="3600" b="1" dirty="0">
                <a:solidFill>
                  <a:schemeClr val="tx1"/>
                </a:solidFill>
                <a:effectLst/>
              </a:rPr>
              <a:t>互動式評量設計</a:t>
            </a:r>
            <a:endParaRPr lang="zh-TW" altLang="en-US" sz="3600" u="sng" kern="0" dirty="0">
              <a:solidFill>
                <a:schemeClr val="tx1"/>
              </a:solidFill>
            </a:endParaRPr>
          </a:p>
        </p:txBody>
      </p:sp>
      <p:sp>
        <p:nvSpPr>
          <p:cNvPr id="4" name="投影片編號版面配置區 3"/>
          <p:cNvSpPr>
            <a:spLocks noGrp="1"/>
          </p:cNvSpPr>
          <p:nvPr>
            <p:ph type="sldNum" sz="quarter" idx="4294967295"/>
          </p:nvPr>
        </p:nvSpPr>
        <p:spPr>
          <a:xfrm>
            <a:off x="6830888" y="6356350"/>
            <a:ext cx="2133600" cy="365125"/>
          </a:xfrm>
          <a:prstGeom prst="rect">
            <a:avLst/>
          </a:prstGeom>
        </p:spPr>
        <p:txBody>
          <a:bodyPr/>
          <a:lstStyle/>
          <a:p>
            <a:fld id="{6AD067CB-65AD-4A8C-8EBA-2A8BF48D17D6}" type="slidenum">
              <a:rPr lang="zh-TW" altLang="en-US" smtClean="0"/>
              <a:pPr/>
              <a:t>29</a:t>
            </a:fld>
            <a:endParaRPr lang="zh-TW" altLang="en-US" dirty="0"/>
          </a:p>
        </p:txBody>
      </p:sp>
      <p:sp>
        <p:nvSpPr>
          <p:cNvPr id="3" name="文字方塊 2"/>
          <p:cNvSpPr txBox="1"/>
          <p:nvPr/>
        </p:nvSpPr>
        <p:spPr>
          <a:xfrm>
            <a:off x="467544" y="1484784"/>
            <a:ext cx="8064896" cy="1692771"/>
          </a:xfrm>
          <a:prstGeom prst="rect">
            <a:avLst/>
          </a:prstGeom>
          <a:noFill/>
        </p:spPr>
        <p:txBody>
          <a:bodyPr wrap="square" rtlCol="0">
            <a:spAutoFit/>
          </a:bodyPr>
          <a:lstStyle/>
          <a:p>
            <a:pPr marL="342900" indent="-342900" algn="just">
              <a:buFont typeface="Wingdings" panose="05000000000000000000" pitchFamily="2" charset="2"/>
              <a:buChar char="Ø"/>
            </a:pPr>
            <a:r>
              <a:rPr lang="zh-TW" altLang="zh-TW" sz="2000" b="1" dirty="0">
                <a:latin typeface="標楷體" panose="03000509000000000000" pitchFamily="65" charset="-120"/>
                <a:ea typeface="標楷體" panose="03000509000000000000" pitchFamily="65" charset="-120"/>
              </a:rPr>
              <a:t>研發國與高中數學學習領域素養導向互動式評量試題</a:t>
            </a:r>
            <a:r>
              <a:rPr lang="zh-TW" altLang="en-US" sz="2000" b="1" dirty="0">
                <a:latin typeface="標楷體" panose="03000509000000000000" pitchFamily="65" charset="-120"/>
                <a:ea typeface="標楷體" panose="03000509000000000000" pitchFamily="65" charset="-120"/>
              </a:rPr>
              <a:t>，預計產出</a:t>
            </a:r>
            <a:r>
              <a:rPr lang="en-US" altLang="zh-TW" sz="2000" b="1" dirty="0">
                <a:latin typeface="標楷體" panose="03000509000000000000" pitchFamily="65" charset="-120"/>
                <a:ea typeface="標楷體" panose="03000509000000000000" pitchFamily="65" charset="-120"/>
              </a:rPr>
              <a:t>100</a:t>
            </a:r>
            <a:r>
              <a:rPr lang="zh-TW" altLang="en-US" sz="2000" b="1" dirty="0">
                <a:latin typeface="標楷體" panose="03000509000000000000" pitchFamily="65" charset="-120"/>
                <a:ea typeface="標楷體" panose="03000509000000000000" pitchFamily="65" charset="-120"/>
              </a:rPr>
              <a:t>題。試題結合</a:t>
            </a:r>
            <a:r>
              <a:rPr lang="zh-TW" altLang="zh-TW" sz="2000" b="1" dirty="0">
                <a:latin typeface="標楷體" panose="03000509000000000000" pitchFamily="65" charset="-120"/>
                <a:ea typeface="標楷體" panose="03000509000000000000" pitchFamily="65" charset="-120"/>
              </a:rPr>
              <a:t>因材網</a:t>
            </a:r>
            <a:r>
              <a:rPr lang="zh-TW" altLang="en-US" sz="2000" b="1" dirty="0">
                <a:latin typeface="標楷體" panose="03000509000000000000" pitchFamily="65" charset="-120"/>
                <a:ea typeface="標楷體" panose="03000509000000000000" pitchFamily="65" charset="-120"/>
              </a:rPr>
              <a:t>，由國教署辦理競賽活動進行全國推廣</a:t>
            </a:r>
            <a:endParaRPr lang="en-US" altLang="zh-TW" sz="2000" b="1" dirty="0">
              <a:latin typeface="標楷體" panose="03000509000000000000" pitchFamily="65" charset="-120"/>
              <a:ea typeface="標楷體" panose="03000509000000000000" pitchFamily="65" charset="-120"/>
            </a:endParaRPr>
          </a:p>
          <a:p>
            <a:pPr marL="342900" indent="-342900">
              <a:buFont typeface="Wingdings" panose="05000000000000000000" pitchFamily="2" charset="2"/>
              <a:buChar char="Ø"/>
            </a:pPr>
            <a:r>
              <a:rPr lang="zh-TW" altLang="en-US" sz="2400" b="1" dirty="0">
                <a:solidFill>
                  <a:schemeClr val="accent6">
                    <a:lumMod val="50000"/>
                  </a:schemeClr>
                </a:solidFill>
                <a:latin typeface="標楷體" panose="03000509000000000000" pitchFamily="65" charset="-120"/>
                <a:ea typeface="標楷體" panose="03000509000000000000" pitchFamily="65" charset="-120"/>
              </a:rPr>
              <a:t>預期效益</a:t>
            </a:r>
            <a:endParaRPr lang="en-US" altLang="zh-TW" sz="2400" b="1" dirty="0">
              <a:solidFill>
                <a:schemeClr val="accent6">
                  <a:lumMod val="50000"/>
                </a:schemeClr>
              </a:solidFill>
              <a:latin typeface="標楷體" panose="03000509000000000000" pitchFamily="65" charset="-120"/>
              <a:ea typeface="標楷體" panose="03000509000000000000" pitchFamily="65" charset="-120"/>
            </a:endParaRPr>
          </a:p>
          <a:p>
            <a:pPr marL="800100" lvl="1" indent="-342900" algn="just">
              <a:buFont typeface="Arial" panose="020B0604020202020204" pitchFamily="34" charset="0"/>
              <a:buChar char="•"/>
            </a:pPr>
            <a:r>
              <a:rPr lang="zh-TW" altLang="zh-TW" sz="2000" b="1" dirty="0">
                <a:latin typeface="標楷體" panose="03000509000000000000" pitchFamily="65" charset="-120"/>
                <a:ea typeface="標楷體" panose="03000509000000000000" pitchFamily="65" charset="-120"/>
              </a:rPr>
              <a:t>提升學生對於素養導向題型設計之熟悉度與答題能力</a:t>
            </a:r>
            <a:endParaRPr lang="en-US" altLang="zh-TW" sz="2000" b="1" dirty="0">
              <a:latin typeface="標楷體" panose="03000509000000000000" pitchFamily="65" charset="-120"/>
              <a:ea typeface="標楷體" panose="03000509000000000000" pitchFamily="65" charset="-120"/>
            </a:endParaRPr>
          </a:p>
          <a:p>
            <a:pPr marL="800100" lvl="1" indent="-342900" algn="just">
              <a:buFont typeface="Arial" panose="020B0604020202020204" pitchFamily="34" charset="0"/>
              <a:buChar char="•"/>
            </a:pPr>
            <a:r>
              <a:rPr lang="zh-TW" altLang="zh-TW" sz="2000" b="1" dirty="0">
                <a:latin typeface="標楷體" panose="03000509000000000000" pitchFamily="65" charset="-120"/>
                <a:ea typeface="標楷體" panose="03000509000000000000" pitchFamily="65" charset="-120"/>
              </a:rPr>
              <a:t>強化教師應用因材網進行素養導向適性教學與評量的專業性</a:t>
            </a:r>
            <a:endParaRPr lang="zh-TW" altLang="en-US"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stretch>
            <a:fillRect/>
          </a:stretch>
        </p:blipFill>
        <p:spPr>
          <a:xfrm>
            <a:off x="899592" y="3140968"/>
            <a:ext cx="7128792" cy="3791222"/>
          </a:xfrm>
          <a:prstGeom prst="rect">
            <a:avLst/>
          </a:prstGeom>
        </p:spPr>
      </p:pic>
    </p:spTree>
    <p:extLst>
      <p:ext uri="{BB962C8B-B14F-4D97-AF65-F5344CB8AC3E}">
        <p14:creationId xmlns:p14="http://schemas.microsoft.com/office/powerpoint/2010/main" val="2606409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1113" y="1423194"/>
            <a:ext cx="9410387" cy="4942437"/>
          </a:xfrm>
          <a:prstGeom prst="rect">
            <a:avLst/>
          </a:prstGeom>
          <a:no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775" indent="-231775">
              <a:lnSpc>
                <a:spcPct val="80000"/>
              </a:lnSpc>
              <a:buSzPct val="80000"/>
              <a:tabLst>
                <a:tab pos="3140075" algn="l"/>
              </a:tabLst>
            </a:pPr>
            <a:r>
              <a:rPr lang="en-US" sz="2000" b="1" dirty="0">
                <a:solidFill>
                  <a:srgbClr val="0000FF"/>
                </a:solidFill>
                <a:latin typeface="微軟正黑體" panose="020B0604030504040204" pitchFamily="34" charset="-120"/>
                <a:ea typeface="微軟正黑體" panose="020B0604030504040204" pitchFamily="34" charset="-120"/>
              </a:rPr>
              <a:t>Self-directed Learning 	</a:t>
            </a:r>
            <a:r>
              <a:rPr lang="zh-TW" altLang="en-US" sz="2000" b="1" dirty="0">
                <a:solidFill>
                  <a:srgbClr val="0000FF"/>
                </a:solidFill>
                <a:latin typeface="微軟正黑體" panose="020B0604030504040204" pitchFamily="34" charset="-120"/>
                <a:ea typeface="微軟正黑體" panose="020B0604030504040204" pitchFamily="34" charset="-120"/>
              </a:rPr>
              <a:t>    </a:t>
            </a:r>
            <a:r>
              <a:rPr lang="en-US" sz="2000" b="1" dirty="0">
                <a:solidFill>
                  <a:srgbClr val="0000FF"/>
                </a:solidFill>
                <a:latin typeface="微軟正黑體" panose="020B0604030504040204" pitchFamily="34" charset="-120"/>
                <a:ea typeface="微軟正黑體" panose="020B0604030504040204" pitchFamily="34" charset="-120"/>
              </a:rPr>
              <a:t>(</a:t>
            </a:r>
            <a:r>
              <a:rPr lang="zh-TW" altLang="en-US" sz="2000" b="1" dirty="0">
                <a:solidFill>
                  <a:srgbClr val="0000FF"/>
                </a:solidFill>
                <a:latin typeface="微軟正黑體" panose="020B0604030504040204" pitchFamily="34" charset="-120"/>
                <a:ea typeface="微軟正黑體" panose="020B0604030504040204" pitchFamily="34" charset="-120"/>
              </a:rPr>
              <a:t>自我導向學習</a:t>
            </a:r>
            <a:r>
              <a:rPr lang="en-US" altLang="zh-TW" sz="2000" b="1" dirty="0">
                <a:solidFill>
                  <a:srgbClr val="0000FF"/>
                </a:solidFill>
                <a:latin typeface="微軟正黑體" panose="020B0604030504040204" pitchFamily="34" charset="-120"/>
                <a:ea typeface="微軟正黑體" panose="020B0604030504040204" pitchFamily="34" charset="-120"/>
              </a:rPr>
              <a:t>) </a:t>
            </a:r>
            <a:r>
              <a:rPr lang="en-US" altLang="zh-TW" sz="13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Long, </a:t>
            </a:r>
            <a:r>
              <a:rPr lang="en-US" altLang="zh-TW" sz="1300" dirty="0" err="1">
                <a:solidFill>
                  <a:prstClr val="black"/>
                </a:solidFill>
                <a:latin typeface="微軟正黑體" panose="020B0604030504040204" pitchFamily="34" charset="-120"/>
                <a:ea typeface="微軟正黑體" panose="020B0604030504040204" pitchFamily="34" charset="-120"/>
                <a:cs typeface="Arial" panose="020B0604020202020204" pitchFamily="34" charset="0"/>
              </a:rPr>
              <a:t>Guglielmino</a:t>
            </a:r>
            <a:r>
              <a:rPr lang="en-US" altLang="zh-TW" sz="13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Tough, Brockett… for adults</a:t>
            </a:r>
          </a:p>
          <a:p>
            <a:pPr marL="231775" indent="-231775">
              <a:lnSpc>
                <a:spcPct val="80000"/>
              </a:lnSpc>
              <a:buSzPct val="80000"/>
              <a:tabLst>
                <a:tab pos="3140075" algn="l"/>
              </a:tabLst>
            </a:pPr>
            <a:r>
              <a:rPr lang="en-US" sz="2000" b="1" dirty="0">
                <a:solidFill>
                  <a:srgbClr val="0000FF"/>
                </a:solidFill>
                <a:latin typeface="微軟正黑體" panose="020B0604030504040204" pitchFamily="34" charset="-120"/>
                <a:ea typeface="微軟正黑體" panose="020B0604030504040204" pitchFamily="34" charset="-120"/>
              </a:rPr>
              <a:t>Self-regulated Learning </a:t>
            </a:r>
            <a:r>
              <a:rPr lang="zh-TW" altLang="en-US" sz="2000" b="1" dirty="0">
                <a:solidFill>
                  <a:srgbClr val="0000FF"/>
                </a:solidFill>
                <a:latin typeface="微軟正黑體" panose="020B0604030504040204" pitchFamily="34" charset="-120"/>
                <a:ea typeface="微軟正黑體" panose="020B0604030504040204" pitchFamily="34" charset="-120"/>
              </a:rPr>
              <a:t>    </a:t>
            </a:r>
            <a:r>
              <a:rPr lang="en-US" sz="2000" b="1" dirty="0">
                <a:solidFill>
                  <a:srgbClr val="0000FF"/>
                </a:solidFill>
                <a:latin typeface="微軟正黑體" panose="020B0604030504040204" pitchFamily="34" charset="-120"/>
                <a:ea typeface="微軟正黑體" panose="020B0604030504040204" pitchFamily="34" charset="-120"/>
              </a:rPr>
              <a:t>(</a:t>
            </a:r>
            <a:r>
              <a:rPr lang="zh-TW" altLang="en-US" sz="2000" b="1" dirty="0">
                <a:solidFill>
                  <a:srgbClr val="0000FF"/>
                </a:solidFill>
                <a:latin typeface="微軟正黑體" panose="020B0604030504040204" pitchFamily="34" charset="-120"/>
                <a:ea typeface="微軟正黑體" panose="020B0604030504040204" pitchFamily="34" charset="-120"/>
              </a:rPr>
              <a:t>自我</a:t>
            </a:r>
            <a:r>
              <a:rPr lang="en-US" sz="2000" b="1" dirty="0">
                <a:solidFill>
                  <a:srgbClr val="0000FF"/>
                </a:solidFill>
                <a:latin typeface="微軟正黑體" panose="020B0604030504040204" pitchFamily="34" charset="-120"/>
                <a:ea typeface="微軟正黑體" panose="020B0604030504040204" pitchFamily="34" charset="-120"/>
              </a:rPr>
              <a:t>調</a:t>
            </a:r>
            <a:r>
              <a:rPr lang="zh-TW" altLang="en-US" sz="2000" b="1" dirty="0">
                <a:solidFill>
                  <a:srgbClr val="0000FF"/>
                </a:solidFill>
                <a:latin typeface="微軟正黑體" panose="020B0604030504040204" pitchFamily="34" charset="-120"/>
                <a:ea typeface="微軟正黑體" panose="020B0604030504040204" pitchFamily="34" charset="-120"/>
              </a:rPr>
              <a:t>整</a:t>
            </a:r>
            <a:r>
              <a:rPr lang="en-HK" altLang="zh-TW" sz="2000" b="1" dirty="0">
                <a:solidFill>
                  <a:srgbClr val="0000FF"/>
                </a:solidFill>
                <a:latin typeface="微軟正黑體" panose="020B0604030504040204" pitchFamily="34" charset="-120"/>
                <a:ea typeface="微軟正黑體" panose="020B0604030504040204" pitchFamily="34" charset="-120"/>
              </a:rPr>
              <a:t>/</a:t>
            </a:r>
            <a:r>
              <a:rPr lang="zh-TW" altLang="en-US" sz="2000" b="1" dirty="0">
                <a:solidFill>
                  <a:srgbClr val="0000FF"/>
                </a:solidFill>
                <a:latin typeface="微軟正黑體" panose="020B0604030504040204" pitchFamily="34" charset="-120"/>
                <a:ea typeface="微軟正黑體" panose="020B0604030504040204" pitchFamily="34" charset="-120"/>
              </a:rPr>
              <a:t>自律</a:t>
            </a:r>
            <a:r>
              <a:rPr lang="en-HK" altLang="zh-TW" sz="2000" b="1" dirty="0">
                <a:solidFill>
                  <a:srgbClr val="0000FF"/>
                </a:solidFill>
                <a:latin typeface="微軟正黑體" panose="020B0604030504040204" pitchFamily="34" charset="-120"/>
                <a:ea typeface="微軟正黑體" panose="020B0604030504040204" pitchFamily="34" charset="-120"/>
              </a:rPr>
              <a:t>/</a:t>
            </a:r>
            <a:r>
              <a:rPr lang="zh-TW" altLang="en-US" sz="2000" b="1" dirty="0">
                <a:solidFill>
                  <a:srgbClr val="0000FF"/>
                </a:solidFill>
                <a:latin typeface="微軟正黑體" panose="020B0604030504040204" pitchFamily="34" charset="-120"/>
                <a:ea typeface="微軟正黑體" panose="020B0604030504040204" pitchFamily="34" charset="-120"/>
              </a:rPr>
              <a:t>自主學習</a:t>
            </a:r>
            <a:r>
              <a:rPr lang="en-US" altLang="zh-TW" sz="2000" b="1" dirty="0">
                <a:solidFill>
                  <a:srgbClr val="0000FF"/>
                </a:solidFill>
                <a:latin typeface="微軟正黑體" panose="020B0604030504040204" pitchFamily="34" charset="-120"/>
                <a:ea typeface="微軟正黑體" panose="020B0604030504040204" pitchFamily="34" charset="-120"/>
              </a:rPr>
              <a:t>) </a:t>
            </a:r>
            <a:r>
              <a:rPr lang="en-US" altLang="zh-TW" sz="13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Zimmerman .. for school children</a:t>
            </a:r>
            <a:endParaRPr lang="en-US" sz="13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endParaRP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Autonomous learning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自主學習</a:t>
            </a:r>
            <a:r>
              <a:rPr lang="en-US" altLang="zh-TW" sz="1200" b="1" dirty="0">
                <a:solidFill>
                  <a:prstClr val="black"/>
                </a:solidFill>
                <a:latin typeface="微軟正黑體" panose="020B0604030504040204" pitchFamily="34" charset="-120"/>
                <a:ea typeface="微軟正黑體" panose="020B0604030504040204" pitchFamily="34" charset="-120"/>
              </a:rPr>
              <a:t>) </a:t>
            </a:r>
            <a:r>
              <a:rPr lang="en-US" sz="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a:t>
            </a:r>
            <a:r>
              <a:rPr lang="en-US" sz="13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George Betts and Jolene Kercher… for gifted learners</a:t>
            </a:r>
            <a:endParaRPr lang="en-US" altLang="zh-TW" sz="13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endParaRP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Self-directed study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自我導向研究</a:t>
            </a:r>
            <a:r>
              <a:rPr lang="en-US" altLang="zh-TW" sz="2000" b="1" dirty="0">
                <a:solidFill>
                  <a:prstClr val="black"/>
                </a:solidFill>
                <a:latin typeface="微軟正黑體" panose="020B0604030504040204" pitchFamily="34" charset="-120"/>
                <a:ea typeface="微軟正黑體" panose="020B0604030504040204" pitchFamily="34" charset="-120"/>
              </a:rPr>
              <a:t>)</a:t>
            </a:r>
            <a:endParaRPr lang="zh-TW" altLang="en-US" sz="2000" b="1" dirty="0">
              <a:solidFill>
                <a:prstClr val="black"/>
              </a:solidFill>
              <a:latin typeface="微軟正黑體" panose="020B0604030504040204" pitchFamily="34" charset="-120"/>
              <a:ea typeface="微軟正黑體" panose="020B0604030504040204" pitchFamily="34" charset="-120"/>
            </a:endParaRP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Self-planned learning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自我計畫學習</a:t>
            </a:r>
            <a:r>
              <a:rPr lang="en-US"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Self-management learning(</a:t>
            </a:r>
            <a:r>
              <a:rPr lang="zh-TW" altLang="en-US" sz="2000" b="1" dirty="0">
                <a:solidFill>
                  <a:prstClr val="black"/>
                </a:solidFill>
                <a:latin typeface="微軟正黑體" panose="020B0604030504040204" pitchFamily="34" charset="-120"/>
                <a:ea typeface="微軟正黑體" panose="020B0604030504040204" pitchFamily="34" charset="-120"/>
              </a:rPr>
              <a:t>自我管理學習</a:t>
            </a:r>
            <a:r>
              <a:rPr lang="en-HK"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HK" altLang="zh-TW" sz="2000" b="1" dirty="0">
                <a:solidFill>
                  <a:prstClr val="black"/>
                </a:solidFill>
                <a:latin typeface="微軟正黑體" panose="020B0604030504040204" pitchFamily="34" charset="-120"/>
                <a:ea typeface="微軟正黑體" panose="020B0604030504040204" pitchFamily="34" charset="-120"/>
              </a:rPr>
              <a:t>Self-monitoring learning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自我監控學習</a:t>
            </a:r>
            <a:r>
              <a:rPr lang="en-HK" altLang="zh-TW" sz="2000" b="1" dirty="0">
                <a:solidFill>
                  <a:prstClr val="black"/>
                </a:solidFill>
                <a:latin typeface="微軟正黑體" panose="020B0604030504040204" pitchFamily="34" charset="-120"/>
                <a:ea typeface="微軟正黑體" panose="020B0604030504040204" pitchFamily="34" charset="-120"/>
              </a:rPr>
              <a:t>)</a:t>
            </a:r>
            <a:endParaRPr lang="zh-TW" altLang="en-US" sz="2000" b="1" dirty="0">
              <a:solidFill>
                <a:prstClr val="black"/>
              </a:solidFill>
              <a:latin typeface="微軟正黑體" panose="020B0604030504040204" pitchFamily="34" charset="-120"/>
              <a:ea typeface="微軟正黑體" panose="020B0604030504040204" pitchFamily="34" charset="-120"/>
            </a:endParaRP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Independent learning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獨立學習</a:t>
            </a:r>
            <a:r>
              <a:rPr lang="en-US" altLang="zh-TW" sz="2000" b="1" dirty="0">
                <a:solidFill>
                  <a:prstClr val="black"/>
                </a:solidFill>
                <a:latin typeface="微軟正黑體" panose="020B0604030504040204" pitchFamily="34" charset="-120"/>
                <a:ea typeface="微軟正黑體" panose="020B0604030504040204" pitchFamily="34" charset="-120"/>
              </a:rPr>
              <a:t>)</a:t>
            </a:r>
            <a:endParaRPr lang="zh-TW" altLang="en-US" sz="2000" b="1" dirty="0">
              <a:solidFill>
                <a:prstClr val="black"/>
              </a:solidFill>
              <a:latin typeface="微軟正黑體" panose="020B0604030504040204" pitchFamily="34" charset="-120"/>
              <a:ea typeface="微軟正黑體" panose="020B0604030504040204" pitchFamily="34" charset="-120"/>
            </a:endParaRP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Individual learning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個別學習</a:t>
            </a:r>
            <a:r>
              <a:rPr lang="en-US"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Self- instruction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自我教導</a:t>
            </a:r>
            <a:r>
              <a:rPr lang="en-US"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Self-teaching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自我教學</a:t>
            </a:r>
            <a:r>
              <a:rPr lang="en-US"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Self-study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自我研究</a:t>
            </a:r>
            <a:r>
              <a:rPr lang="en-US"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Self-education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自我教育</a:t>
            </a:r>
            <a:r>
              <a:rPr lang="en-US"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Discovery learning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發現學習</a:t>
            </a:r>
            <a:r>
              <a:rPr lang="en-US"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US" altLang="zh-TW" sz="2000" b="1" dirty="0" err="1">
                <a:solidFill>
                  <a:prstClr val="black"/>
                </a:solidFill>
                <a:latin typeface="微軟正黑體" panose="020B0604030504040204" pitchFamily="34" charset="-120"/>
                <a:ea typeface="微軟正黑體" panose="020B0604030504040204" pitchFamily="34" charset="-120"/>
              </a:rPr>
              <a:t>Autodidactism</a:t>
            </a:r>
            <a:r>
              <a:rPr lang="en-US" altLang="zh-TW" sz="2000" b="1" dirty="0">
                <a:solidFill>
                  <a:prstClr val="black"/>
                </a:solidFill>
                <a:latin typeface="微軟正黑體" panose="020B0604030504040204" pitchFamily="34" charset="-120"/>
                <a:ea typeface="微軟正黑體" panose="020B0604030504040204" pitchFamily="34" charset="-120"/>
              </a:rPr>
              <a:t> 	</a:t>
            </a:r>
            <a:r>
              <a:rPr lang="zh-TW" altLang="en-US" sz="2000" b="1" dirty="0">
                <a:solidFill>
                  <a:prstClr val="black"/>
                </a:solidFill>
                <a:latin typeface="微軟正黑體" panose="020B0604030504040204" pitchFamily="34" charset="-120"/>
                <a:ea typeface="微軟正黑體" panose="020B0604030504040204" pitchFamily="34" charset="-120"/>
              </a:rPr>
              <a:t>      </a:t>
            </a:r>
            <a:r>
              <a:rPr lang="en-US" altLang="zh-TW" sz="2000" b="1" dirty="0">
                <a:solidFill>
                  <a:prstClr val="black"/>
                </a:solidFill>
                <a:latin typeface="微軟正黑體" panose="020B0604030504040204" pitchFamily="34" charset="-120"/>
                <a:ea typeface="微軟正黑體" panose="020B0604030504040204" pitchFamily="34" charset="-120"/>
              </a:rPr>
              <a:t>(</a:t>
            </a:r>
            <a:r>
              <a:rPr lang="zh-TW" altLang="en-US" sz="2000" b="1" dirty="0">
                <a:solidFill>
                  <a:prstClr val="black"/>
                </a:solidFill>
                <a:latin typeface="微軟正黑體" panose="020B0604030504040204" pitchFamily="34" charset="-120"/>
                <a:ea typeface="微軟正黑體" panose="020B0604030504040204" pitchFamily="34" charset="-120"/>
              </a:rPr>
              <a:t>自學</a:t>
            </a:r>
            <a:r>
              <a:rPr lang="en-US" altLang="zh-TW" sz="2000" b="1" dirty="0">
                <a:solidFill>
                  <a:prstClr val="black"/>
                </a:solidFill>
                <a:latin typeface="微軟正黑體" panose="020B0604030504040204" pitchFamily="34" charset="-120"/>
                <a:ea typeface="微軟正黑體" panose="020B0604030504040204" pitchFamily="34" charset="-120"/>
              </a:rPr>
              <a:t>)</a:t>
            </a:r>
          </a:p>
          <a:p>
            <a:pPr marL="231775" indent="-231775">
              <a:lnSpc>
                <a:spcPct val="80000"/>
              </a:lnSpc>
              <a:buSzPct val="80000"/>
              <a:tabLst>
                <a:tab pos="3140075" algn="l"/>
              </a:tabLst>
            </a:pPr>
            <a:r>
              <a:rPr lang="en-US" altLang="zh-TW" sz="2000" b="1" dirty="0">
                <a:solidFill>
                  <a:prstClr val="black"/>
                </a:solidFill>
                <a:latin typeface="微軟正黑體" panose="020B0604030504040204" pitchFamily="34" charset="-120"/>
                <a:ea typeface="微軟正黑體" panose="020B0604030504040204" pitchFamily="34" charset="-120"/>
              </a:rPr>
              <a:t>… …</a:t>
            </a:r>
          </a:p>
          <a:p>
            <a:pPr>
              <a:lnSpc>
                <a:spcPct val="80000"/>
              </a:lnSpc>
              <a:buSzPct val="80000"/>
              <a:buFontTx/>
              <a:buNone/>
            </a:pPr>
            <a:endParaRPr lang="en-US" altLang="zh-TW" sz="1600" b="1" dirty="0">
              <a:solidFill>
                <a:prstClr val="black"/>
              </a:solidFill>
              <a:latin typeface="微軟正黑體" panose="020B0604030504040204" pitchFamily="34" charset="-120"/>
              <a:ea typeface="微軟正黑體" panose="020B0604030504040204" pitchFamily="34" charset="-120"/>
            </a:endParaRPr>
          </a:p>
          <a:p>
            <a:pPr>
              <a:lnSpc>
                <a:spcPct val="80000"/>
              </a:lnSpc>
              <a:buSzPct val="80000"/>
              <a:buFontTx/>
              <a:buNone/>
            </a:pPr>
            <a:r>
              <a:rPr lang="en-US" altLang="zh-TW" sz="1600" dirty="0">
                <a:solidFill>
                  <a:prstClr val="black"/>
                </a:solidFill>
                <a:latin typeface="微軟正黑體" panose="020B0604030504040204" pitchFamily="34" charset="-120"/>
                <a:ea typeface="微軟正黑體" panose="020B0604030504040204" pitchFamily="34" charset="-120"/>
              </a:rPr>
              <a:t>Source: Brockett &amp; </a:t>
            </a:r>
            <a:r>
              <a:rPr lang="en-US" altLang="zh-TW" sz="1600" dirty="0" err="1">
                <a:solidFill>
                  <a:prstClr val="black"/>
                </a:solidFill>
                <a:latin typeface="微軟正黑體" panose="020B0604030504040204" pitchFamily="34" charset="-120"/>
                <a:ea typeface="微軟正黑體" panose="020B0604030504040204" pitchFamily="34" charset="-120"/>
              </a:rPr>
              <a:t>Hiemestra</a:t>
            </a:r>
            <a:r>
              <a:rPr lang="en-US" altLang="zh-TW" sz="1600" dirty="0">
                <a:solidFill>
                  <a:prstClr val="black"/>
                </a:solidFill>
                <a:latin typeface="微軟正黑體" panose="020B0604030504040204" pitchFamily="34" charset="-120"/>
                <a:ea typeface="微軟正黑體" panose="020B0604030504040204" pitchFamily="34" charset="-120"/>
              </a:rPr>
              <a:t>, 1991; </a:t>
            </a:r>
            <a:r>
              <a:rPr lang="en-US" altLang="zh-TW" sz="1600" dirty="0" err="1">
                <a:solidFill>
                  <a:prstClr val="black"/>
                </a:solidFill>
                <a:latin typeface="微軟正黑體" panose="020B0604030504040204" pitchFamily="34" charset="-120"/>
                <a:ea typeface="微軟正黑體" panose="020B0604030504040204" pitchFamily="34" charset="-120"/>
              </a:rPr>
              <a:t>Guglielmino</a:t>
            </a:r>
            <a:r>
              <a:rPr lang="en-US" altLang="zh-TW" sz="1600" dirty="0">
                <a:solidFill>
                  <a:prstClr val="black"/>
                </a:solidFill>
                <a:latin typeface="微軟正黑體" panose="020B0604030504040204" pitchFamily="34" charset="-120"/>
                <a:ea typeface="微軟正黑體" panose="020B0604030504040204" pitchFamily="34" charset="-120"/>
              </a:rPr>
              <a:t>, 1977; Tough, 1979; Gerstner 1992</a:t>
            </a:r>
            <a:endParaRPr lang="en-US" sz="1600" dirty="0">
              <a:solidFill>
                <a:prstClr val="black"/>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3987127" y="899974"/>
            <a:ext cx="4720774" cy="507831"/>
          </a:xfrm>
          <a:prstGeom prst="rect">
            <a:avLst/>
          </a:prstGeom>
        </p:spPr>
        <p:txBody>
          <a:bodyPr wrap="square">
            <a:spAutoFit/>
          </a:bodyPr>
          <a:lstStyle/>
          <a:p>
            <a:pPr hangingPunct="1">
              <a:lnSpc>
                <a:spcPct val="150000"/>
              </a:lnSpc>
              <a:spcAft>
                <a:spcPts val="1800"/>
              </a:spcAft>
            </a:pPr>
            <a:r>
              <a:rPr lang="en-US"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b="1" kern="1200" dirty="0" err="1">
                <a:solidFill>
                  <a:prstClr val="black"/>
                </a:solidFill>
                <a:latin typeface="微軟正黑體" panose="020B0604030504040204" pitchFamily="34" charset="-120"/>
                <a:ea typeface="微軟正黑體" panose="020B0604030504040204" pitchFamily="34" charset="-120"/>
                <a:cs typeface="+mn-cs"/>
              </a:rPr>
              <a:t>Boekaerts</a:t>
            </a:r>
            <a:r>
              <a:rPr lang="en-US" b="1" kern="1200" dirty="0">
                <a:solidFill>
                  <a:prstClr val="black"/>
                </a:solidFill>
                <a:latin typeface="微軟正黑體" panose="020B0604030504040204" pitchFamily="34" charset="-120"/>
                <a:ea typeface="微軟正黑體" panose="020B0604030504040204" pitchFamily="34" charset="-120"/>
                <a:cs typeface="+mn-cs"/>
              </a:rPr>
              <a:t> &amp; </a:t>
            </a:r>
            <a:r>
              <a:rPr lang="en-US" b="1" kern="1200" dirty="0" err="1">
                <a:solidFill>
                  <a:prstClr val="black"/>
                </a:solidFill>
                <a:latin typeface="微軟正黑體" panose="020B0604030504040204" pitchFamily="34" charset="-120"/>
                <a:ea typeface="微軟正黑體" panose="020B0604030504040204" pitchFamily="34" charset="-120"/>
                <a:cs typeface="+mn-cs"/>
              </a:rPr>
              <a:t>Corno</a:t>
            </a:r>
            <a:r>
              <a:rPr lang="en-US" b="1" kern="1200" dirty="0">
                <a:solidFill>
                  <a:prstClr val="black"/>
                </a:solidFill>
                <a:latin typeface="微軟正黑體" panose="020B0604030504040204" pitchFamily="34" charset="-120"/>
                <a:ea typeface="微軟正黑體" panose="020B0604030504040204" pitchFamily="34" charset="-120"/>
                <a:cs typeface="+mn-cs"/>
              </a:rPr>
              <a:t>, 2005, p. 199</a:t>
            </a:r>
            <a:r>
              <a:rPr lang="en-US"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GB" sz="2400" b="1" kern="1200" dirty="0">
              <a:solidFill>
                <a:prstClr val="black"/>
              </a:solidFill>
              <a:latin typeface="微軟正黑體" panose="020B0604030504040204" pitchFamily="34" charset="-120"/>
              <a:ea typeface="微軟正黑體" panose="020B0604030504040204" pitchFamily="34" charset="-120"/>
              <a:cs typeface="+mn-cs"/>
            </a:endParaRPr>
          </a:p>
        </p:txBody>
      </p:sp>
      <p:sp>
        <p:nvSpPr>
          <p:cNvPr id="6" name="Rectangle 5">
            <a:extLst>
              <a:ext uri="{FF2B5EF4-FFF2-40B4-BE49-F238E27FC236}">
                <a16:creationId xmlns:a16="http://schemas.microsoft.com/office/drawing/2014/main" xmlns="" id="{0D9041F6-C80F-405C-B96E-0EC647FABDF4}"/>
              </a:ext>
            </a:extLst>
          </p:cNvPr>
          <p:cNvSpPr/>
          <p:nvPr/>
        </p:nvSpPr>
        <p:spPr>
          <a:xfrm>
            <a:off x="429038" y="899974"/>
            <a:ext cx="2804491" cy="523220"/>
          </a:xfrm>
          <a:prstGeom prst="rect">
            <a:avLst/>
          </a:prstGeom>
        </p:spPr>
        <p:txBody>
          <a:bodyPr wrap="square">
            <a:spAutoFit/>
          </a:bodyPr>
          <a:lstStyle/>
          <a:p>
            <a:pPr hangingPunct="1"/>
            <a:r>
              <a:rPr lang="zh-TW" altLang="en-US" sz="2800" b="1" kern="1200" dirty="0">
                <a:solidFill>
                  <a:srgbClr val="FF0000"/>
                </a:solidFill>
                <a:latin typeface="微軟正黑體" panose="020B0604030504040204" pitchFamily="34" charset="-120"/>
                <a:ea typeface="微軟正黑體" panose="020B0604030504040204" pitchFamily="34" charset="-120"/>
                <a:cs typeface="+mn-cs"/>
              </a:rPr>
              <a:t>相近的專業詞彙</a:t>
            </a:r>
          </a:p>
        </p:txBody>
      </p:sp>
      <p:sp>
        <p:nvSpPr>
          <p:cNvPr id="8" name="Rectangle 7">
            <a:extLst>
              <a:ext uri="{FF2B5EF4-FFF2-40B4-BE49-F238E27FC236}">
                <a16:creationId xmlns:a16="http://schemas.microsoft.com/office/drawing/2014/main" xmlns="" id="{00454181-22E6-4C48-B8A4-F84B7AC1393E}"/>
              </a:ext>
            </a:extLst>
          </p:cNvPr>
          <p:cNvSpPr/>
          <p:nvPr/>
        </p:nvSpPr>
        <p:spPr>
          <a:xfrm>
            <a:off x="868437" y="164551"/>
            <a:ext cx="7366119" cy="584775"/>
          </a:xfrm>
          <a:prstGeom prst="rect">
            <a:avLst/>
          </a:prstGeom>
        </p:spPr>
        <p:txBody>
          <a:bodyPr wrap="none">
            <a:spAutoFit/>
          </a:bodyPr>
          <a:lstStyle/>
          <a:p>
            <a:pPr algn="ctr" hangingPunct="1"/>
            <a:r>
              <a:rPr lang="zh-TW" altLang="en-US" sz="3200" b="1" kern="1200" dirty="0">
                <a:solidFill>
                  <a:prstClr val="black"/>
                </a:solidFill>
                <a:latin typeface="微軟正黑體" panose="020B0604030504040204" pitchFamily="34" charset="-120"/>
                <a:ea typeface="微軟正黑體" panose="020B0604030504040204" pitchFamily="34" charset="-120"/>
                <a:cs typeface="+mn-cs"/>
              </a:rPr>
              <a:t>自主學習</a:t>
            </a:r>
            <a:r>
              <a:rPr lang="en-US" altLang="zh-TW" sz="3200" b="1" kern="1200" dirty="0">
                <a:solidFill>
                  <a:prstClr val="black"/>
                </a:solidFill>
                <a:latin typeface="微軟正黑體" panose="020B0604030504040204" pitchFamily="34" charset="-120"/>
                <a:ea typeface="微軟正黑體" panose="020B0604030504040204" pitchFamily="34" charset="-120"/>
                <a:cs typeface="+mn-cs"/>
              </a:rPr>
              <a:t>:</a:t>
            </a:r>
            <a:r>
              <a:rPr lang="zh-TW" altLang="en-US" sz="3200" b="1" kern="1200" dirty="0">
                <a:solidFill>
                  <a:prstClr val="black"/>
                </a:solidFill>
                <a:latin typeface="微軟正黑體" panose="020B0604030504040204" pitchFamily="34" charset="-120"/>
                <a:ea typeface="微軟正黑體" panose="020B0604030504040204" pitchFamily="34" charset="-120"/>
                <a:cs typeface="+mn-cs"/>
              </a:rPr>
              <a:t>各家各派有不同的聚焦和定義</a:t>
            </a:r>
            <a:endParaRPr lang="en-GB" sz="3200" b="1" kern="1200" dirty="0">
              <a:solidFill>
                <a:prstClr val="black"/>
              </a:solidFill>
              <a:latin typeface="微軟正黑體" panose="020B0604030504040204" pitchFamily="34" charset="-120"/>
              <a:ea typeface="微軟正黑體" panose="020B0604030504040204" pitchFamily="34" charset="-120"/>
              <a:cs typeface="+mn-cs"/>
            </a:endParaRPr>
          </a:p>
        </p:txBody>
      </p:sp>
      <p:sp>
        <p:nvSpPr>
          <p:cNvPr id="4" name="Rectangle: Rounded Corners 3">
            <a:extLst>
              <a:ext uri="{FF2B5EF4-FFF2-40B4-BE49-F238E27FC236}">
                <a16:creationId xmlns:a16="http://schemas.microsoft.com/office/drawing/2014/main" xmlns="" id="{97E9AD1E-CAD5-4675-B20A-4F5744ADD1BD}"/>
              </a:ext>
            </a:extLst>
          </p:cNvPr>
          <p:cNvSpPr/>
          <p:nvPr/>
        </p:nvSpPr>
        <p:spPr>
          <a:xfrm>
            <a:off x="13012" y="1713313"/>
            <a:ext cx="9130988" cy="305987"/>
          </a:xfrm>
          <a:prstGeom prst="round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HK" kern="1200">
              <a:solidFill>
                <a:prstClr val="white"/>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2"/>
          </p:nvPr>
        </p:nvSpPr>
        <p:spPr/>
        <p:txBody>
          <a:bodyPr/>
          <a:lstStyle/>
          <a:p>
            <a:fld id="{86CB4B4D-7CA3-9044-876B-883B54F8677D}" type="slidenum">
              <a:rPr lang="en-US" altLang="zh-TW" smtClean="0"/>
              <a:t>3</a:t>
            </a:fld>
            <a:endParaRPr lang="zh-TW" altLang="en-US"/>
          </a:p>
        </p:txBody>
      </p:sp>
    </p:spTree>
    <p:extLst>
      <p:ext uri="{BB962C8B-B14F-4D97-AF65-F5344CB8AC3E}">
        <p14:creationId xmlns:p14="http://schemas.microsoft.com/office/powerpoint/2010/main" val="2725926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138855"/>
            <a:ext cx="9144000" cy="883024"/>
          </a:xfrm>
          <a:prstGeom prst="rect">
            <a:avLst/>
          </a:prstGeom>
        </p:spPr>
        <p:txBody>
          <a:bodyPr>
            <a:normAutofit/>
          </a:bodyPr>
          <a:lstStyle/>
          <a:p>
            <a:pPr algn="ctr"/>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人工智慧代理人對話式</a:t>
            </a:r>
            <a:r>
              <a:rPr lang="zh-TW" altLang="en-US" sz="3200" b="1" dirty="0" smtClean="0">
                <a:solidFill>
                  <a:schemeClr val="accent6">
                    <a:lumMod val="50000"/>
                  </a:schemeClr>
                </a:solidFill>
                <a:latin typeface="微軟正黑體" panose="020B0604030504040204" pitchFamily="34" charset="-120"/>
                <a:ea typeface="微軟正黑體" panose="020B0604030504040204" pitchFamily="34" charset="-120"/>
              </a:rPr>
              <a:t>教學</a:t>
            </a:r>
            <a:endParaRPr lang="zh-TW" altLang="en-US" sz="3200" b="1" dirty="0">
              <a:solidFill>
                <a:schemeClr val="accent6">
                  <a:lumMod val="50000"/>
                </a:schemeClr>
              </a:solidFill>
              <a:latin typeface="微軟正黑體" panose="020B0604030504040204" pitchFamily="34" charset="-120"/>
              <a:ea typeface="微軟正黑體" panose="020B0604030504040204" pitchFamily="34" charset="-120"/>
            </a:endParaRPr>
          </a:p>
        </p:txBody>
      </p:sp>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55" y="3427738"/>
            <a:ext cx="3801496" cy="246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036" y="949699"/>
            <a:ext cx="3960440" cy="256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5220072" y="3707740"/>
            <a:ext cx="3312368" cy="369332"/>
          </a:xfrm>
          <a:prstGeom prst="rect">
            <a:avLst/>
          </a:prstGeom>
          <a:noFill/>
        </p:spPr>
        <p:txBody>
          <a:bodyPr wrap="square" rtlCol="0">
            <a:spAutoFit/>
          </a:bodyPr>
          <a:lstStyle/>
          <a:p>
            <a:pPr algn="ctr">
              <a:defRPr/>
            </a:pP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Area of Fan-shaped</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869919" y="5895376"/>
            <a:ext cx="3312368" cy="369332"/>
          </a:xfrm>
          <a:prstGeom prst="rect">
            <a:avLst/>
          </a:prstGeom>
          <a:noFill/>
        </p:spPr>
        <p:txBody>
          <a:bodyPr wrap="square" rtlCol="0">
            <a:spAutoFit/>
          </a:bodyPr>
          <a:lstStyle>
            <a:defPPr>
              <a:defRPr lang="zh-TW"/>
            </a:defPPr>
            <a:lvl1pPr algn="ctr">
              <a:defRPr>
                <a:latin typeface="Arial" panose="020B0604020202020204" pitchFamily="34" charset="0"/>
                <a:cs typeface="Arial" panose="020B0604020202020204" pitchFamily="34" charset="0"/>
              </a:defRPr>
            </a:lvl1pPr>
          </a:lstStyle>
          <a:p>
            <a:r>
              <a:rPr lang="en-US" altLang="zh-TW" dirty="0">
                <a:solidFill>
                  <a:prstClr val="black"/>
                </a:solidFill>
              </a:rPr>
              <a:t>Line symmetry(two agent)</a:t>
            </a: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012" y="949699"/>
            <a:ext cx="3828183" cy="214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文字方塊 12"/>
          <p:cNvSpPr txBox="1"/>
          <p:nvPr/>
        </p:nvSpPr>
        <p:spPr>
          <a:xfrm>
            <a:off x="869919" y="3087089"/>
            <a:ext cx="3312368" cy="369332"/>
          </a:xfrm>
          <a:prstGeom prst="rect">
            <a:avLst/>
          </a:prstGeom>
          <a:noFill/>
        </p:spPr>
        <p:txBody>
          <a:bodyPr wrap="square" rtlCol="0">
            <a:spAutoFit/>
          </a:bodyPr>
          <a:lstStyle/>
          <a:p>
            <a:pPr algn="ctr"/>
            <a:r>
              <a:rPr lang="en-US" altLang="zh-TW" dirty="0">
                <a:solidFill>
                  <a:prstClr val="black"/>
                </a:solidFill>
                <a:latin typeface="Arial" panose="020B0604020202020204" pitchFamily="34" charset="0"/>
                <a:cs typeface="Arial" panose="020B0604020202020204" pitchFamily="34" charset="0"/>
              </a:rPr>
              <a:t>Time computation</a:t>
            </a:r>
            <a:endParaRPr lang="zh-TW" altLang="en-US" dirty="0">
              <a:solidFill>
                <a:prstClr val="black"/>
              </a:solidFill>
              <a:latin typeface="Arial" panose="020B0604020202020204" pitchFamily="34" charset="0"/>
              <a:cs typeface="Arial" panose="020B0604020202020204" pitchFamily="34" charset="0"/>
            </a:endParaRPr>
          </a:p>
        </p:txBody>
      </p:sp>
      <p:pic>
        <p:nvPicPr>
          <p:cNvPr id="1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3484018"/>
            <a:ext cx="4011024" cy="250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14"/>
          <p:cNvSpPr txBox="1"/>
          <p:nvPr/>
        </p:nvSpPr>
        <p:spPr>
          <a:xfrm>
            <a:off x="5341946" y="5952619"/>
            <a:ext cx="3312368" cy="369332"/>
          </a:xfrm>
          <a:prstGeom prst="rect">
            <a:avLst/>
          </a:prstGeom>
          <a:noFill/>
        </p:spPr>
        <p:txBody>
          <a:bodyPr wrap="square" rtlCol="0">
            <a:spAutoFit/>
          </a:bodyPr>
          <a:lstStyle>
            <a:defPPr>
              <a:defRPr lang="zh-TW"/>
            </a:defPPr>
            <a:lvl1pPr algn="ctr">
              <a:defRPr>
                <a:latin typeface="Arial" panose="020B0604020202020204" pitchFamily="34" charset="0"/>
                <a:cs typeface="Arial" panose="020B0604020202020204" pitchFamily="34" charset="0"/>
              </a:defRPr>
            </a:lvl1pPr>
          </a:lstStyle>
          <a:p>
            <a:r>
              <a:rPr lang="en-US" altLang="zh-TW" dirty="0">
                <a:solidFill>
                  <a:prstClr val="black"/>
                </a:solidFill>
              </a:rPr>
              <a:t>Area of a Parallelogram</a:t>
            </a:r>
            <a:endParaRPr lang="zh-TW" altLang="en-US" dirty="0">
              <a:solidFill>
                <a:prstClr val="black"/>
              </a:solidFill>
            </a:endParaRP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30</a:t>
            </a:fld>
            <a:endParaRPr lang="zh-TW" altLang="en-US"/>
          </a:p>
        </p:txBody>
      </p:sp>
    </p:spTree>
    <p:extLst>
      <p:ext uri="{BB962C8B-B14F-4D97-AF65-F5344CB8AC3E}">
        <p14:creationId xmlns:p14="http://schemas.microsoft.com/office/powerpoint/2010/main" val="1233847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7" name="標題 1"/>
          <p:cNvSpPr txBox="1">
            <a:spLocks noGrp="1"/>
          </p:cNvSpPr>
          <p:nvPr>
            <p:ph type="title" idx="4294967295"/>
          </p:nvPr>
        </p:nvSpPr>
        <p:spPr>
          <a:xfrm>
            <a:off x="0" y="188913"/>
            <a:ext cx="9144000" cy="1143000"/>
          </a:xfrm>
          <a:prstGeom prst="rect">
            <a:avLst/>
          </a:prstGeom>
        </p:spPr>
        <p:txBody>
          <a:bodyPr/>
          <a:lstStyle/>
          <a:p>
            <a:pPr>
              <a:lnSpc>
                <a:spcPct val="90000"/>
              </a:lnSpc>
              <a:defRPr sz="3200">
                <a:solidFill>
                  <a:srgbClr val="984807"/>
                </a:solidFill>
                <a:latin typeface="微軟正黑體"/>
                <a:ea typeface="微軟正黑體"/>
                <a:cs typeface="微軟正黑體"/>
                <a:sym typeface="微軟正黑體"/>
              </a:defRPr>
            </a:pPr>
            <a:r>
              <a:rPr dirty="0"/>
              <a:t>    PISA 2015合作問題解決 (CPS)</a:t>
            </a:r>
            <a:r>
              <a:rPr dirty="0" err="1"/>
              <a:t>評量內涵</a:t>
            </a:r>
            <a:endParaRPr dirty="0"/>
          </a:p>
        </p:txBody>
      </p:sp>
      <p:grpSp>
        <p:nvGrpSpPr>
          <p:cNvPr id="2286" name="群組 117"/>
          <p:cNvGrpSpPr/>
          <p:nvPr/>
        </p:nvGrpSpPr>
        <p:grpSpPr>
          <a:xfrm>
            <a:off x="323527" y="1352941"/>
            <a:ext cx="8597994" cy="4613056"/>
            <a:chOff x="0" y="0"/>
            <a:chExt cx="8597993" cy="4613054"/>
          </a:xfrm>
        </p:grpSpPr>
        <p:grpSp>
          <p:nvGrpSpPr>
            <p:cNvPr id="2234" name="群組 116"/>
            <p:cNvGrpSpPr/>
            <p:nvPr/>
          </p:nvGrpSpPr>
          <p:grpSpPr>
            <a:xfrm>
              <a:off x="2159063" y="1136299"/>
              <a:ext cx="6438931" cy="3462763"/>
              <a:chOff x="0" y="0"/>
              <a:chExt cx="6438929" cy="3462761"/>
            </a:xfrm>
          </p:grpSpPr>
          <p:grpSp>
            <p:nvGrpSpPr>
              <p:cNvPr id="2200" name="Rectangle 6"/>
              <p:cNvGrpSpPr/>
              <p:nvPr/>
            </p:nvGrpSpPr>
            <p:grpSpPr>
              <a:xfrm>
                <a:off x="59328" y="0"/>
                <a:ext cx="2101744" cy="775926"/>
                <a:chOff x="0" y="0"/>
                <a:chExt cx="2101742" cy="775924"/>
              </a:xfrm>
            </p:grpSpPr>
            <p:sp>
              <p:nvSpPr>
                <p:cNvPr id="2198"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defRPr b="1">
                      <a:latin typeface="微軟正黑體"/>
                      <a:ea typeface="微軟正黑體"/>
                      <a:cs typeface="微軟正黑體"/>
                      <a:sym typeface="微軟正黑體"/>
                    </a:defRPr>
                  </a:pPr>
                  <a:endParaRPr/>
                </a:p>
              </p:txBody>
            </p:sp>
            <p:sp>
              <p:nvSpPr>
                <p:cNvPr id="2199" name="(A1)發現團隊成員 的觀點與能力"/>
                <p:cNvSpPr txBox="1"/>
                <p:nvPr/>
              </p:nvSpPr>
              <p:spPr>
                <a:xfrm>
                  <a:off x="118483" y="125359"/>
                  <a:ext cx="1864776" cy="525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(A1)發現團隊成員</a:t>
                  </a:r>
                  <a:br/>
                  <a:r>
                    <a:t>的觀點與能力</a:t>
                  </a:r>
                </a:p>
              </p:txBody>
            </p:sp>
          </p:grpSp>
          <p:grpSp>
            <p:nvGrpSpPr>
              <p:cNvPr id="2203" name="Rectangle 7"/>
              <p:cNvGrpSpPr/>
              <p:nvPr/>
            </p:nvGrpSpPr>
            <p:grpSpPr>
              <a:xfrm>
                <a:off x="2194560" y="0"/>
                <a:ext cx="2101744" cy="775926"/>
                <a:chOff x="0" y="0"/>
                <a:chExt cx="2101742" cy="775924"/>
              </a:xfrm>
            </p:grpSpPr>
            <p:sp>
              <p:nvSpPr>
                <p:cNvPr id="2201"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defRPr b="1">
                      <a:latin typeface="微軟正黑體"/>
                      <a:ea typeface="微軟正黑體"/>
                      <a:cs typeface="微軟正黑體"/>
                      <a:sym typeface="微軟正黑體"/>
                    </a:defRPr>
                  </a:pPr>
                  <a:endParaRPr/>
                </a:p>
              </p:txBody>
            </p:sp>
            <p:sp>
              <p:nvSpPr>
                <p:cNvPr id="2202" name="(A2)伴隨著目標 發現解決問題的 協同互動類型"/>
                <p:cNvSpPr txBox="1"/>
                <p:nvPr/>
              </p:nvSpPr>
              <p:spPr>
                <a:xfrm>
                  <a:off x="226421" y="11059"/>
                  <a:ext cx="1648901" cy="753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(A2)伴隨著目標</a:t>
                  </a:r>
                  <a:br/>
                  <a:r>
                    <a:t>發現解決問題的</a:t>
                  </a:r>
                  <a:br/>
                  <a:r>
                    <a:t>協同互動類型</a:t>
                  </a:r>
                </a:p>
              </p:txBody>
            </p:sp>
          </p:grpSp>
          <p:grpSp>
            <p:nvGrpSpPr>
              <p:cNvPr id="2206" name="Rectangle 8"/>
              <p:cNvGrpSpPr/>
              <p:nvPr/>
            </p:nvGrpSpPr>
            <p:grpSpPr>
              <a:xfrm>
                <a:off x="0" y="889907"/>
                <a:ext cx="2220400" cy="775925"/>
                <a:chOff x="0" y="0"/>
                <a:chExt cx="2220399" cy="775924"/>
              </a:xfrm>
            </p:grpSpPr>
            <p:sp>
              <p:nvSpPr>
                <p:cNvPr id="2204" name="矩形"/>
                <p:cNvSpPr/>
                <p:nvPr/>
              </p:nvSpPr>
              <p:spPr>
                <a:xfrm>
                  <a:off x="59328" y="0"/>
                  <a:ext cx="2101744" cy="775925"/>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05" name="(B1) 建立共享的表述…"/>
                <p:cNvSpPr txBox="1"/>
                <p:nvPr/>
              </p:nvSpPr>
              <p:spPr>
                <a:xfrm>
                  <a:off x="0" y="11059"/>
                  <a:ext cx="2220401" cy="753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(B1) 建立共享的表述</a:t>
                  </a:r>
                </a:p>
                <a:p>
                  <a:pPr algn="ctr">
                    <a:lnSpc>
                      <a:spcPts val="1800"/>
                    </a:lnSpc>
                    <a:defRPr b="1">
                      <a:latin typeface="微軟正黑體"/>
                      <a:ea typeface="微軟正黑體"/>
                      <a:cs typeface="微軟正黑體"/>
                      <a:sym typeface="微軟正黑體"/>
                    </a:defRPr>
                  </a:pPr>
                  <a:r>
                    <a:t>和整合問題的意義</a:t>
                  </a:r>
                </a:p>
                <a:p>
                  <a:pPr algn="ctr">
                    <a:lnSpc>
                      <a:spcPts val="1800"/>
                    </a:lnSpc>
                    <a:defRPr b="1">
                      <a:latin typeface="微軟正黑體"/>
                      <a:ea typeface="微軟正黑體"/>
                      <a:cs typeface="微軟正黑體"/>
                      <a:sym typeface="微軟正黑體"/>
                    </a:defRPr>
                  </a:pPr>
                  <a:r>
                    <a:t>（共同點）</a:t>
                  </a:r>
                </a:p>
              </p:txBody>
            </p:sp>
          </p:grpSp>
          <p:grpSp>
            <p:nvGrpSpPr>
              <p:cNvPr id="2209" name="Rectangle 9"/>
              <p:cNvGrpSpPr/>
              <p:nvPr/>
            </p:nvGrpSpPr>
            <p:grpSpPr>
              <a:xfrm>
                <a:off x="2194561" y="889907"/>
                <a:ext cx="2101744" cy="775925"/>
                <a:chOff x="0" y="0"/>
                <a:chExt cx="2101742" cy="775924"/>
              </a:xfrm>
            </p:grpSpPr>
            <p:sp>
              <p:nvSpPr>
                <p:cNvPr id="2207"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defRPr b="1">
                      <a:latin typeface="微軟正黑體"/>
                      <a:ea typeface="微軟正黑體"/>
                      <a:cs typeface="微軟正黑體"/>
                      <a:sym typeface="微軟正黑體"/>
                    </a:defRPr>
                  </a:pPr>
                  <a:endParaRPr/>
                </a:p>
              </p:txBody>
            </p:sp>
            <p:sp>
              <p:nvSpPr>
                <p:cNvPr id="2208" name="(B2)辨認與描述 要完成的任務"/>
                <p:cNvSpPr txBox="1"/>
                <p:nvPr/>
              </p:nvSpPr>
              <p:spPr>
                <a:xfrm>
                  <a:off x="232783" y="125359"/>
                  <a:ext cx="1636176" cy="525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(B2)辨認與描述</a:t>
                  </a:r>
                  <a:br/>
                  <a:r>
                    <a:t>要完成的任務</a:t>
                  </a:r>
                </a:p>
              </p:txBody>
            </p:sp>
          </p:grpSp>
          <p:grpSp>
            <p:nvGrpSpPr>
              <p:cNvPr id="2212" name="Rectangle 10"/>
              <p:cNvGrpSpPr/>
              <p:nvPr/>
            </p:nvGrpSpPr>
            <p:grpSpPr>
              <a:xfrm>
                <a:off x="57149" y="1796960"/>
                <a:ext cx="2106101" cy="775925"/>
                <a:chOff x="0" y="0"/>
                <a:chExt cx="2106099" cy="775924"/>
              </a:xfrm>
            </p:grpSpPr>
            <p:sp>
              <p:nvSpPr>
                <p:cNvPr id="2210" name="矩形"/>
                <p:cNvSpPr/>
                <p:nvPr/>
              </p:nvSpPr>
              <p:spPr>
                <a:xfrm>
                  <a:off x="2179" y="0"/>
                  <a:ext cx="2101743" cy="775925"/>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defRPr b="1">
                      <a:latin typeface="微軟正黑體"/>
                      <a:ea typeface="微軟正黑體"/>
                      <a:cs typeface="微軟正黑體"/>
                      <a:sym typeface="微軟正黑體"/>
                    </a:defRPr>
                  </a:pPr>
                  <a:endParaRPr/>
                </a:p>
              </p:txBody>
            </p:sp>
            <p:sp>
              <p:nvSpPr>
                <p:cNvPr id="2211" name="(C1) 與團隊成員 溝通所要執行的行動"/>
                <p:cNvSpPr txBox="1"/>
                <p:nvPr/>
              </p:nvSpPr>
              <p:spPr>
                <a:xfrm>
                  <a:off x="0" y="125359"/>
                  <a:ext cx="2106101" cy="525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(C1) 與團隊成員</a:t>
                  </a:r>
                  <a:br/>
                  <a:r>
                    <a:t>溝通所要執行的行動</a:t>
                  </a:r>
                </a:p>
              </p:txBody>
            </p:sp>
          </p:grpSp>
          <p:grpSp>
            <p:nvGrpSpPr>
              <p:cNvPr id="2215" name="Rectangle 11"/>
              <p:cNvGrpSpPr/>
              <p:nvPr/>
            </p:nvGrpSpPr>
            <p:grpSpPr>
              <a:xfrm>
                <a:off x="2194561" y="1796960"/>
                <a:ext cx="2101744" cy="775925"/>
                <a:chOff x="0" y="0"/>
                <a:chExt cx="2101742" cy="775924"/>
              </a:xfrm>
            </p:grpSpPr>
            <p:sp>
              <p:nvSpPr>
                <p:cNvPr id="2213"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defRPr b="1">
                      <a:latin typeface="微軟正黑體"/>
                      <a:ea typeface="微軟正黑體"/>
                      <a:cs typeface="微軟正黑體"/>
                      <a:sym typeface="微軟正黑體"/>
                    </a:defRPr>
                  </a:pPr>
                  <a:endParaRPr/>
                </a:p>
              </p:txBody>
            </p:sp>
            <p:sp>
              <p:nvSpPr>
                <p:cNvPr id="2214" name="(C2)執行計畫"/>
                <p:cNvSpPr txBox="1"/>
                <p:nvPr/>
              </p:nvSpPr>
              <p:spPr>
                <a:xfrm>
                  <a:off x="347083" y="239659"/>
                  <a:ext cx="1407576" cy="2966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(C2)執行計畫</a:t>
                  </a:r>
                </a:p>
              </p:txBody>
            </p:sp>
          </p:grpSp>
          <p:grpSp>
            <p:nvGrpSpPr>
              <p:cNvPr id="2218" name="Rectangle 12"/>
              <p:cNvGrpSpPr/>
              <p:nvPr/>
            </p:nvGrpSpPr>
            <p:grpSpPr>
              <a:xfrm>
                <a:off x="59328" y="2686837"/>
                <a:ext cx="2101744" cy="775925"/>
                <a:chOff x="0" y="0"/>
                <a:chExt cx="2101742" cy="775924"/>
              </a:xfrm>
            </p:grpSpPr>
            <p:sp>
              <p:nvSpPr>
                <p:cNvPr id="2216"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defRPr b="1">
                      <a:latin typeface="微軟正黑體"/>
                      <a:ea typeface="微軟正黑體"/>
                      <a:cs typeface="微軟正黑體"/>
                      <a:sym typeface="微軟正黑體"/>
                    </a:defRPr>
                  </a:pPr>
                  <a:endParaRPr/>
                </a:p>
              </p:txBody>
            </p:sp>
            <p:sp>
              <p:nvSpPr>
                <p:cNvPr id="2217" name="(D1)檢核及修正 共享的理解"/>
                <p:cNvSpPr txBox="1"/>
                <p:nvPr/>
              </p:nvSpPr>
              <p:spPr>
                <a:xfrm>
                  <a:off x="232783" y="125359"/>
                  <a:ext cx="1636176" cy="525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(D1)檢核及修正</a:t>
                  </a:r>
                  <a:br/>
                  <a:r>
                    <a:t>共享的理解</a:t>
                  </a:r>
                </a:p>
              </p:txBody>
            </p:sp>
          </p:grpSp>
          <p:grpSp>
            <p:nvGrpSpPr>
              <p:cNvPr id="2221" name="Rectangle 13"/>
              <p:cNvGrpSpPr/>
              <p:nvPr/>
            </p:nvGrpSpPr>
            <p:grpSpPr>
              <a:xfrm>
                <a:off x="2194561" y="2686837"/>
                <a:ext cx="2101744" cy="775925"/>
                <a:chOff x="0" y="0"/>
                <a:chExt cx="2101742" cy="775924"/>
              </a:xfrm>
            </p:grpSpPr>
            <p:sp>
              <p:nvSpPr>
                <p:cNvPr id="2219"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defRPr b="1">
                      <a:latin typeface="微軟正黑體"/>
                      <a:ea typeface="微軟正黑體"/>
                      <a:cs typeface="微軟正黑體"/>
                      <a:sym typeface="微軟正黑體"/>
                    </a:defRPr>
                  </a:pPr>
                  <a:endParaRPr/>
                </a:p>
              </p:txBody>
            </p:sp>
            <p:sp>
              <p:nvSpPr>
                <p:cNvPr id="2220" name="(D2)檢核行動的結果 與評價解決問題 成功之處"/>
                <p:cNvSpPr txBox="1"/>
                <p:nvPr/>
              </p:nvSpPr>
              <p:spPr>
                <a:xfrm>
                  <a:off x="4183" y="11059"/>
                  <a:ext cx="2093376" cy="753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(D2)檢核行動的結果</a:t>
                  </a:r>
                  <a:br/>
                  <a:r>
                    <a:t>與評價解決問題</a:t>
                  </a:r>
                  <a:br/>
                  <a:r>
                    <a:t>成功之處</a:t>
                  </a:r>
                </a:p>
              </p:txBody>
            </p:sp>
          </p:grpSp>
          <p:grpSp>
            <p:nvGrpSpPr>
              <p:cNvPr id="2224" name="Rectangle 7"/>
              <p:cNvGrpSpPr/>
              <p:nvPr/>
            </p:nvGrpSpPr>
            <p:grpSpPr>
              <a:xfrm>
                <a:off x="4335009" y="0"/>
                <a:ext cx="2101743" cy="775925"/>
                <a:chOff x="0" y="0"/>
                <a:chExt cx="2101742" cy="775924"/>
              </a:xfrm>
            </p:grpSpPr>
            <p:sp>
              <p:nvSpPr>
                <p:cNvPr id="2222"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23" name="(A3)理解解決問題…"/>
                <p:cNvSpPr txBox="1"/>
                <p:nvPr/>
              </p:nvSpPr>
              <p:spPr>
                <a:xfrm>
                  <a:off x="86727" y="125359"/>
                  <a:ext cx="1928288" cy="525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(A3)理解解決問題</a:t>
                  </a:r>
                </a:p>
                <a:p>
                  <a:pPr algn="ctr">
                    <a:lnSpc>
                      <a:spcPts val="1800"/>
                    </a:lnSpc>
                    <a:defRPr b="1">
                      <a:latin typeface="微軟正黑體"/>
                      <a:ea typeface="微軟正黑體"/>
                      <a:cs typeface="微軟正黑體"/>
                      <a:sym typeface="微軟正黑體"/>
                    </a:defRPr>
                  </a:pPr>
                  <a:r>
                    <a:t>的分工角色</a:t>
                  </a:r>
                </a:p>
              </p:txBody>
            </p:sp>
          </p:grpSp>
          <p:grpSp>
            <p:nvGrpSpPr>
              <p:cNvPr id="2227" name="Rectangle 9"/>
              <p:cNvGrpSpPr/>
              <p:nvPr/>
            </p:nvGrpSpPr>
            <p:grpSpPr>
              <a:xfrm>
                <a:off x="4335009" y="889906"/>
                <a:ext cx="2101743" cy="775925"/>
                <a:chOff x="0" y="0"/>
                <a:chExt cx="2101742" cy="775924"/>
              </a:xfrm>
            </p:grpSpPr>
            <p:sp>
              <p:nvSpPr>
                <p:cNvPr id="2225"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26" name="(B3)描述分工角色…"/>
                <p:cNvSpPr txBox="1"/>
                <p:nvPr/>
              </p:nvSpPr>
              <p:spPr>
                <a:xfrm>
                  <a:off x="4239" y="11059"/>
                  <a:ext cx="2093264" cy="753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(B3)描述分工角色</a:t>
                  </a:r>
                </a:p>
                <a:p>
                  <a:pPr algn="ctr">
                    <a:lnSpc>
                      <a:spcPts val="1800"/>
                    </a:lnSpc>
                    <a:defRPr b="1">
                      <a:latin typeface="微軟正黑體"/>
                      <a:ea typeface="微軟正黑體"/>
                      <a:cs typeface="微軟正黑體"/>
                      <a:sym typeface="微軟正黑體"/>
                    </a:defRPr>
                  </a:pPr>
                  <a:r>
                    <a:t>與團隊組織</a:t>
                  </a:r>
                </a:p>
                <a:p>
                  <a:pPr algn="ctr">
                    <a:lnSpc>
                      <a:spcPts val="1800"/>
                    </a:lnSpc>
                    <a:defRPr b="1">
                      <a:latin typeface="微軟正黑體"/>
                      <a:ea typeface="微軟正黑體"/>
                      <a:cs typeface="微軟正黑體"/>
                      <a:sym typeface="微軟正黑體"/>
                    </a:defRPr>
                  </a:pPr>
                  <a:r>
                    <a:t>(溝通協定/參與規則)</a:t>
                  </a:r>
                </a:p>
              </p:txBody>
            </p:sp>
          </p:grpSp>
          <p:grpSp>
            <p:nvGrpSpPr>
              <p:cNvPr id="2230" name="Rectangle 11"/>
              <p:cNvGrpSpPr/>
              <p:nvPr/>
            </p:nvGrpSpPr>
            <p:grpSpPr>
              <a:xfrm>
                <a:off x="4335009" y="1796959"/>
                <a:ext cx="2101743" cy="775925"/>
                <a:chOff x="0" y="0"/>
                <a:chExt cx="2101742" cy="775924"/>
              </a:xfrm>
            </p:grpSpPr>
            <p:sp>
              <p:nvSpPr>
                <p:cNvPr id="2228" name="矩形"/>
                <p:cNvSpPr/>
                <p:nvPr/>
              </p:nvSpPr>
              <p:spPr>
                <a:xfrm>
                  <a:off x="-1" y="-1"/>
                  <a:ext cx="2101744" cy="775926"/>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29" name="(C3)遵守參與規則…"/>
                <p:cNvSpPr txBox="1"/>
                <p:nvPr/>
              </p:nvSpPr>
              <p:spPr>
                <a:xfrm>
                  <a:off x="42301" y="11059"/>
                  <a:ext cx="2017139" cy="753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(C3)遵守參與規則</a:t>
                  </a:r>
                </a:p>
                <a:p>
                  <a:pPr algn="ctr">
                    <a:lnSpc>
                      <a:spcPts val="1800"/>
                    </a:lnSpc>
                    <a:defRPr b="1">
                      <a:latin typeface="微軟正黑體"/>
                      <a:ea typeface="微軟正黑體"/>
                      <a:cs typeface="微軟正黑體"/>
                      <a:sym typeface="微軟正黑體"/>
                    </a:defRPr>
                  </a:pPr>
                  <a:r>
                    <a:t>(例如提示其他團隊</a:t>
                  </a:r>
                </a:p>
                <a:p>
                  <a:pPr algn="ctr">
                    <a:lnSpc>
                      <a:spcPts val="1800"/>
                    </a:lnSpc>
                    <a:defRPr b="1">
                      <a:latin typeface="微軟正黑體"/>
                      <a:ea typeface="微軟正黑體"/>
                      <a:cs typeface="微軟正黑體"/>
                      <a:sym typeface="微軟正黑體"/>
                    </a:defRPr>
                  </a:pPr>
                  <a:r>
                    <a:t>成員執行其任務)</a:t>
                  </a:r>
                </a:p>
              </p:txBody>
            </p:sp>
          </p:grpSp>
          <p:grpSp>
            <p:nvGrpSpPr>
              <p:cNvPr id="2233" name="Rectangle 13"/>
              <p:cNvGrpSpPr/>
              <p:nvPr/>
            </p:nvGrpSpPr>
            <p:grpSpPr>
              <a:xfrm>
                <a:off x="4332830" y="2686836"/>
                <a:ext cx="2106100" cy="775925"/>
                <a:chOff x="0" y="0"/>
                <a:chExt cx="2106099" cy="775924"/>
              </a:xfrm>
            </p:grpSpPr>
            <p:sp>
              <p:nvSpPr>
                <p:cNvPr id="2231" name="矩形"/>
                <p:cNvSpPr/>
                <p:nvPr/>
              </p:nvSpPr>
              <p:spPr>
                <a:xfrm>
                  <a:off x="2179" y="0"/>
                  <a:ext cx="2101743" cy="775925"/>
                </a:xfrm>
                <a:prstGeom prst="rect">
                  <a:avLst/>
                </a:prstGeom>
                <a:solidFill>
                  <a:srgbClr val="F7C1F7"/>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32" name="(D3)檢核、反饋與…"/>
                <p:cNvSpPr txBox="1"/>
                <p:nvPr/>
              </p:nvSpPr>
              <p:spPr>
                <a:xfrm>
                  <a:off x="0" y="125359"/>
                  <a:ext cx="2106101" cy="525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8000" tIns="18000" rIns="18000" bIns="18000" numCol="1" anchor="ctr">
                  <a:spAutoFit/>
                </a:bodyPr>
                <a:lstStyle/>
                <a:p>
                  <a:pPr algn="ctr">
                    <a:lnSpc>
                      <a:spcPts val="1800"/>
                    </a:lnSpc>
                    <a:defRPr b="1">
                      <a:latin typeface="微軟正黑體"/>
                      <a:ea typeface="微軟正黑體"/>
                      <a:cs typeface="微軟正黑體"/>
                      <a:sym typeface="微軟正黑體"/>
                    </a:defRPr>
                  </a:pPr>
                  <a:r>
                    <a:t>(D3)檢核、反饋與</a:t>
                  </a:r>
                </a:p>
                <a:p>
                  <a:pPr algn="ctr">
                    <a:lnSpc>
                      <a:spcPts val="1800"/>
                    </a:lnSpc>
                    <a:defRPr b="1">
                      <a:latin typeface="微軟正黑體"/>
                      <a:ea typeface="微軟正黑體"/>
                      <a:cs typeface="微軟正黑體"/>
                      <a:sym typeface="微軟正黑體"/>
                    </a:defRPr>
                  </a:pPr>
                  <a:r>
                    <a:t>調整團隊組織與角色</a:t>
                  </a:r>
                </a:p>
              </p:txBody>
            </p:sp>
          </p:grpSp>
        </p:grpSp>
        <p:grpSp>
          <p:nvGrpSpPr>
            <p:cNvPr id="2256" name="群組 115"/>
            <p:cNvGrpSpPr/>
            <p:nvPr/>
          </p:nvGrpSpPr>
          <p:grpSpPr>
            <a:xfrm>
              <a:off x="2160240" y="-1"/>
              <a:ext cx="6435575" cy="1089949"/>
              <a:chOff x="0" y="0"/>
              <a:chExt cx="6435574" cy="1089947"/>
            </a:xfrm>
          </p:grpSpPr>
          <p:grpSp>
            <p:nvGrpSpPr>
              <p:cNvPr id="2239" name="群組 79"/>
              <p:cNvGrpSpPr/>
              <p:nvPr/>
            </p:nvGrpSpPr>
            <p:grpSpPr>
              <a:xfrm>
                <a:off x="2180646" y="503404"/>
                <a:ext cx="2106169" cy="580645"/>
                <a:chOff x="0" y="0"/>
                <a:chExt cx="2106168" cy="580644"/>
              </a:xfrm>
            </p:grpSpPr>
            <p:grpSp>
              <p:nvGrpSpPr>
                <p:cNvPr id="2237" name="Rectangle 5"/>
                <p:cNvGrpSpPr/>
                <p:nvPr/>
              </p:nvGrpSpPr>
              <p:grpSpPr>
                <a:xfrm>
                  <a:off x="3768" y="-1"/>
                  <a:ext cx="2102400" cy="580646"/>
                  <a:chOff x="0" y="0"/>
                  <a:chExt cx="2102399" cy="580644"/>
                </a:xfrm>
              </p:grpSpPr>
              <p:sp>
                <p:nvSpPr>
                  <p:cNvPr id="2235" name="矩形"/>
                  <p:cNvSpPr/>
                  <p:nvPr/>
                </p:nvSpPr>
                <p:spPr>
                  <a:xfrm>
                    <a:off x="0" y="19603"/>
                    <a:ext cx="2102400" cy="541439"/>
                  </a:xfrm>
                  <a:prstGeom prst="rect">
                    <a:avLst/>
                  </a:prstGeom>
                  <a:solidFill>
                    <a:srgbClr val="782878"/>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36" name="採取適當的行動 解決問題"/>
                  <p:cNvSpPr txBox="1"/>
                  <p:nvPr/>
                </p:nvSpPr>
                <p:spPr>
                  <a:xfrm>
                    <a:off x="199030" y="0"/>
                    <a:ext cx="1704340" cy="5806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lnSpc>
                        <a:spcPts val="1800"/>
                      </a:lnSpc>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採取適當的行動</a:t>
                    </a:r>
                    <a:br/>
                    <a:r>
                      <a:t>解決問題</a:t>
                    </a:r>
                  </a:p>
                </p:txBody>
              </p:sp>
            </p:grpSp>
            <p:sp>
              <p:nvSpPr>
                <p:cNvPr id="2238" name="AutoShape 18"/>
                <p:cNvSpPr/>
                <p:nvPr/>
              </p:nvSpPr>
              <p:spPr>
                <a:xfrm rot="5400000">
                  <a:off x="-16290" y="31064"/>
                  <a:ext cx="363758" cy="3311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888B8"/>
                </a:solidFill>
                <a:ln w="12700" cap="flat">
                  <a:noFill/>
                  <a:miter lim="400000"/>
                </a:ln>
                <a:effectLst/>
              </p:spPr>
              <p:txBody>
                <a:bodyPr wrap="square" lIns="45719" tIns="45719" rIns="45719" bIns="45719" numCol="1" anchor="ctr">
                  <a:noAutofit/>
                </a:bodyPr>
                <a:lstStyle/>
                <a:p>
                  <a:pPr>
                    <a:lnSpc>
                      <a:spcPts val="1800"/>
                    </a:lnSpc>
                    <a:defRPr b="1">
                      <a:latin typeface="微軟正黑體"/>
                      <a:ea typeface="微軟正黑體"/>
                      <a:cs typeface="微軟正黑體"/>
                      <a:sym typeface="微軟正黑體"/>
                    </a:defRPr>
                  </a:pPr>
                  <a:endParaRPr/>
                </a:p>
              </p:txBody>
            </p:sp>
          </p:grpSp>
          <p:grpSp>
            <p:nvGrpSpPr>
              <p:cNvPr id="2245" name="群組 77"/>
              <p:cNvGrpSpPr/>
              <p:nvPr/>
            </p:nvGrpSpPr>
            <p:grpSpPr>
              <a:xfrm>
                <a:off x="-1" y="455850"/>
                <a:ext cx="2157496" cy="633051"/>
                <a:chOff x="0" y="0"/>
                <a:chExt cx="2157494" cy="633050"/>
              </a:xfrm>
            </p:grpSpPr>
            <p:grpSp>
              <p:nvGrpSpPr>
                <p:cNvPr id="2242" name="Rectangle 4"/>
                <p:cNvGrpSpPr/>
                <p:nvPr/>
              </p:nvGrpSpPr>
              <p:grpSpPr>
                <a:xfrm>
                  <a:off x="55094" y="52405"/>
                  <a:ext cx="2102401" cy="580646"/>
                  <a:chOff x="0" y="0"/>
                  <a:chExt cx="2102399" cy="580644"/>
                </a:xfrm>
              </p:grpSpPr>
              <p:sp>
                <p:nvSpPr>
                  <p:cNvPr id="2240" name="矩形"/>
                  <p:cNvSpPr/>
                  <p:nvPr/>
                </p:nvSpPr>
                <p:spPr>
                  <a:xfrm>
                    <a:off x="0" y="19603"/>
                    <a:ext cx="2102400" cy="541439"/>
                  </a:xfrm>
                  <a:prstGeom prst="rect">
                    <a:avLst/>
                  </a:prstGeom>
                  <a:solidFill>
                    <a:srgbClr val="782878"/>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endParaRPr/>
                  </a:p>
                </p:txBody>
              </p:sp>
              <p:sp>
                <p:nvSpPr>
                  <p:cNvPr id="2241" name="建立及維持 相互的理解"/>
                  <p:cNvSpPr txBox="1"/>
                  <p:nvPr/>
                </p:nvSpPr>
                <p:spPr>
                  <a:xfrm>
                    <a:off x="427630" y="0"/>
                    <a:ext cx="1247141" cy="5806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lnSpc>
                        <a:spcPts val="1800"/>
                      </a:lnSpc>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建立及維持</a:t>
                    </a:r>
                    <a:br/>
                    <a:r>
                      <a:t>相互的理解</a:t>
                    </a:r>
                  </a:p>
                </p:txBody>
              </p:sp>
            </p:grpSp>
            <p:sp>
              <p:nvSpPr>
                <p:cNvPr id="2243" name="AutoShape 18"/>
                <p:cNvSpPr/>
                <p:nvPr/>
              </p:nvSpPr>
              <p:spPr>
                <a:xfrm rot="5400000">
                  <a:off x="23246" y="103124"/>
                  <a:ext cx="363758" cy="3000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888B8"/>
                </a:solidFill>
                <a:ln w="12700" cap="flat">
                  <a:noFill/>
                  <a:miter lim="400000"/>
                </a:ln>
                <a:effectLst/>
              </p:spPr>
              <p:txBody>
                <a:bodyPr wrap="square" lIns="45719" tIns="45719" rIns="45719" bIns="45719" numCol="1" anchor="ctr">
                  <a:noAutofit/>
                </a:bodyPr>
                <a:lstStyle/>
                <a:p>
                  <a:pPr>
                    <a:lnSpc>
                      <a:spcPts val="1800"/>
                    </a:lnSpc>
                    <a:defRPr b="1">
                      <a:latin typeface="微軟正黑體"/>
                      <a:ea typeface="微軟正黑體"/>
                      <a:cs typeface="微軟正黑體"/>
                      <a:sym typeface="微軟正黑體"/>
                    </a:defRPr>
                  </a:pPr>
                  <a:endParaRPr/>
                </a:p>
              </p:txBody>
            </p:sp>
            <p:sp>
              <p:nvSpPr>
                <p:cNvPr id="2244" name="矩形 71"/>
                <p:cNvSpPr txBox="1"/>
                <p:nvPr/>
              </p:nvSpPr>
              <p:spPr>
                <a:xfrm>
                  <a:off x="0" y="0"/>
                  <a:ext cx="217151" cy="321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nSpc>
                      <a:spcPts val="1800"/>
                    </a:lnSpc>
                    <a:defRPr sz="1600" b="1">
                      <a:solidFill>
                        <a:srgbClr val="FFFFFF"/>
                      </a:solidFill>
                      <a:latin typeface="微軟正黑體"/>
                      <a:ea typeface="微軟正黑體"/>
                      <a:cs typeface="微軟正黑體"/>
                      <a:sym typeface="微軟正黑體"/>
                    </a:defRPr>
                  </a:lvl1pPr>
                </a:lstStyle>
                <a:p>
                  <a:r>
                    <a:t>1</a:t>
                  </a:r>
                </a:p>
              </p:txBody>
            </p:sp>
          </p:grpSp>
          <p:sp>
            <p:nvSpPr>
              <p:cNvPr id="2246" name="矩形 72"/>
              <p:cNvSpPr txBox="1"/>
              <p:nvPr/>
            </p:nvSpPr>
            <p:spPr>
              <a:xfrm>
                <a:off x="2117961" y="470263"/>
                <a:ext cx="217151" cy="321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nSpc>
                    <a:spcPts val="1800"/>
                  </a:lnSpc>
                  <a:defRPr sz="1600" b="1">
                    <a:solidFill>
                      <a:srgbClr val="FFFFFF"/>
                    </a:solidFill>
                    <a:latin typeface="微軟正黑體"/>
                    <a:ea typeface="微軟正黑體"/>
                    <a:cs typeface="微軟正黑體"/>
                    <a:sym typeface="微軟正黑體"/>
                  </a:defRPr>
                </a:lvl1pPr>
              </a:lstStyle>
              <a:p>
                <a:r>
                  <a:t>2</a:t>
                </a:r>
              </a:p>
            </p:txBody>
          </p:sp>
          <p:grpSp>
            <p:nvGrpSpPr>
              <p:cNvPr id="2252" name="群組 78"/>
              <p:cNvGrpSpPr/>
              <p:nvPr/>
            </p:nvGrpSpPr>
            <p:grpSpPr>
              <a:xfrm>
                <a:off x="4272818" y="479574"/>
                <a:ext cx="2150210" cy="610374"/>
                <a:chOff x="0" y="0"/>
                <a:chExt cx="2150209" cy="610373"/>
              </a:xfrm>
            </p:grpSpPr>
            <p:grpSp>
              <p:nvGrpSpPr>
                <p:cNvPr id="2249" name="Rectangle 5"/>
                <p:cNvGrpSpPr/>
                <p:nvPr/>
              </p:nvGrpSpPr>
              <p:grpSpPr>
                <a:xfrm>
                  <a:off x="47809" y="29728"/>
                  <a:ext cx="2102401" cy="580646"/>
                  <a:chOff x="0" y="0"/>
                  <a:chExt cx="2102399" cy="580644"/>
                </a:xfrm>
              </p:grpSpPr>
              <p:sp>
                <p:nvSpPr>
                  <p:cNvPr id="2247" name="矩形"/>
                  <p:cNvSpPr/>
                  <p:nvPr/>
                </p:nvSpPr>
                <p:spPr>
                  <a:xfrm>
                    <a:off x="0" y="19603"/>
                    <a:ext cx="2102400" cy="541439"/>
                  </a:xfrm>
                  <a:prstGeom prst="rect">
                    <a:avLst/>
                  </a:prstGeom>
                  <a:solidFill>
                    <a:srgbClr val="782878"/>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48" name="建立及維持 團隊合作"/>
                  <p:cNvSpPr txBox="1"/>
                  <p:nvPr/>
                </p:nvSpPr>
                <p:spPr>
                  <a:xfrm>
                    <a:off x="427630" y="0"/>
                    <a:ext cx="1247141" cy="5806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lnSpc>
                        <a:spcPts val="1800"/>
                      </a:lnSpc>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建立及維持</a:t>
                    </a:r>
                    <a:br/>
                    <a:r>
                      <a:t>團隊合作</a:t>
                    </a:r>
                  </a:p>
                </p:txBody>
              </p:sp>
            </p:grpSp>
            <p:sp>
              <p:nvSpPr>
                <p:cNvPr id="2250" name="AutoShape 18"/>
                <p:cNvSpPr/>
                <p:nvPr/>
              </p:nvSpPr>
              <p:spPr>
                <a:xfrm rot="5400000">
                  <a:off x="26385" y="54894"/>
                  <a:ext cx="363758" cy="3311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B888B8"/>
                </a:solidFill>
                <a:ln w="12700" cap="flat">
                  <a:noFill/>
                  <a:miter lim="400000"/>
                </a:ln>
                <a:effectLst/>
              </p:spPr>
              <p:txBody>
                <a:bodyPr wrap="square" lIns="45719" tIns="45719" rIns="45719" bIns="45719" numCol="1" anchor="ctr">
                  <a:noAutofit/>
                </a:bodyPr>
                <a:lstStyle/>
                <a:p>
                  <a:pPr>
                    <a:lnSpc>
                      <a:spcPts val="1800"/>
                    </a:lnSpc>
                    <a:defRPr b="1">
                      <a:latin typeface="微軟正黑體"/>
                      <a:ea typeface="微軟正黑體"/>
                      <a:cs typeface="微軟正黑體"/>
                      <a:sym typeface="微軟正黑體"/>
                    </a:defRPr>
                  </a:pPr>
                  <a:endParaRPr/>
                </a:p>
              </p:txBody>
            </p:sp>
            <p:sp>
              <p:nvSpPr>
                <p:cNvPr id="2251" name="矩形 73"/>
                <p:cNvSpPr txBox="1"/>
                <p:nvPr/>
              </p:nvSpPr>
              <p:spPr>
                <a:xfrm>
                  <a:off x="0" y="0"/>
                  <a:ext cx="217151" cy="321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nSpc>
                      <a:spcPts val="1800"/>
                    </a:lnSpc>
                    <a:defRPr sz="1600" b="1">
                      <a:solidFill>
                        <a:srgbClr val="FFFFFF"/>
                      </a:solidFill>
                      <a:latin typeface="微軟正黑體"/>
                      <a:ea typeface="微軟正黑體"/>
                      <a:cs typeface="微軟正黑體"/>
                      <a:sym typeface="微軟正黑體"/>
                    </a:defRPr>
                  </a:lvl1pPr>
                </a:lstStyle>
                <a:p>
                  <a:r>
                    <a:t>3</a:t>
                  </a:r>
                </a:p>
              </p:txBody>
            </p:sp>
          </p:grpSp>
          <p:grpSp>
            <p:nvGrpSpPr>
              <p:cNvPr id="2255" name="五邊形 107"/>
              <p:cNvGrpSpPr/>
              <p:nvPr/>
            </p:nvGrpSpPr>
            <p:grpSpPr>
              <a:xfrm>
                <a:off x="55093" y="-1"/>
                <a:ext cx="6380482" cy="408942"/>
                <a:chOff x="0" y="0"/>
                <a:chExt cx="6380480" cy="408940"/>
              </a:xfrm>
            </p:grpSpPr>
            <p:sp>
              <p:nvSpPr>
                <p:cNvPr id="2253" name="形狀"/>
                <p:cNvSpPr/>
                <p:nvPr/>
              </p:nvSpPr>
              <p:spPr>
                <a:xfrm>
                  <a:off x="0" y="78470"/>
                  <a:ext cx="6380481" cy="25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73" y="0"/>
                      </a:lnTo>
                      <a:lnTo>
                        <a:pt x="21600" y="10800"/>
                      </a:lnTo>
                      <a:lnTo>
                        <a:pt x="21173" y="21600"/>
                      </a:lnTo>
                      <a:lnTo>
                        <a:pt x="0" y="21600"/>
                      </a:lnTo>
                      <a:close/>
                    </a:path>
                  </a:pathLst>
                </a:custGeom>
                <a:solidFill>
                  <a:srgbClr val="B9CDE5"/>
                </a:solidFill>
                <a:ln w="15875" cap="flat">
                  <a:solidFill>
                    <a:srgbClr val="1F497D"/>
                  </a:solidFill>
                  <a:prstDash val="solid"/>
                  <a:miter lim="8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254" name="PISA 2015 團隊合作核心能力"/>
                <p:cNvSpPr txBox="1"/>
                <p:nvPr/>
              </p:nvSpPr>
              <p:spPr>
                <a:xfrm>
                  <a:off x="0" y="0"/>
                  <a:ext cx="6317481" cy="4089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b="1">
                      <a:solidFill>
                        <a:srgbClr val="04617B"/>
                      </a:solidFill>
                      <a:latin typeface="微軟正黑體"/>
                      <a:ea typeface="微軟正黑體"/>
                      <a:cs typeface="微軟正黑體"/>
                      <a:sym typeface="微軟正黑體"/>
                    </a:defRPr>
                  </a:pPr>
                  <a:r>
                    <a:t>PISA 2015 團隊合作核心能力 </a:t>
                  </a:r>
                </a:p>
              </p:txBody>
            </p:sp>
          </p:grpSp>
        </p:grpSp>
        <p:grpSp>
          <p:nvGrpSpPr>
            <p:cNvPr id="2285" name="群組 114"/>
            <p:cNvGrpSpPr/>
            <p:nvPr/>
          </p:nvGrpSpPr>
          <p:grpSpPr>
            <a:xfrm>
              <a:off x="-1" y="1097695"/>
              <a:ext cx="2111404" cy="3515360"/>
              <a:chOff x="0" y="0"/>
              <a:chExt cx="2111402" cy="3515359"/>
            </a:xfrm>
          </p:grpSpPr>
          <p:grpSp>
            <p:nvGrpSpPr>
              <p:cNvPr id="2281" name="群組 106"/>
              <p:cNvGrpSpPr/>
              <p:nvPr/>
            </p:nvGrpSpPr>
            <p:grpSpPr>
              <a:xfrm>
                <a:off x="435179" y="0"/>
                <a:ext cx="1676223" cy="3515356"/>
                <a:chOff x="0" y="0"/>
                <a:chExt cx="1676222" cy="3515355"/>
              </a:xfrm>
            </p:grpSpPr>
            <p:grpSp>
              <p:nvGrpSpPr>
                <p:cNvPr id="2259" name="Rectangle 17"/>
                <p:cNvGrpSpPr/>
                <p:nvPr/>
              </p:nvGrpSpPr>
              <p:grpSpPr>
                <a:xfrm>
                  <a:off x="213929" y="33012"/>
                  <a:ext cx="1460323" cy="775925"/>
                  <a:chOff x="0" y="0"/>
                  <a:chExt cx="1460322" cy="775924"/>
                </a:xfrm>
              </p:grpSpPr>
              <p:sp>
                <p:nvSpPr>
                  <p:cNvPr id="2257" name="矩形"/>
                  <p:cNvSpPr/>
                  <p:nvPr/>
                </p:nvSpPr>
                <p:spPr>
                  <a:xfrm>
                    <a:off x="-1" y="-1"/>
                    <a:ext cx="1460324" cy="775926"/>
                  </a:xfrm>
                  <a:prstGeom prst="rect">
                    <a:avLst/>
                  </a:prstGeom>
                  <a:solidFill>
                    <a:srgbClr val="B888B8"/>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58" name="探究及理解"/>
                  <p:cNvSpPr txBox="1"/>
                  <p:nvPr/>
                </p:nvSpPr>
                <p:spPr>
                  <a:xfrm>
                    <a:off x="11322" y="211939"/>
                    <a:ext cx="1437678" cy="3520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lnSpc>
                        <a:spcPts val="1800"/>
                      </a:lnSpc>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   探究及理解</a:t>
                    </a:r>
                  </a:p>
                </p:txBody>
              </p:sp>
            </p:grpSp>
            <p:sp>
              <p:nvSpPr>
                <p:cNvPr id="2260" name="AutoShape 22"/>
                <p:cNvSpPr/>
                <p:nvPr/>
              </p:nvSpPr>
              <p:spPr>
                <a:xfrm rot="5400000">
                  <a:off x="213929" y="33012"/>
                  <a:ext cx="468000" cy="468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43C64"/>
                </a:solidFill>
                <a:ln w="12700" cap="flat">
                  <a:noFill/>
                  <a:miter lim="400000"/>
                </a:ln>
                <a:effectLst/>
              </p:spPr>
              <p:txBody>
                <a:bodyPr wrap="square" lIns="45719" tIns="45719" rIns="45719" bIns="45719" numCol="1" anchor="ctr">
                  <a:noAutofit/>
                </a:bodyPr>
                <a:lstStyle/>
                <a:p>
                  <a:pPr>
                    <a:lnSpc>
                      <a:spcPts val="1800"/>
                    </a:lnSpc>
                    <a:defRPr b="1">
                      <a:solidFill>
                        <a:srgbClr val="FFFFFF"/>
                      </a:solidFill>
                      <a:latin typeface="微軟正黑體"/>
                      <a:ea typeface="微軟正黑體"/>
                      <a:cs typeface="微軟正黑體"/>
                      <a:sym typeface="微軟正黑體"/>
                    </a:defRPr>
                  </a:pPr>
                  <a:endParaRPr/>
                </a:p>
              </p:txBody>
            </p:sp>
            <p:sp>
              <p:nvSpPr>
                <p:cNvPr id="2261" name="矩形 61"/>
                <p:cNvSpPr txBox="1"/>
                <p:nvPr/>
              </p:nvSpPr>
              <p:spPr>
                <a:xfrm>
                  <a:off x="183339" y="0"/>
                  <a:ext cx="324370" cy="3268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nSpc>
                      <a:spcPts val="1800"/>
                    </a:lnSpc>
                    <a:defRPr b="1">
                      <a:solidFill>
                        <a:srgbClr val="FFFFFF"/>
                      </a:solidFill>
                      <a:latin typeface="微軟正黑體"/>
                      <a:ea typeface="微軟正黑體"/>
                      <a:cs typeface="微軟正黑體"/>
                      <a:sym typeface="微軟正黑體"/>
                    </a:defRPr>
                  </a:pPr>
                  <a:r>
                    <a:t>A </a:t>
                  </a:r>
                </a:p>
              </p:txBody>
            </p:sp>
            <p:grpSp>
              <p:nvGrpSpPr>
                <p:cNvPr id="2264" name="Rectangle 19"/>
                <p:cNvGrpSpPr/>
                <p:nvPr/>
              </p:nvGrpSpPr>
              <p:grpSpPr>
                <a:xfrm>
                  <a:off x="215900" y="932813"/>
                  <a:ext cx="1460323" cy="775925"/>
                  <a:chOff x="0" y="0"/>
                  <a:chExt cx="1460322" cy="775924"/>
                </a:xfrm>
              </p:grpSpPr>
              <p:sp>
                <p:nvSpPr>
                  <p:cNvPr id="2262" name="矩形"/>
                  <p:cNvSpPr/>
                  <p:nvPr/>
                </p:nvSpPr>
                <p:spPr>
                  <a:xfrm>
                    <a:off x="-1" y="-1"/>
                    <a:ext cx="1460324" cy="775926"/>
                  </a:xfrm>
                  <a:prstGeom prst="rect">
                    <a:avLst/>
                  </a:prstGeom>
                  <a:solidFill>
                    <a:srgbClr val="B888B8"/>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63" name="表達及…"/>
                  <p:cNvSpPr txBox="1"/>
                  <p:nvPr/>
                </p:nvSpPr>
                <p:spPr>
                  <a:xfrm>
                    <a:off x="11322" y="97639"/>
                    <a:ext cx="1437678" cy="5806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p>
                    <a:pPr algn="ctr">
                      <a:lnSpc>
                        <a:spcPts val="1800"/>
                      </a:lnSpc>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     表達及</a:t>
                    </a:r>
                  </a:p>
                  <a:p>
                    <a:pPr algn="ctr">
                      <a:lnSpc>
                        <a:spcPts val="1800"/>
                      </a:lnSpc>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   系統性闡述</a:t>
                    </a:r>
                  </a:p>
                </p:txBody>
              </p:sp>
            </p:grpSp>
            <p:sp>
              <p:nvSpPr>
                <p:cNvPr id="2265" name="AutoShape 22"/>
                <p:cNvSpPr/>
                <p:nvPr/>
              </p:nvSpPr>
              <p:spPr>
                <a:xfrm rot="5400000">
                  <a:off x="223755" y="927756"/>
                  <a:ext cx="468000" cy="468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43C64"/>
                </a:solidFill>
                <a:ln w="12700" cap="flat">
                  <a:noFill/>
                  <a:miter lim="400000"/>
                </a:ln>
                <a:effectLst/>
              </p:spPr>
              <p:txBody>
                <a:bodyPr wrap="square" lIns="45719" tIns="45719" rIns="45719" bIns="45719" numCol="1" anchor="ctr">
                  <a:noAutofit/>
                </a:bodyPr>
                <a:lstStyle/>
                <a:p>
                  <a:pPr>
                    <a:lnSpc>
                      <a:spcPts val="1800"/>
                    </a:lnSpc>
                    <a:defRPr b="1">
                      <a:solidFill>
                        <a:srgbClr val="FFFFFF"/>
                      </a:solidFill>
                      <a:latin typeface="微軟正黑體"/>
                      <a:ea typeface="微軟正黑體"/>
                      <a:cs typeface="微軟正黑體"/>
                      <a:sym typeface="微軟正黑體"/>
                    </a:defRPr>
                  </a:pPr>
                  <a:endParaRPr/>
                </a:p>
              </p:txBody>
            </p:sp>
            <p:sp>
              <p:nvSpPr>
                <p:cNvPr id="2266" name="矩形 64"/>
                <p:cNvSpPr txBox="1"/>
                <p:nvPr/>
              </p:nvSpPr>
              <p:spPr>
                <a:xfrm>
                  <a:off x="177195" y="910389"/>
                  <a:ext cx="332741" cy="3268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nSpc>
                      <a:spcPts val="1800"/>
                    </a:lnSpc>
                    <a:defRPr b="1">
                      <a:solidFill>
                        <a:srgbClr val="FFFFFF"/>
                      </a:solidFill>
                      <a:latin typeface="微軟正黑體"/>
                      <a:ea typeface="微軟正黑體"/>
                      <a:cs typeface="微軟正黑體"/>
                      <a:sym typeface="微軟正黑體"/>
                    </a:defRPr>
                  </a:pPr>
                  <a:r>
                    <a:t>B </a:t>
                  </a:r>
                </a:p>
              </p:txBody>
            </p:sp>
            <p:grpSp>
              <p:nvGrpSpPr>
                <p:cNvPr id="2269" name="Rectangle 21"/>
                <p:cNvGrpSpPr/>
                <p:nvPr/>
              </p:nvGrpSpPr>
              <p:grpSpPr>
                <a:xfrm>
                  <a:off x="215900" y="1835718"/>
                  <a:ext cx="1460323" cy="775925"/>
                  <a:chOff x="0" y="0"/>
                  <a:chExt cx="1460322" cy="775924"/>
                </a:xfrm>
              </p:grpSpPr>
              <p:sp>
                <p:nvSpPr>
                  <p:cNvPr id="2267" name="矩形"/>
                  <p:cNvSpPr/>
                  <p:nvPr/>
                </p:nvSpPr>
                <p:spPr>
                  <a:xfrm>
                    <a:off x="-1" y="-1"/>
                    <a:ext cx="1460324" cy="775926"/>
                  </a:xfrm>
                  <a:prstGeom prst="rect">
                    <a:avLst/>
                  </a:prstGeom>
                  <a:solidFill>
                    <a:srgbClr val="B888B8"/>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spcBef>
                        <a:spcPts val="600"/>
                      </a:spcBef>
                    </a:pPr>
                    <a:endParaRPr/>
                  </a:p>
                </p:txBody>
              </p:sp>
              <p:sp>
                <p:nvSpPr>
                  <p:cNvPr id="2268" name="計畫並執行"/>
                  <p:cNvSpPr txBox="1"/>
                  <p:nvPr/>
                </p:nvSpPr>
                <p:spPr>
                  <a:xfrm>
                    <a:off x="11322" y="211939"/>
                    <a:ext cx="1437678" cy="3520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lnSpc>
                        <a:spcPts val="1800"/>
                      </a:lnSpc>
                      <a:spcBef>
                        <a:spcPts val="600"/>
                      </a:spcBef>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   計畫並執行</a:t>
                    </a:r>
                  </a:p>
                </p:txBody>
              </p:sp>
            </p:grpSp>
            <p:sp>
              <p:nvSpPr>
                <p:cNvPr id="2270" name="AutoShape 22"/>
                <p:cNvSpPr/>
                <p:nvPr/>
              </p:nvSpPr>
              <p:spPr>
                <a:xfrm rot="5400000">
                  <a:off x="213929" y="1827676"/>
                  <a:ext cx="468000" cy="468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43C64"/>
                </a:solidFill>
                <a:ln w="12700" cap="flat">
                  <a:noFill/>
                  <a:miter lim="400000"/>
                </a:ln>
                <a:effectLst/>
              </p:spPr>
              <p:txBody>
                <a:bodyPr wrap="square" lIns="45719" tIns="45719" rIns="45719" bIns="45719" numCol="1" anchor="ctr">
                  <a:noAutofit/>
                </a:bodyPr>
                <a:lstStyle/>
                <a:p>
                  <a:pPr>
                    <a:lnSpc>
                      <a:spcPts val="1800"/>
                    </a:lnSpc>
                    <a:defRPr b="1">
                      <a:solidFill>
                        <a:srgbClr val="FFFFFF"/>
                      </a:solidFill>
                      <a:latin typeface="微軟正黑體"/>
                      <a:ea typeface="微軟正黑體"/>
                      <a:cs typeface="微軟正黑體"/>
                      <a:sym typeface="微軟正黑體"/>
                    </a:defRPr>
                  </a:pPr>
                  <a:endParaRPr/>
                </a:p>
              </p:txBody>
            </p:sp>
            <p:sp>
              <p:nvSpPr>
                <p:cNvPr id="2271" name="矩形 66"/>
                <p:cNvSpPr txBox="1"/>
                <p:nvPr/>
              </p:nvSpPr>
              <p:spPr>
                <a:xfrm>
                  <a:off x="152574" y="1824286"/>
                  <a:ext cx="332741" cy="3268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nSpc>
                      <a:spcPts val="1800"/>
                    </a:lnSpc>
                    <a:defRPr b="1">
                      <a:solidFill>
                        <a:srgbClr val="FFFFFF"/>
                      </a:solidFill>
                      <a:latin typeface="微軟正黑體"/>
                      <a:ea typeface="微軟正黑體"/>
                      <a:cs typeface="微軟正黑體"/>
                      <a:sym typeface="微軟正黑體"/>
                    </a:defRPr>
                  </a:pPr>
                  <a:r>
                    <a:t>C </a:t>
                  </a:r>
                </a:p>
              </p:txBody>
            </p:sp>
            <p:grpSp>
              <p:nvGrpSpPr>
                <p:cNvPr id="2274" name="Rectangle 23"/>
                <p:cNvGrpSpPr/>
                <p:nvPr/>
              </p:nvGrpSpPr>
              <p:grpSpPr>
                <a:xfrm>
                  <a:off x="215900" y="2739431"/>
                  <a:ext cx="1460323" cy="775925"/>
                  <a:chOff x="0" y="0"/>
                  <a:chExt cx="1460322" cy="775924"/>
                </a:xfrm>
              </p:grpSpPr>
              <p:sp>
                <p:nvSpPr>
                  <p:cNvPr id="2272" name="矩形"/>
                  <p:cNvSpPr/>
                  <p:nvPr/>
                </p:nvSpPr>
                <p:spPr>
                  <a:xfrm>
                    <a:off x="-1" y="-1"/>
                    <a:ext cx="1460324" cy="775926"/>
                  </a:xfrm>
                  <a:prstGeom prst="rect">
                    <a:avLst/>
                  </a:prstGeom>
                  <a:solidFill>
                    <a:srgbClr val="B888B8"/>
                  </a:solidFill>
                  <a:ln w="19050" cap="flat">
                    <a:solidFill>
                      <a:srgbClr val="800080"/>
                    </a:solidFill>
                    <a:prstDash val="solid"/>
                    <a:miter lim="800000"/>
                  </a:ln>
                  <a:effectLst/>
                </p:spPr>
                <p:txBody>
                  <a:bodyPr wrap="square" lIns="45719" tIns="45719" rIns="45719" bIns="45719" numCol="1" anchor="ctr">
                    <a:noAutofit/>
                  </a:bodyPr>
                  <a:lstStyle/>
                  <a:p>
                    <a:pPr algn="ctr">
                      <a:lnSpc>
                        <a:spcPts val="1800"/>
                      </a:lnSpc>
                    </a:pPr>
                    <a:endParaRPr/>
                  </a:p>
                </p:txBody>
              </p:sp>
              <p:sp>
                <p:nvSpPr>
                  <p:cNvPr id="2273" name="監控及反思"/>
                  <p:cNvSpPr txBox="1"/>
                  <p:nvPr/>
                </p:nvSpPr>
                <p:spPr>
                  <a:xfrm>
                    <a:off x="11322" y="211939"/>
                    <a:ext cx="1437678" cy="3520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ctr">
                      <a:lnSpc>
                        <a:spcPts val="1800"/>
                      </a:lnSpc>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   監控及反思</a:t>
                    </a:r>
                  </a:p>
                </p:txBody>
              </p:sp>
            </p:grpSp>
            <p:sp>
              <p:nvSpPr>
                <p:cNvPr id="2275" name="AutoShape 22"/>
                <p:cNvSpPr/>
                <p:nvPr/>
              </p:nvSpPr>
              <p:spPr>
                <a:xfrm rot="5400000">
                  <a:off x="216779" y="2743407"/>
                  <a:ext cx="468000" cy="468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43C64"/>
                </a:solidFill>
                <a:ln w="12700" cap="flat">
                  <a:noFill/>
                  <a:miter lim="400000"/>
                </a:ln>
                <a:effectLst/>
              </p:spPr>
              <p:txBody>
                <a:bodyPr wrap="square" lIns="45719" tIns="45719" rIns="45719" bIns="45719" numCol="1" anchor="ctr">
                  <a:noAutofit/>
                </a:bodyPr>
                <a:lstStyle/>
                <a:p>
                  <a:pPr>
                    <a:lnSpc>
                      <a:spcPts val="1800"/>
                    </a:lnSpc>
                    <a:defRPr b="1">
                      <a:solidFill>
                        <a:srgbClr val="FFFFFF"/>
                      </a:solidFill>
                      <a:latin typeface="微軟正黑體"/>
                      <a:ea typeface="微軟正黑體"/>
                      <a:cs typeface="微軟正黑體"/>
                      <a:sym typeface="微軟正黑體"/>
                    </a:defRPr>
                  </a:pPr>
                  <a:endParaRPr/>
                </a:p>
              </p:txBody>
            </p:sp>
            <p:sp>
              <p:nvSpPr>
                <p:cNvPr id="2276" name="矩形 68"/>
                <p:cNvSpPr txBox="1"/>
                <p:nvPr/>
              </p:nvSpPr>
              <p:spPr>
                <a:xfrm>
                  <a:off x="177195" y="2745319"/>
                  <a:ext cx="332741" cy="3268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nSpc>
                      <a:spcPts val="1800"/>
                    </a:lnSpc>
                    <a:defRPr b="1">
                      <a:solidFill>
                        <a:srgbClr val="FFFFFF"/>
                      </a:solidFill>
                      <a:latin typeface="微軟正黑體"/>
                      <a:ea typeface="微軟正黑體"/>
                      <a:cs typeface="微軟正黑體"/>
                      <a:sym typeface="微軟正黑體"/>
                    </a:defRPr>
                  </a:pPr>
                  <a:r>
                    <a:t>D </a:t>
                  </a:r>
                </a:p>
              </p:txBody>
            </p:sp>
            <p:sp>
              <p:nvSpPr>
                <p:cNvPr id="2277" name="直線單箭頭接點 87"/>
                <p:cNvSpPr/>
                <p:nvPr/>
              </p:nvSpPr>
              <p:spPr>
                <a:xfrm>
                  <a:off x="946061" y="1708738"/>
                  <a:ext cx="1" cy="126980"/>
                </a:xfrm>
                <a:prstGeom prst="line">
                  <a:avLst/>
                </a:prstGeom>
                <a:noFill/>
                <a:ln w="28575" cap="flat">
                  <a:solidFill>
                    <a:srgbClr val="660066"/>
                  </a:solidFill>
                  <a:prstDash val="solid"/>
                  <a:miter lim="800000"/>
                  <a:tailEnd type="triangle" w="med" len="med"/>
                </a:ln>
                <a:effectLst/>
              </p:spPr>
              <p:txBody>
                <a:bodyPr wrap="square" lIns="45719" tIns="45719" rIns="45719" bIns="45719" numCol="1" anchor="t">
                  <a:noAutofit/>
                </a:bodyPr>
                <a:lstStyle/>
                <a:p>
                  <a:endParaRPr/>
                </a:p>
              </p:txBody>
            </p:sp>
            <p:sp>
              <p:nvSpPr>
                <p:cNvPr id="2278" name="直線單箭頭接點 93"/>
                <p:cNvSpPr/>
                <p:nvPr/>
              </p:nvSpPr>
              <p:spPr>
                <a:xfrm>
                  <a:off x="944090" y="808937"/>
                  <a:ext cx="1971" cy="123876"/>
                </a:xfrm>
                <a:prstGeom prst="line">
                  <a:avLst/>
                </a:prstGeom>
                <a:noFill/>
                <a:ln w="28575" cap="flat">
                  <a:solidFill>
                    <a:srgbClr val="660066"/>
                  </a:solidFill>
                  <a:prstDash val="solid"/>
                  <a:miter lim="800000"/>
                  <a:tailEnd type="triangle" w="med" len="med"/>
                </a:ln>
                <a:effectLst/>
              </p:spPr>
              <p:txBody>
                <a:bodyPr wrap="square" lIns="45719" tIns="45719" rIns="45719" bIns="45719" numCol="1" anchor="t">
                  <a:noAutofit/>
                </a:bodyPr>
                <a:lstStyle/>
                <a:p>
                  <a:endParaRPr/>
                </a:p>
              </p:txBody>
            </p:sp>
            <p:sp>
              <p:nvSpPr>
                <p:cNvPr id="2279" name="直線單箭頭接點 96"/>
                <p:cNvSpPr/>
                <p:nvPr/>
              </p:nvSpPr>
              <p:spPr>
                <a:xfrm>
                  <a:off x="946061" y="2611643"/>
                  <a:ext cx="1" cy="127788"/>
                </a:xfrm>
                <a:prstGeom prst="line">
                  <a:avLst/>
                </a:prstGeom>
                <a:noFill/>
                <a:ln w="28575" cap="flat">
                  <a:solidFill>
                    <a:srgbClr val="660066"/>
                  </a:solidFill>
                  <a:prstDash val="solid"/>
                  <a:miter lim="800000"/>
                  <a:tailEnd type="triangle" w="med" len="med"/>
                </a:ln>
                <a:effectLst/>
              </p:spPr>
              <p:txBody>
                <a:bodyPr wrap="square" lIns="45719" tIns="45719" rIns="45719" bIns="45719" numCol="1" anchor="t">
                  <a:noAutofit/>
                </a:bodyPr>
                <a:lstStyle/>
                <a:p>
                  <a:endParaRPr/>
                </a:p>
              </p:txBody>
            </p:sp>
            <p:sp>
              <p:nvSpPr>
                <p:cNvPr id="2280" name="肘形接點 104"/>
                <p:cNvSpPr/>
                <p:nvPr/>
              </p:nvSpPr>
              <p:spPr>
                <a:xfrm rot="10800000">
                  <a:off x="0" y="1320778"/>
                  <a:ext cx="228601" cy="9029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200" y="21600"/>
                      </a:lnTo>
                    </a:path>
                  </a:pathLst>
                </a:custGeom>
                <a:noFill/>
                <a:ln w="28575" cap="flat">
                  <a:solidFill>
                    <a:srgbClr val="660066"/>
                  </a:solidFill>
                  <a:prstDash val="solid"/>
                  <a:miter lim="800000"/>
                  <a:tailEnd type="triangle" w="med" len="med"/>
                </a:ln>
                <a:effectLst/>
              </p:spPr>
              <p:txBody>
                <a:bodyPr wrap="square" lIns="45719" tIns="45719" rIns="45719" bIns="45719" numCol="1" anchor="t">
                  <a:noAutofit/>
                </a:bodyPr>
                <a:lstStyle/>
                <a:p>
                  <a:endParaRPr/>
                </a:p>
              </p:txBody>
            </p:sp>
          </p:grpSp>
          <p:grpSp>
            <p:nvGrpSpPr>
              <p:cNvPr id="2284" name="五邊形 110"/>
              <p:cNvGrpSpPr/>
              <p:nvPr/>
            </p:nvGrpSpPr>
            <p:grpSpPr>
              <a:xfrm>
                <a:off x="-1" y="33013"/>
                <a:ext cx="252002" cy="3482347"/>
                <a:chOff x="0" y="0"/>
                <a:chExt cx="252000" cy="3482345"/>
              </a:xfrm>
            </p:grpSpPr>
            <p:sp>
              <p:nvSpPr>
                <p:cNvPr id="2282" name="形狀"/>
                <p:cNvSpPr/>
                <p:nvPr/>
              </p:nvSpPr>
              <p:spPr>
                <a:xfrm rot="16200000" flipH="1">
                  <a:off x="-1615173" y="1615172"/>
                  <a:ext cx="3482346" cy="252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18" y="0"/>
                      </a:lnTo>
                      <a:lnTo>
                        <a:pt x="21600" y="10800"/>
                      </a:lnTo>
                      <a:lnTo>
                        <a:pt x="20818" y="21600"/>
                      </a:lnTo>
                      <a:lnTo>
                        <a:pt x="0" y="21600"/>
                      </a:lnTo>
                      <a:close/>
                    </a:path>
                  </a:pathLst>
                </a:custGeom>
                <a:solidFill>
                  <a:srgbClr val="B9CDE5"/>
                </a:solidFill>
                <a:ln w="15875" cap="flat">
                  <a:solidFill>
                    <a:srgbClr val="1F497D"/>
                  </a:solidFill>
                  <a:prstDash val="solid"/>
                  <a:miter lim="8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283" name="問題解決歷程"/>
                <p:cNvSpPr txBox="1"/>
                <p:nvPr/>
              </p:nvSpPr>
              <p:spPr>
                <a:xfrm>
                  <a:off x="0" y="711452"/>
                  <a:ext cx="252001" cy="1996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b="1">
                      <a:solidFill>
                        <a:srgbClr val="04617B"/>
                      </a:solidFill>
                      <a:latin typeface="微軟正黑體"/>
                      <a:ea typeface="微軟正黑體"/>
                      <a:cs typeface="微軟正黑體"/>
                      <a:sym typeface="微軟正黑體"/>
                    </a:defRPr>
                  </a:lvl1pPr>
                </a:lstStyle>
                <a:p>
                  <a:r>
                    <a:t>問題解決歷程</a:t>
                  </a:r>
                </a:p>
              </p:txBody>
            </p:sp>
          </p:grpSp>
        </p:grpSp>
      </p:grpSp>
      <p:pic>
        <p:nvPicPr>
          <p:cNvPr id="2287" name="圖片 120" descr="圖片 1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3715" y="1483477"/>
            <a:ext cx="2612577" cy="818881"/>
          </a:xfrm>
          <a:prstGeom prst="rect">
            <a:avLst/>
          </a:prstGeom>
          <a:ln w="12700">
            <a:miter lim="400000"/>
          </a:ln>
        </p:spPr>
      </p:pic>
      <p:sp>
        <p:nvSpPr>
          <p:cNvPr id="3" name="投影片編號版面配置區 2"/>
          <p:cNvSpPr>
            <a:spLocks noGrp="1"/>
          </p:cNvSpPr>
          <p:nvPr>
            <p:ph type="sldNum" sz="quarter" idx="2"/>
          </p:nvPr>
        </p:nvSpPr>
        <p:spPr/>
        <p:txBody>
          <a:bodyPr/>
          <a:lstStyle/>
          <a:p>
            <a:fld id="{86CB4B4D-7CA3-9044-876B-883B54F8677D}" type="slidenum">
              <a:rPr lang="en-US" altLang="zh-TW" smtClean="0"/>
              <a:t>31</a:t>
            </a:fld>
            <a:endParaRPr lang="zh-TW" altLang="en-US"/>
          </a:p>
        </p:txBody>
      </p:sp>
    </p:spTree>
    <p:extLst>
      <p:ext uri="{BB962C8B-B14F-4D97-AF65-F5344CB8AC3E}">
        <p14:creationId xmlns:p14="http://schemas.microsoft.com/office/powerpoint/2010/main" val="9818060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9" name="標題 1"/>
          <p:cNvSpPr txBox="1">
            <a:spLocks noGrp="1"/>
          </p:cNvSpPr>
          <p:nvPr>
            <p:ph type="title" idx="4294967295"/>
          </p:nvPr>
        </p:nvSpPr>
        <p:spPr>
          <a:xfrm>
            <a:off x="0" y="170147"/>
            <a:ext cx="9144000" cy="1325562"/>
          </a:xfrm>
          <a:prstGeom prst="rect">
            <a:avLst/>
          </a:prstGeom>
        </p:spPr>
        <p:txBody>
          <a:bodyPr/>
          <a:lstStyle/>
          <a:p>
            <a:pPr>
              <a:lnSpc>
                <a:spcPct val="90000"/>
              </a:lnSpc>
              <a:defRPr sz="3200">
                <a:solidFill>
                  <a:srgbClr val="984807"/>
                </a:solidFill>
                <a:latin typeface="微軟正黑體"/>
                <a:ea typeface="微軟正黑體"/>
                <a:cs typeface="微軟正黑體"/>
                <a:sym typeface="微軟正黑體"/>
              </a:defRPr>
            </a:pPr>
            <a:r>
              <a:rPr dirty="0" err="1"/>
              <a:t>因材網類PISA合作問題解決單元</a:t>
            </a:r>
            <a:r>
              <a:rPr dirty="0"/>
              <a:t/>
            </a:r>
            <a:br>
              <a:rPr dirty="0"/>
            </a:br>
            <a:r>
              <a:rPr dirty="0"/>
              <a:t>（</a:t>
            </a:r>
            <a:r>
              <a:rPr dirty="0" err="1"/>
              <a:t>國小高年級</a:t>
            </a:r>
            <a:r>
              <a:rPr dirty="0"/>
              <a:t>）</a:t>
            </a:r>
          </a:p>
        </p:txBody>
      </p:sp>
      <p:sp>
        <p:nvSpPr>
          <p:cNvPr id="2300" name="文字方塊 9"/>
          <p:cNvSpPr txBox="1"/>
          <p:nvPr/>
        </p:nvSpPr>
        <p:spPr>
          <a:xfrm>
            <a:off x="237886" y="3313393"/>
            <a:ext cx="2376490"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安平古堡</a:t>
            </a:r>
          </a:p>
        </p:txBody>
      </p:sp>
      <p:sp>
        <p:nvSpPr>
          <p:cNvPr id="2301" name="文字方塊 12"/>
          <p:cNvSpPr txBox="1"/>
          <p:nvPr/>
        </p:nvSpPr>
        <p:spPr>
          <a:xfrm>
            <a:off x="6504429" y="3313393"/>
            <a:ext cx="2376488"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黑白球</a:t>
            </a:r>
          </a:p>
        </p:txBody>
      </p:sp>
      <p:sp>
        <p:nvSpPr>
          <p:cNvPr id="2302" name="文字方塊 13"/>
          <p:cNvSpPr txBox="1"/>
          <p:nvPr/>
        </p:nvSpPr>
        <p:spPr>
          <a:xfrm>
            <a:off x="237886" y="5842923"/>
            <a:ext cx="2376490"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植物面面觀</a:t>
            </a:r>
          </a:p>
        </p:txBody>
      </p:sp>
      <p:sp>
        <p:nvSpPr>
          <p:cNvPr id="2303" name="文字方塊 14"/>
          <p:cNvSpPr txBox="1"/>
          <p:nvPr/>
        </p:nvSpPr>
        <p:spPr>
          <a:xfrm>
            <a:off x="3432636" y="3313393"/>
            <a:ext cx="2374901"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調製珍珠奶茶</a:t>
            </a:r>
          </a:p>
        </p:txBody>
      </p:sp>
      <p:sp>
        <p:nvSpPr>
          <p:cNvPr id="2304" name="文字方塊 14"/>
          <p:cNvSpPr txBox="1"/>
          <p:nvPr/>
        </p:nvSpPr>
        <p:spPr>
          <a:xfrm>
            <a:off x="6505222" y="5842923"/>
            <a:ext cx="2374901"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涼拌小黃瓜</a:t>
            </a:r>
          </a:p>
        </p:txBody>
      </p:sp>
      <p:pic>
        <p:nvPicPr>
          <p:cNvPr id="2305" name="圖片 1" descr="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327" y="1348058"/>
            <a:ext cx="2311610" cy="1980001"/>
          </a:xfrm>
          <a:prstGeom prst="rect">
            <a:avLst/>
          </a:prstGeom>
          <a:ln w="12700">
            <a:miter lim="400000"/>
          </a:ln>
        </p:spPr>
      </p:pic>
      <p:pic>
        <p:nvPicPr>
          <p:cNvPr id="2306" name="圖片 3" descr="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8503" y="1348058"/>
            <a:ext cx="2608340" cy="1980001"/>
          </a:xfrm>
          <a:prstGeom prst="rect">
            <a:avLst/>
          </a:prstGeom>
          <a:ln w="12700">
            <a:miter lim="400000"/>
          </a:ln>
        </p:spPr>
      </p:pic>
      <p:pic>
        <p:nvPicPr>
          <p:cNvPr id="2307" name="圖片 4" descr="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172" y="3843189"/>
            <a:ext cx="2585001" cy="1980001"/>
          </a:xfrm>
          <a:prstGeom prst="rect">
            <a:avLst/>
          </a:prstGeom>
          <a:ln w="12700">
            <a:miter lim="400000"/>
          </a:ln>
        </p:spPr>
      </p:pic>
      <p:pic>
        <p:nvPicPr>
          <p:cNvPr id="2308" name="圖片 5" descr="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0961" y="1348058"/>
            <a:ext cx="2518253" cy="1980001"/>
          </a:xfrm>
          <a:prstGeom prst="rect">
            <a:avLst/>
          </a:prstGeom>
          <a:ln w="12700">
            <a:miter lim="400000"/>
          </a:ln>
        </p:spPr>
      </p:pic>
      <p:pic>
        <p:nvPicPr>
          <p:cNvPr id="2309" name="Picture 2" descr="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4" y="3843189"/>
            <a:ext cx="2637254" cy="1980001"/>
          </a:xfrm>
          <a:prstGeom prst="rect">
            <a:avLst/>
          </a:prstGeom>
          <a:ln w="12700">
            <a:miter lim="400000"/>
          </a:ln>
        </p:spPr>
      </p:pic>
      <p:pic>
        <p:nvPicPr>
          <p:cNvPr id="2310" name="圖片 7" descr="圖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5295" y="3843189"/>
            <a:ext cx="3349586" cy="1980001"/>
          </a:xfrm>
          <a:prstGeom prst="rect">
            <a:avLst/>
          </a:prstGeom>
          <a:ln w="12700">
            <a:miter lim="400000"/>
          </a:ln>
        </p:spPr>
      </p:pic>
      <p:sp>
        <p:nvSpPr>
          <p:cNvPr id="2311" name="文字方塊 14"/>
          <p:cNvSpPr txBox="1"/>
          <p:nvPr/>
        </p:nvSpPr>
        <p:spPr>
          <a:xfrm>
            <a:off x="3432636" y="5842923"/>
            <a:ext cx="2374901"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種菜計畫</a:t>
            </a: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32</a:t>
            </a:fld>
            <a:endParaRPr lang="zh-TW" altLang="en-US"/>
          </a:p>
        </p:txBody>
      </p:sp>
    </p:spTree>
    <p:extLst>
      <p:ext uri="{BB962C8B-B14F-4D97-AF65-F5344CB8AC3E}">
        <p14:creationId xmlns:p14="http://schemas.microsoft.com/office/powerpoint/2010/main" val="2878882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5" name="圖片 3" descr="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531" y="1493869"/>
            <a:ext cx="2055814" cy="1368519"/>
          </a:xfrm>
          <a:prstGeom prst="rect">
            <a:avLst/>
          </a:prstGeom>
          <a:ln w="12700">
            <a:miter lim="400000"/>
          </a:ln>
        </p:spPr>
      </p:pic>
      <p:pic>
        <p:nvPicPr>
          <p:cNvPr id="2316" name="圖片 6" descr="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583" y="1080625"/>
            <a:ext cx="1889559" cy="1889558"/>
          </a:xfrm>
          <a:prstGeom prst="rect">
            <a:avLst/>
          </a:prstGeom>
          <a:ln w="12700">
            <a:miter lim="400000"/>
          </a:ln>
        </p:spPr>
      </p:pic>
      <p:pic>
        <p:nvPicPr>
          <p:cNvPr id="2317" name="圖片 5" descr="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0" y="3012170"/>
            <a:ext cx="1552784" cy="1587186"/>
          </a:xfrm>
          <a:prstGeom prst="rect">
            <a:avLst/>
          </a:prstGeom>
          <a:ln w="12700">
            <a:miter lim="400000"/>
          </a:ln>
        </p:spPr>
      </p:pic>
      <p:pic>
        <p:nvPicPr>
          <p:cNvPr id="2318" name="圖片 1" descr="圖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046953" y="1681285"/>
            <a:ext cx="2228229" cy="1246649"/>
          </a:xfrm>
          <a:prstGeom prst="rect">
            <a:avLst/>
          </a:prstGeom>
          <a:ln w="12700">
            <a:miter lim="400000"/>
          </a:ln>
        </p:spPr>
      </p:pic>
      <p:pic>
        <p:nvPicPr>
          <p:cNvPr id="2319" name="圖片 7" descr="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252" y="1497376"/>
            <a:ext cx="2170853" cy="1204543"/>
          </a:xfrm>
          <a:prstGeom prst="rect">
            <a:avLst/>
          </a:prstGeom>
          <a:ln w="12700">
            <a:miter lim="400000"/>
          </a:ln>
        </p:spPr>
      </p:pic>
      <p:pic>
        <p:nvPicPr>
          <p:cNvPr id="2320" name="圖片 8" descr="圖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584" y="4879795"/>
            <a:ext cx="2055815" cy="1089026"/>
          </a:xfrm>
          <a:prstGeom prst="rect">
            <a:avLst/>
          </a:prstGeom>
          <a:ln w="12700">
            <a:miter lim="400000"/>
          </a:ln>
        </p:spPr>
      </p:pic>
      <p:pic>
        <p:nvPicPr>
          <p:cNvPr id="2321" name="圖片 12" descr="圖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4059" y="3428806"/>
            <a:ext cx="2207038" cy="1397322"/>
          </a:xfrm>
          <a:prstGeom prst="rect">
            <a:avLst/>
          </a:prstGeom>
          <a:ln w="12700">
            <a:miter lim="400000"/>
          </a:ln>
        </p:spPr>
      </p:pic>
      <p:sp>
        <p:nvSpPr>
          <p:cNvPr id="2322" name="文字方塊 9"/>
          <p:cNvSpPr txBox="1"/>
          <p:nvPr/>
        </p:nvSpPr>
        <p:spPr>
          <a:xfrm>
            <a:off x="2709786" y="2870226"/>
            <a:ext cx="2376489"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水淨化</a:t>
            </a:r>
          </a:p>
        </p:txBody>
      </p:sp>
      <p:sp>
        <p:nvSpPr>
          <p:cNvPr id="2323" name="文字方塊 13"/>
          <p:cNvSpPr txBox="1"/>
          <p:nvPr/>
        </p:nvSpPr>
        <p:spPr>
          <a:xfrm>
            <a:off x="334516" y="5942696"/>
            <a:ext cx="2376490"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河內塔</a:t>
            </a:r>
          </a:p>
        </p:txBody>
      </p:sp>
      <p:sp>
        <p:nvSpPr>
          <p:cNvPr id="2324" name="文字方塊 14"/>
          <p:cNvSpPr txBox="1"/>
          <p:nvPr/>
        </p:nvSpPr>
        <p:spPr>
          <a:xfrm>
            <a:off x="5028105" y="2880820"/>
            <a:ext cx="2374901"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運動計畫</a:t>
            </a:r>
          </a:p>
        </p:txBody>
      </p:sp>
      <p:sp>
        <p:nvSpPr>
          <p:cNvPr id="2325" name="文字方塊 12"/>
          <p:cNvSpPr txBox="1"/>
          <p:nvPr/>
        </p:nvSpPr>
        <p:spPr>
          <a:xfrm>
            <a:off x="-526532" y="4525731"/>
            <a:ext cx="2376487"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畢業旅行</a:t>
            </a:r>
          </a:p>
        </p:txBody>
      </p:sp>
      <p:sp>
        <p:nvSpPr>
          <p:cNvPr id="2326" name="文字方塊 11"/>
          <p:cNvSpPr txBox="1"/>
          <p:nvPr/>
        </p:nvSpPr>
        <p:spPr>
          <a:xfrm>
            <a:off x="6939033" y="2864817"/>
            <a:ext cx="2376487"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製作思樂冰</a:t>
            </a:r>
          </a:p>
        </p:txBody>
      </p:sp>
      <p:sp>
        <p:nvSpPr>
          <p:cNvPr id="2327" name="文字方塊 11"/>
          <p:cNvSpPr txBox="1"/>
          <p:nvPr/>
        </p:nvSpPr>
        <p:spPr>
          <a:xfrm>
            <a:off x="4256594" y="4875791"/>
            <a:ext cx="2376487"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滑輪組</a:t>
            </a:r>
          </a:p>
        </p:txBody>
      </p:sp>
      <p:sp>
        <p:nvSpPr>
          <p:cNvPr id="2328" name="文字方塊 14"/>
          <p:cNvSpPr txBox="1"/>
          <p:nvPr/>
        </p:nvSpPr>
        <p:spPr>
          <a:xfrm>
            <a:off x="336104" y="2691911"/>
            <a:ext cx="2374901"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200" b="1">
                <a:latin typeface="微軟正黑體"/>
                <a:ea typeface="微軟正黑體"/>
                <a:cs typeface="微軟正黑體"/>
                <a:sym typeface="微軟正黑體"/>
              </a:defRPr>
            </a:pPr>
            <a:r>
              <a:t>搶25遊戲</a:t>
            </a:r>
          </a:p>
        </p:txBody>
      </p:sp>
      <p:pic>
        <p:nvPicPr>
          <p:cNvPr id="2329" name="圖片 22" descr="圖片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9402" y="3399218"/>
            <a:ext cx="1807193" cy="2161180"/>
          </a:xfrm>
          <a:prstGeom prst="rect">
            <a:avLst/>
          </a:prstGeom>
          <a:ln w="12700">
            <a:miter lim="400000"/>
          </a:ln>
        </p:spPr>
      </p:pic>
      <p:sp>
        <p:nvSpPr>
          <p:cNvPr id="2330" name="文字方塊 13"/>
          <p:cNvSpPr txBox="1"/>
          <p:nvPr/>
        </p:nvSpPr>
        <p:spPr>
          <a:xfrm>
            <a:off x="2215783" y="5559992"/>
            <a:ext cx="2376489"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鹿港一日遊</a:t>
            </a:r>
          </a:p>
        </p:txBody>
      </p:sp>
      <p:sp>
        <p:nvSpPr>
          <p:cNvPr id="2331" name="標題 1"/>
          <p:cNvSpPr txBox="1"/>
          <p:nvPr/>
        </p:nvSpPr>
        <p:spPr>
          <a:xfrm>
            <a:off x="457200" y="184778"/>
            <a:ext cx="8229600" cy="1169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p>
            <a:pPr algn="ctr">
              <a:defRPr sz="3600" b="1">
                <a:solidFill>
                  <a:srgbClr val="984807"/>
                </a:solidFill>
                <a:latin typeface="微軟正黑體"/>
                <a:ea typeface="微軟正黑體"/>
                <a:cs typeface="微軟正黑體"/>
                <a:sym typeface="微軟正黑體"/>
              </a:defRPr>
            </a:pPr>
            <a:r>
              <a:rPr sz="3200" dirty="0" err="1"/>
              <a:t>因材網類PISA合作問題解決單元</a:t>
            </a:r>
            <a:r>
              <a:rPr sz="3200" dirty="0"/>
              <a:t/>
            </a:r>
            <a:br>
              <a:rPr sz="3200" dirty="0"/>
            </a:br>
            <a:r>
              <a:rPr sz="3200" dirty="0"/>
              <a:t>（</a:t>
            </a:r>
            <a:r>
              <a:rPr sz="3200" dirty="0" err="1"/>
              <a:t>國高中</a:t>
            </a:r>
            <a:r>
              <a:rPr sz="3200" dirty="0"/>
              <a:t>）</a:t>
            </a:r>
          </a:p>
        </p:txBody>
      </p:sp>
      <p:pic>
        <p:nvPicPr>
          <p:cNvPr id="2332" name="圖片 1" descr="圖片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98395" y="3410737"/>
            <a:ext cx="2395480" cy="1838290"/>
          </a:xfrm>
          <a:prstGeom prst="rect">
            <a:avLst/>
          </a:prstGeom>
          <a:ln w="12700">
            <a:miter lim="400000"/>
          </a:ln>
        </p:spPr>
      </p:pic>
      <p:sp>
        <p:nvSpPr>
          <p:cNvPr id="2333" name="文字方塊 11"/>
          <p:cNvSpPr txBox="1"/>
          <p:nvPr/>
        </p:nvSpPr>
        <p:spPr>
          <a:xfrm>
            <a:off x="6707891" y="5304008"/>
            <a:ext cx="2376488"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班級旅遊達人</a:t>
            </a: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33</a:t>
            </a:fld>
            <a:endParaRPr lang="zh-TW" altLang="en-US"/>
          </a:p>
        </p:txBody>
      </p:sp>
    </p:spTree>
    <p:extLst>
      <p:ext uri="{BB962C8B-B14F-4D97-AF65-F5344CB8AC3E}">
        <p14:creationId xmlns:p14="http://schemas.microsoft.com/office/powerpoint/2010/main" val="36994089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 name="文字方塊 7"/>
          <p:cNvSpPr txBox="1"/>
          <p:nvPr/>
        </p:nvSpPr>
        <p:spPr>
          <a:xfrm>
            <a:off x="3430018" y="3487546"/>
            <a:ext cx="1080121"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073763"/>
                </a:solidFill>
                <a:latin typeface="標楷體"/>
                <a:ea typeface="標楷體"/>
                <a:cs typeface="標楷體"/>
                <a:sym typeface="標楷體"/>
              </a:defRPr>
            </a:lvl1pPr>
          </a:lstStyle>
          <a:p>
            <a:r>
              <a:t>知識</a:t>
            </a:r>
          </a:p>
        </p:txBody>
      </p:sp>
      <p:sp>
        <p:nvSpPr>
          <p:cNvPr id="2350" name="矩形 8"/>
          <p:cNvSpPr txBox="1"/>
          <p:nvPr/>
        </p:nvSpPr>
        <p:spPr>
          <a:xfrm>
            <a:off x="1943457" y="2006383"/>
            <a:ext cx="1704341" cy="320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a:solidFill>
                  <a:srgbClr val="073763"/>
                </a:solidFill>
                <a:latin typeface="標楷體"/>
                <a:ea typeface="標楷體"/>
                <a:cs typeface="標楷體"/>
                <a:sym typeface="標楷體"/>
              </a:defRPr>
            </a:lvl1pPr>
          </a:lstStyle>
          <a:p>
            <a:r>
              <a:t>認知技能與過程</a:t>
            </a:r>
          </a:p>
        </p:txBody>
      </p:sp>
      <p:sp>
        <p:nvSpPr>
          <p:cNvPr id="2352" name="標題 1"/>
          <p:cNvSpPr txBox="1">
            <a:spLocks noGrp="1"/>
          </p:cNvSpPr>
          <p:nvPr>
            <p:ph type="title" idx="4294967295"/>
          </p:nvPr>
        </p:nvSpPr>
        <p:spPr>
          <a:xfrm>
            <a:off x="0" y="242691"/>
            <a:ext cx="9144000" cy="1030586"/>
          </a:xfrm>
          <a:prstGeom prst="rect">
            <a:avLst/>
          </a:prstGeom>
        </p:spPr>
        <p:txBody>
          <a:bodyPr/>
          <a:lstStyle/>
          <a:p>
            <a:pPr>
              <a:lnSpc>
                <a:spcPct val="90000"/>
              </a:lnSpc>
              <a:defRPr>
                <a:solidFill>
                  <a:srgbClr val="984807"/>
                </a:solidFill>
                <a:latin typeface="微軟正黑體"/>
                <a:ea typeface="微軟正黑體"/>
                <a:cs typeface="微軟正黑體"/>
                <a:sym typeface="微軟正黑體"/>
              </a:defRPr>
            </a:pPr>
            <a:r>
              <a:rPr sz="3200" dirty="0"/>
              <a:t>PISA 2018 </a:t>
            </a:r>
            <a:r>
              <a:rPr sz="3200" dirty="0" err="1"/>
              <a:t>全球素養</a:t>
            </a:r>
            <a:r>
              <a:rPr sz="3200" dirty="0"/>
              <a:t>(GC)</a:t>
            </a:r>
            <a:r>
              <a:rPr sz="3200" dirty="0" err="1"/>
              <a:t>評量維度</a:t>
            </a:r>
            <a:endParaRPr sz="3200" dirty="0"/>
          </a:p>
        </p:txBody>
      </p:sp>
      <p:grpSp>
        <p:nvGrpSpPr>
          <p:cNvPr id="2366" name="群組 10"/>
          <p:cNvGrpSpPr/>
          <p:nvPr/>
        </p:nvGrpSpPr>
        <p:grpSpPr>
          <a:xfrm>
            <a:off x="188145" y="1196807"/>
            <a:ext cx="5404733" cy="5103141"/>
            <a:chOff x="0" y="0"/>
            <a:chExt cx="5404732" cy="5103140"/>
          </a:xfrm>
        </p:grpSpPr>
        <p:grpSp>
          <p:nvGrpSpPr>
            <p:cNvPr id="2355" name="群組 85"/>
            <p:cNvGrpSpPr/>
            <p:nvPr/>
          </p:nvGrpSpPr>
          <p:grpSpPr>
            <a:xfrm>
              <a:off x="0" y="2786230"/>
              <a:ext cx="2940845" cy="2316911"/>
              <a:chOff x="0" y="0"/>
              <a:chExt cx="2940844" cy="2316909"/>
            </a:xfrm>
          </p:grpSpPr>
          <p:sp>
            <p:nvSpPr>
              <p:cNvPr id="2353" name="手繪多邊形 86"/>
              <p:cNvSpPr/>
              <p:nvPr/>
            </p:nvSpPr>
            <p:spPr>
              <a:xfrm>
                <a:off x="108008" y="0"/>
                <a:ext cx="2832837" cy="2268000"/>
              </a:xfrm>
              <a:custGeom>
                <a:avLst/>
                <a:gdLst/>
                <a:ahLst/>
                <a:cxnLst>
                  <a:cxn ang="0">
                    <a:pos x="wd2" y="hd2"/>
                  </a:cxn>
                  <a:cxn ang="5400000">
                    <a:pos x="wd2" y="hd2"/>
                  </a:cxn>
                  <a:cxn ang="10800000">
                    <a:pos x="wd2" y="hd2"/>
                  </a:cxn>
                  <a:cxn ang="16200000">
                    <a:pos x="wd2" y="hd2"/>
                  </a:cxn>
                </a:cxnLst>
                <a:rect l="0" t="0" r="r" b="b"/>
                <a:pathLst>
                  <a:path w="21540" h="21600" extrusionOk="0">
                    <a:moveTo>
                      <a:pt x="0" y="0"/>
                    </a:moveTo>
                    <a:lnTo>
                      <a:pt x="3592" y="0"/>
                    </a:lnTo>
                    <a:lnTo>
                      <a:pt x="3613" y="143"/>
                    </a:lnTo>
                    <a:cubicBezTo>
                      <a:pt x="3613" y="355"/>
                      <a:pt x="3553" y="566"/>
                      <a:pt x="3434" y="728"/>
                    </a:cubicBezTo>
                    <a:cubicBezTo>
                      <a:pt x="3194" y="1051"/>
                      <a:pt x="3194" y="1575"/>
                      <a:pt x="3434" y="1898"/>
                    </a:cubicBezTo>
                    <a:cubicBezTo>
                      <a:pt x="3673" y="2221"/>
                      <a:pt x="4061" y="2221"/>
                      <a:pt x="4300" y="1898"/>
                    </a:cubicBezTo>
                    <a:cubicBezTo>
                      <a:pt x="4540" y="1575"/>
                      <a:pt x="4540" y="1051"/>
                      <a:pt x="4300" y="728"/>
                    </a:cubicBezTo>
                    <a:cubicBezTo>
                      <a:pt x="4181" y="566"/>
                      <a:pt x="4121" y="355"/>
                      <a:pt x="4121" y="143"/>
                    </a:cubicBezTo>
                    <a:lnTo>
                      <a:pt x="4142" y="0"/>
                    </a:lnTo>
                    <a:lnTo>
                      <a:pt x="19691" y="0"/>
                    </a:lnTo>
                    <a:lnTo>
                      <a:pt x="19691" y="17965"/>
                    </a:lnTo>
                    <a:lnTo>
                      <a:pt x="19829" y="18089"/>
                    </a:lnTo>
                    <a:cubicBezTo>
                      <a:pt x="20051" y="18210"/>
                      <a:pt x="20314" y="18149"/>
                      <a:pt x="20494" y="17907"/>
                    </a:cubicBezTo>
                    <a:cubicBezTo>
                      <a:pt x="20733" y="17584"/>
                      <a:pt x="21121" y="17584"/>
                      <a:pt x="21361" y="17907"/>
                    </a:cubicBezTo>
                    <a:cubicBezTo>
                      <a:pt x="21600" y="18230"/>
                      <a:pt x="21600" y="18754"/>
                      <a:pt x="21361" y="19077"/>
                    </a:cubicBezTo>
                    <a:cubicBezTo>
                      <a:pt x="21121" y="19400"/>
                      <a:pt x="20733" y="19400"/>
                      <a:pt x="20494" y="19077"/>
                    </a:cubicBezTo>
                    <a:cubicBezTo>
                      <a:pt x="20314" y="18835"/>
                      <a:pt x="20051" y="18774"/>
                      <a:pt x="19829" y="18895"/>
                    </a:cubicBezTo>
                    <a:lnTo>
                      <a:pt x="19691" y="19019"/>
                    </a:lnTo>
                    <a:lnTo>
                      <a:pt x="19691" y="21600"/>
                    </a:lnTo>
                    <a:lnTo>
                      <a:pt x="0" y="21600"/>
                    </a:lnTo>
                    <a:close/>
                  </a:path>
                </a:pathLst>
              </a:custGeom>
              <a:solidFill>
                <a:srgbClr val="F6B69B"/>
              </a:solidFill>
              <a:ln w="6350" cap="flat">
                <a:solidFill>
                  <a:schemeClr val="accent2"/>
                </a:solidFill>
                <a:prstDash val="solid"/>
                <a:miter lim="800000"/>
              </a:ln>
              <a:effectLst/>
            </p:spPr>
            <p:txBody>
              <a:bodyPr wrap="square" lIns="45719" tIns="45719" rIns="45719" bIns="45719" numCol="1" anchor="ctr">
                <a:noAutofit/>
              </a:bodyPr>
              <a:lstStyle/>
              <a:p>
                <a:pPr algn="ctr">
                  <a:defRPr>
                    <a:latin typeface="微軟正黑體"/>
                    <a:ea typeface="微軟正黑體"/>
                    <a:cs typeface="微軟正黑體"/>
                    <a:sym typeface="微軟正黑體"/>
                  </a:defRPr>
                </a:pPr>
                <a:endParaRPr/>
              </a:p>
            </p:txBody>
          </p:sp>
          <p:sp>
            <p:nvSpPr>
              <p:cNvPr id="2354" name="矩形 87"/>
              <p:cNvSpPr txBox="1"/>
              <p:nvPr/>
            </p:nvSpPr>
            <p:spPr>
              <a:xfrm>
                <a:off x="0" y="1590469"/>
                <a:ext cx="1968052" cy="726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b="1">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為集體福祉及永續發展而行動</a:t>
                </a:r>
              </a:p>
            </p:txBody>
          </p:sp>
        </p:grpSp>
        <p:grpSp>
          <p:nvGrpSpPr>
            <p:cNvPr id="2365" name="群組 3"/>
            <p:cNvGrpSpPr/>
            <p:nvPr/>
          </p:nvGrpSpPr>
          <p:grpSpPr>
            <a:xfrm>
              <a:off x="103454" y="-1"/>
              <a:ext cx="5301279" cy="5054232"/>
              <a:chOff x="0" y="0"/>
              <a:chExt cx="5301277" cy="5054230"/>
            </a:xfrm>
          </p:grpSpPr>
          <p:sp>
            <p:nvSpPr>
              <p:cNvPr id="2356" name="手繪多邊形 128"/>
              <p:cNvSpPr/>
              <p:nvPr/>
            </p:nvSpPr>
            <p:spPr>
              <a:xfrm>
                <a:off x="2433104" y="487056"/>
                <a:ext cx="2750528" cy="2299175"/>
              </a:xfrm>
              <a:custGeom>
                <a:avLst/>
                <a:gdLst/>
                <a:ahLst/>
                <a:cxnLst>
                  <a:cxn ang="0">
                    <a:pos x="wd2" y="hd2"/>
                  </a:cxn>
                  <a:cxn ang="5400000">
                    <a:pos x="wd2" y="hd2"/>
                  </a:cxn>
                  <a:cxn ang="10800000">
                    <a:pos x="wd2" y="hd2"/>
                  </a:cxn>
                  <a:cxn ang="16200000">
                    <a:pos x="wd2" y="hd2"/>
                  </a:cxn>
                </a:cxnLst>
                <a:rect l="0" t="0" r="r" b="b"/>
                <a:pathLst>
                  <a:path w="21531" h="21600" extrusionOk="0">
                    <a:moveTo>
                      <a:pt x="1382" y="0"/>
                    </a:moveTo>
                    <a:lnTo>
                      <a:pt x="21531" y="0"/>
                    </a:lnTo>
                    <a:lnTo>
                      <a:pt x="21531" y="21600"/>
                    </a:lnTo>
                    <a:lnTo>
                      <a:pt x="1382" y="21600"/>
                    </a:lnTo>
                    <a:lnTo>
                      <a:pt x="1382" y="2934"/>
                    </a:lnTo>
                    <a:lnTo>
                      <a:pt x="1202" y="3077"/>
                    </a:lnTo>
                    <a:cubicBezTo>
                      <a:pt x="927" y="3407"/>
                      <a:pt x="481" y="3407"/>
                      <a:pt x="206" y="3077"/>
                    </a:cubicBezTo>
                    <a:cubicBezTo>
                      <a:pt x="-69" y="2746"/>
                      <a:pt x="-69" y="2211"/>
                      <a:pt x="206" y="1881"/>
                    </a:cubicBezTo>
                    <a:cubicBezTo>
                      <a:pt x="481" y="1551"/>
                      <a:pt x="927" y="1551"/>
                      <a:pt x="1202" y="1881"/>
                    </a:cubicBezTo>
                    <a:lnTo>
                      <a:pt x="1382" y="2024"/>
                    </a:lnTo>
                    <a:close/>
                  </a:path>
                </a:pathLst>
              </a:custGeom>
              <a:solidFill>
                <a:srgbClr val="FFD78B"/>
              </a:solidFill>
              <a:ln w="12700" cap="flat">
                <a:solidFill>
                  <a:srgbClr val="FFC000"/>
                </a:solidFill>
                <a:prstDash val="solid"/>
                <a:miter lim="800000"/>
              </a:ln>
              <a:effectLst/>
            </p:spPr>
            <p:txBody>
              <a:bodyPr wrap="square" lIns="45719" tIns="45719" rIns="45719" bIns="45719" numCol="1" anchor="ctr">
                <a:noAutofit/>
              </a:bodyPr>
              <a:lstStyle/>
              <a:p>
                <a:pPr algn="ctr">
                  <a:defRPr>
                    <a:solidFill>
                      <a:srgbClr val="FFFFFF"/>
                    </a:solidFill>
                    <a:latin typeface="微軟正黑體"/>
                    <a:ea typeface="微軟正黑體"/>
                    <a:cs typeface="微軟正黑體"/>
                    <a:sym typeface="微軟正黑體"/>
                  </a:defRPr>
                </a:pPr>
                <a:endParaRPr/>
              </a:p>
            </p:txBody>
          </p:sp>
          <p:grpSp>
            <p:nvGrpSpPr>
              <p:cNvPr id="2359" name="群組 82"/>
              <p:cNvGrpSpPr/>
              <p:nvPr/>
            </p:nvGrpSpPr>
            <p:grpSpPr>
              <a:xfrm>
                <a:off x="2592806" y="2570229"/>
                <a:ext cx="2708472" cy="2484002"/>
                <a:chOff x="0" y="0"/>
                <a:chExt cx="2708471" cy="2484000"/>
              </a:xfrm>
            </p:grpSpPr>
            <p:sp>
              <p:nvSpPr>
                <p:cNvPr id="2357" name="手繪多邊形 83"/>
                <p:cNvSpPr/>
                <p:nvPr/>
              </p:nvSpPr>
              <p:spPr>
                <a:xfrm>
                  <a:off x="4332" y="-1"/>
                  <a:ext cx="2592002" cy="2484001"/>
                </a:xfrm>
                <a:custGeom>
                  <a:avLst/>
                  <a:gdLst/>
                  <a:ahLst/>
                  <a:cxnLst>
                    <a:cxn ang="0">
                      <a:pos x="wd2" y="hd2"/>
                    </a:cxn>
                    <a:cxn ang="5400000">
                      <a:pos x="wd2" y="hd2"/>
                    </a:cxn>
                    <a:cxn ang="10800000">
                      <a:pos x="wd2" y="hd2"/>
                    </a:cxn>
                    <a:cxn ang="16200000">
                      <a:pos x="wd2" y="hd2"/>
                    </a:cxn>
                  </a:cxnLst>
                  <a:rect l="0" t="0" r="r" b="b"/>
                  <a:pathLst>
                    <a:path w="21600" h="21600" extrusionOk="0">
                      <a:moveTo>
                        <a:pt x="18432" y="0"/>
                      </a:moveTo>
                      <a:cubicBezTo>
                        <a:pt x="18604" y="0"/>
                        <a:pt x="18776" y="74"/>
                        <a:pt x="18907" y="223"/>
                      </a:cubicBezTo>
                      <a:cubicBezTo>
                        <a:pt x="19170" y="520"/>
                        <a:pt x="19170" y="1001"/>
                        <a:pt x="18907" y="1298"/>
                      </a:cubicBezTo>
                      <a:cubicBezTo>
                        <a:pt x="18842" y="1372"/>
                        <a:pt x="18792" y="1458"/>
                        <a:pt x="18760" y="1549"/>
                      </a:cubicBezTo>
                      <a:lnTo>
                        <a:pt x="18725" y="1752"/>
                      </a:lnTo>
                      <a:lnTo>
                        <a:pt x="21600" y="1752"/>
                      </a:lnTo>
                      <a:lnTo>
                        <a:pt x="21600" y="21600"/>
                      </a:lnTo>
                      <a:lnTo>
                        <a:pt x="0" y="21600"/>
                      </a:lnTo>
                      <a:lnTo>
                        <a:pt x="0" y="19247"/>
                      </a:lnTo>
                      <a:lnTo>
                        <a:pt x="188" y="19105"/>
                      </a:lnTo>
                      <a:cubicBezTo>
                        <a:pt x="431" y="18994"/>
                        <a:pt x="720" y="19050"/>
                        <a:pt x="917" y="19272"/>
                      </a:cubicBezTo>
                      <a:cubicBezTo>
                        <a:pt x="1180" y="19569"/>
                        <a:pt x="1605" y="19569"/>
                        <a:pt x="1868" y="19272"/>
                      </a:cubicBezTo>
                      <a:cubicBezTo>
                        <a:pt x="2131" y="18976"/>
                        <a:pt x="2131" y="18494"/>
                        <a:pt x="1868" y="18197"/>
                      </a:cubicBezTo>
                      <a:cubicBezTo>
                        <a:pt x="1605" y="17900"/>
                        <a:pt x="1180" y="17900"/>
                        <a:pt x="917" y="18197"/>
                      </a:cubicBezTo>
                      <a:cubicBezTo>
                        <a:pt x="720" y="18420"/>
                        <a:pt x="431" y="18476"/>
                        <a:pt x="188" y="18364"/>
                      </a:cubicBezTo>
                      <a:lnTo>
                        <a:pt x="0" y="18223"/>
                      </a:lnTo>
                      <a:lnTo>
                        <a:pt x="0" y="1752"/>
                      </a:lnTo>
                      <a:lnTo>
                        <a:pt x="18139" y="1752"/>
                      </a:lnTo>
                      <a:lnTo>
                        <a:pt x="18104" y="1549"/>
                      </a:lnTo>
                      <a:cubicBezTo>
                        <a:pt x="18071" y="1458"/>
                        <a:pt x="18022" y="1372"/>
                        <a:pt x="17956" y="1298"/>
                      </a:cubicBezTo>
                      <a:cubicBezTo>
                        <a:pt x="17694" y="1001"/>
                        <a:pt x="17694" y="520"/>
                        <a:pt x="17956" y="223"/>
                      </a:cubicBezTo>
                      <a:cubicBezTo>
                        <a:pt x="18088" y="74"/>
                        <a:pt x="18260" y="0"/>
                        <a:pt x="18432" y="0"/>
                      </a:cubicBezTo>
                      <a:close/>
                    </a:path>
                  </a:pathLst>
                </a:custGeom>
                <a:solidFill>
                  <a:srgbClr val="AACE99"/>
                </a:solidFill>
                <a:ln w="6350" cap="flat">
                  <a:solidFill>
                    <a:schemeClr val="accent6"/>
                  </a:solidFill>
                  <a:prstDash val="solid"/>
                  <a:miter lim="800000"/>
                </a:ln>
                <a:effectLst/>
              </p:spPr>
              <p:txBody>
                <a:bodyPr wrap="square" lIns="45719" tIns="45719" rIns="45719" bIns="45719" numCol="1" anchor="ctr">
                  <a:noAutofit/>
                </a:bodyPr>
                <a:lstStyle/>
                <a:p>
                  <a:pPr algn="ctr">
                    <a:defRPr>
                      <a:latin typeface="微軟正黑體"/>
                      <a:ea typeface="微軟正黑體"/>
                      <a:cs typeface="微軟正黑體"/>
                      <a:sym typeface="微軟正黑體"/>
                    </a:defRPr>
                  </a:pPr>
                  <a:endParaRPr/>
                </a:p>
              </p:txBody>
            </p:sp>
            <p:sp>
              <p:nvSpPr>
                <p:cNvPr id="2358" name="矩形 84"/>
                <p:cNvSpPr txBox="1"/>
                <p:nvPr/>
              </p:nvSpPr>
              <p:spPr>
                <a:xfrm>
                  <a:off x="-1" y="1830140"/>
                  <a:ext cx="2708473" cy="650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b="1" spc="-100">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採用開放、適當且有效的方式與不同文化的人們進行互動</a:t>
                  </a:r>
                </a:p>
              </p:txBody>
            </p:sp>
          </p:grpSp>
          <p:grpSp>
            <p:nvGrpSpPr>
              <p:cNvPr id="2362" name="群組 76"/>
              <p:cNvGrpSpPr/>
              <p:nvPr/>
            </p:nvGrpSpPr>
            <p:grpSpPr>
              <a:xfrm>
                <a:off x="0" y="490416"/>
                <a:ext cx="2596850" cy="2520001"/>
                <a:chOff x="0" y="0"/>
                <a:chExt cx="2596849" cy="2520000"/>
              </a:xfrm>
            </p:grpSpPr>
            <p:sp>
              <p:nvSpPr>
                <p:cNvPr id="2360" name="手繪多邊形 77"/>
                <p:cNvSpPr/>
                <p:nvPr/>
              </p:nvSpPr>
              <p:spPr>
                <a:xfrm>
                  <a:off x="4848" y="-1"/>
                  <a:ext cx="2592002" cy="2520002"/>
                </a:xfrm>
                <a:custGeom>
                  <a:avLst/>
                  <a:gdLst/>
                  <a:ahLst/>
                  <a:cxnLst>
                    <a:cxn ang="0">
                      <a:pos x="wd2" y="hd2"/>
                    </a:cxn>
                    <a:cxn ang="5400000">
                      <a:pos x="wd2" y="hd2"/>
                    </a:cxn>
                    <a:cxn ang="10800000">
                      <a:pos x="wd2" y="hd2"/>
                    </a:cxn>
                    <a:cxn ang="16200000">
                      <a:pos x="wd2" y="hd2"/>
                    </a:cxn>
                  </a:cxnLst>
                  <a:rect l="0" t="0" r="r" b="b"/>
                  <a:pathLst>
                    <a:path w="21600" h="21527" extrusionOk="0">
                      <a:moveTo>
                        <a:pt x="0" y="0"/>
                      </a:moveTo>
                      <a:lnTo>
                        <a:pt x="21600" y="0"/>
                      </a:lnTo>
                      <a:lnTo>
                        <a:pt x="21600" y="1775"/>
                      </a:lnTo>
                      <a:lnTo>
                        <a:pt x="21563" y="1767"/>
                      </a:lnTo>
                      <a:cubicBezTo>
                        <a:pt x="21482" y="1731"/>
                        <a:pt x="21406" y="1675"/>
                        <a:pt x="21340" y="1602"/>
                      </a:cubicBezTo>
                      <a:cubicBezTo>
                        <a:pt x="21078" y="1308"/>
                        <a:pt x="20652" y="1308"/>
                        <a:pt x="20389" y="1602"/>
                      </a:cubicBezTo>
                      <a:cubicBezTo>
                        <a:pt x="20127" y="1896"/>
                        <a:pt x="20127" y="2372"/>
                        <a:pt x="20389" y="2666"/>
                      </a:cubicBezTo>
                      <a:cubicBezTo>
                        <a:pt x="20652" y="2960"/>
                        <a:pt x="21078" y="2960"/>
                        <a:pt x="21340" y="2666"/>
                      </a:cubicBezTo>
                      <a:cubicBezTo>
                        <a:pt x="21406" y="2593"/>
                        <a:pt x="21482" y="2538"/>
                        <a:pt x="21563" y="2501"/>
                      </a:cubicBezTo>
                      <a:lnTo>
                        <a:pt x="21600" y="2493"/>
                      </a:lnTo>
                      <a:lnTo>
                        <a:pt x="21600" y="19649"/>
                      </a:lnTo>
                      <a:lnTo>
                        <a:pt x="4473" y="19649"/>
                      </a:lnTo>
                      <a:lnTo>
                        <a:pt x="4463" y="19710"/>
                      </a:lnTo>
                      <a:cubicBezTo>
                        <a:pt x="4463" y="19902"/>
                        <a:pt x="4529" y="20095"/>
                        <a:pt x="4660" y="20242"/>
                      </a:cubicBezTo>
                      <a:cubicBezTo>
                        <a:pt x="4922" y="20536"/>
                        <a:pt x="4922" y="21012"/>
                        <a:pt x="4660" y="21306"/>
                      </a:cubicBezTo>
                      <a:cubicBezTo>
                        <a:pt x="4397" y="21600"/>
                        <a:pt x="3971" y="21600"/>
                        <a:pt x="3709" y="21306"/>
                      </a:cubicBezTo>
                      <a:cubicBezTo>
                        <a:pt x="3446" y="21012"/>
                        <a:pt x="3446" y="20536"/>
                        <a:pt x="3709" y="20242"/>
                      </a:cubicBezTo>
                      <a:cubicBezTo>
                        <a:pt x="3840" y="20095"/>
                        <a:pt x="3906" y="19902"/>
                        <a:pt x="3906" y="19710"/>
                      </a:cubicBezTo>
                      <a:lnTo>
                        <a:pt x="3895" y="19649"/>
                      </a:lnTo>
                      <a:lnTo>
                        <a:pt x="0" y="19649"/>
                      </a:lnTo>
                      <a:close/>
                    </a:path>
                  </a:pathLst>
                </a:custGeom>
                <a:solidFill>
                  <a:srgbClr val="9EAEDB"/>
                </a:solidFill>
                <a:ln w="6350" cap="flat">
                  <a:solidFill>
                    <a:schemeClr val="accent5"/>
                  </a:solidFill>
                  <a:prstDash val="solid"/>
                  <a:miter lim="800000"/>
                </a:ln>
                <a:effectLst/>
              </p:spPr>
              <p:txBody>
                <a:bodyPr wrap="square" lIns="45719" tIns="45719" rIns="45719" bIns="45719" numCol="1" anchor="ctr">
                  <a:noAutofit/>
                </a:bodyPr>
                <a:lstStyle/>
                <a:p>
                  <a:pPr algn="ctr">
                    <a:defRPr>
                      <a:latin typeface="微軟正黑體"/>
                      <a:ea typeface="微軟正黑體"/>
                      <a:cs typeface="微軟正黑體"/>
                      <a:sym typeface="微軟正黑體"/>
                    </a:defRPr>
                  </a:pPr>
                  <a:endParaRPr/>
                </a:p>
              </p:txBody>
            </p:sp>
            <p:sp>
              <p:nvSpPr>
                <p:cNvPr id="2361" name="矩形 78"/>
                <p:cNvSpPr txBox="1"/>
                <p:nvPr/>
              </p:nvSpPr>
              <p:spPr>
                <a:xfrm>
                  <a:off x="-1" y="73953"/>
                  <a:ext cx="2176741" cy="726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b="1">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審視區域性、全球性及跨文化議題</a:t>
                  </a:r>
                </a:p>
              </p:txBody>
            </p:sp>
          </p:grpSp>
          <p:sp>
            <p:nvSpPr>
              <p:cNvPr id="2363" name="手繪多邊形 75"/>
              <p:cNvSpPr/>
              <p:nvPr/>
            </p:nvSpPr>
            <p:spPr>
              <a:xfrm rot="10800000">
                <a:off x="1583441" y="0"/>
                <a:ext cx="2016001" cy="504001"/>
              </a:xfrm>
              <a:custGeom>
                <a:avLst/>
                <a:gdLst/>
                <a:ahLst/>
                <a:cxnLst>
                  <a:cxn ang="0">
                    <a:pos x="wd2" y="hd2"/>
                  </a:cxn>
                  <a:cxn ang="5400000">
                    <a:pos x="wd2" y="hd2"/>
                  </a:cxn>
                  <a:cxn ang="10800000">
                    <a:pos x="wd2" y="hd2"/>
                  </a:cxn>
                  <a:cxn ang="16200000">
                    <a:pos x="wd2" y="hd2"/>
                  </a:cxn>
                </a:cxnLst>
                <a:rect l="0" t="0" r="r" b="b"/>
                <a:pathLst>
                  <a:path w="21600" h="21600" extrusionOk="0">
                    <a:moveTo>
                      <a:pt x="10844" y="21600"/>
                    </a:moveTo>
                    <a:lnTo>
                      <a:pt x="0" y="21600"/>
                    </a:lnTo>
                    <a:lnTo>
                      <a:pt x="0" y="18"/>
                    </a:lnTo>
                    <a:lnTo>
                      <a:pt x="2734" y="18"/>
                    </a:lnTo>
                    <a:lnTo>
                      <a:pt x="2734" y="10809"/>
                    </a:lnTo>
                    <a:lnTo>
                      <a:pt x="10756" y="10809"/>
                    </a:lnTo>
                    <a:lnTo>
                      <a:pt x="10756" y="10791"/>
                    </a:lnTo>
                    <a:lnTo>
                      <a:pt x="18866" y="10791"/>
                    </a:lnTo>
                    <a:lnTo>
                      <a:pt x="18866" y="0"/>
                    </a:lnTo>
                    <a:lnTo>
                      <a:pt x="21600" y="0"/>
                    </a:lnTo>
                    <a:lnTo>
                      <a:pt x="21600" y="21582"/>
                    </a:lnTo>
                    <a:lnTo>
                      <a:pt x="10844" y="21582"/>
                    </a:lnTo>
                    <a:close/>
                  </a:path>
                </a:pathLst>
              </a:custGeom>
              <a:solidFill>
                <a:srgbClr val="808080"/>
              </a:solidFill>
              <a:ln w="12700" cap="flat">
                <a:solidFill>
                  <a:srgbClr val="404040"/>
                </a:solidFill>
                <a:prstDash val="solid"/>
                <a:miter lim="800000"/>
              </a:ln>
              <a:effectLst/>
            </p:spPr>
            <p:txBody>
              <a:bodyPr wrap="square" lIns="45719" tIns="45719" rIns="45719" bIns="45719" numCol="1" anchor="ctr">
                <a:noAutofit/>
              </a:bodyPr>
              <a:lstStyle/>
              <a:p>
                <a:pPr algn="ctr">
                  <a:defRPr>
                    <a:solidFill>
                      <a:srgbClr val="FFFFFF"/>
                    </a:solidFill>
                    <a:latin typeface="微軟正黑體"/>
                    <a:ea typeface="微軟正黑體"/>
                    <a:cs typeface="微軟正黑體"/>
                    <a:sym typeface="微軟正黑體"/>
                  </a:defRPr>
                </a:pPr>
                <a:endParaRPr/>
              </a:p>
            </p:txBody>
          </p:sp>
          <p:sp>
            <p:nvSpPr>
              <p:cNvPr id="2364" name="矩形 81"/>
              <p:cNvSpPr txBox="1"/>
              <p:nvPr/>
            </p:nvSpPr>
            <p:spPr>
              <a:xfrm>
                <a:off x="3345581" y="487056"/>
                <a:ext cx="1819469" cy="726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b="1">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理解並欣賞他人觀點與世界觀</a:t>
                </a:r>
              </a:p>
            </p:txBody>
          </p:sp>
        </p:grpSp>
      </p:grpSp>
      <p:grpSp>
        <p:nvGrpSpPr>
          <p:cNvPr id="2379" name="群組 2"/>
          <p:cNvGrpSpPr/>
          <p:nvPr/>
        </p:nvGrpSpPr>
        <p:grpSpPr>
          <a:xfrm>
            <a:off x="972974" y="2252834"/>
            <a:ext cx="3818285" cy="3516626"/>
            <a:chOff x="0" y="0"/>
            <a:chExt cx="3818283" cy="3516624"/>
          </a:xfrm>
        </p:grpSpPr>
        <p:grpSp>
          <p:nvGrpSpPr>
            <p:cNvPr id="2369" name="群組 119"/>
            <p:cNvGrpSpPr/>
            <p:nvPr/>
          </p:nvGrpSpPr>
          <p:grpSpPr>
            <a:xfrm>
              <a:off x="1911430" y="-1"/>
              <a:ext cx="1690437" cy="1944002"/>
              <a:chOff x="0" y="0"/>
              <a:chExt cx="1690435" cy="1944000"/>
            </a:xfrm>
          </p:grpSpPr>
          <p:sp>
            <p:nvSpPr>
              <p:cNvPr id="2367" name="手繪多邊形 93"/>
              <p:cNvSpPr/>
              <p:nvPr/>
            </p:nvSpPr>
            <p:spPr>
              <a:xfrm>
                <a:off x="-1" y="-1"/>
                <a:ext cx="1690437" cy="1944002"/>
              </a:xfrm>
              <a:custGeom>
                <a:avLst/>
                <a:gdLst/>
                <a:ahLst/>
                <a:cxnLst>
                  <a:cxn ang="0">
                    <a:pos x="wd2" y="hd2"/>
                  </a:cxn>
                  <a:cxn ang="5400000">
                    <a:pos x="wd2" y="hd2"/>
                  </a:cxn>
                  <a:cxn ang="10800000">
                    <a:pos x="wd2" y="hd2"/>
                  </a:cxn>
                  <a:cxn ang="16200000">
                    <a:pos x="wd2" y="hd2"/>
                  </a:cxn>
                </a:cxnLst>
                <a:rect l="0" t="0" r="r" b="b"/>
                <a:pathLst>
                  <a:path w="21600" h="21508" extrusionOk="0">
                    <a:moveTo>
                      <a:pt x="11124" y="0"/>
                    </a:moveTo>
                    <a:cubicBezTo>
                      <a:pt x="11400" y="0"/>
                      <a:pt x="11676" y="92"/>
                      <a:pt x="11887" y="277"/>
                    </a:cubicBezTo>
                    <a:cubicBezTo>
                      <a:pt x="12309" y="647"/>
                      <a:pt x="12309" y="1246"/>
                      <a:pt x="11887" y="1615"/>
                    </a:cubicBezTo>
                    <a:cubicBezTo>
                      <a:pt x="11676" y="1800"/>
                      <a:pt x="11571" y="2042"/>
                      <a:pt x="11571" y="2284"/>
                    </a:cubicBezTo>
                    <a:lnTo>
                      <a:pt x="11573" y="2292"/>
                    </a:lnTo>
                    <a:lnTo>
                      <a:pt x="21600" y="2292"/>
                    </a:lnTo>
                    <a:lnTo>
                      <a:pt x="21600" y="10348"/>
                    </a:lnTo>
                    <a:lnTo>
                      <a:pt x="21329" y="10302"/>
                    </a:lnTo>
                    <a:cubicBezTo>
                      <a:pt x="21199" y="10256"/>
                      <a:pt x="21078" y="10187"/>
                      <a:pt x="20972" y="10094"/>
                    </a:cubicBezTo>
                    <a:cubicBezTo>
                      <a:pt x="20550" y="9725"/>
                      <a:pt x="19867" y="9725"/>
                      <a:pt x="19445" y="10094"/>
                    </a:cubicBezTo>
                    <a:cubicBezTo>
                      <a:pt x="19023" y="10464"/>
                      <a:pt x="19023" y="11063"/>
                      <a:pt x="19445" y="11432"/>
                    </a:cubicBezTo>
                    <a:lnTo>
                      <a:pt x="19483" y="11454"/>
                    </a:lnTo>
                    <a:lnTo>
                      <a:pt x="19532" y="11519"/>
                    </a:lnTo>
                    <a:cubicBezTo>
                      <a:pt x="19954" y="11888"/>
                      <a:pt x="20637" y="11888"/>
                      <a:pt x="21059" y="11519"/>
                    </a:cubicBezTo>
                    <a:cubicBezTo>
                      <a:pt x="21165" y="11427"/>
                      <a:pt x="21286" y="11357"/>
                      <a:pt x="21416" y="11311"/>
                    </a:cubicBezTo>
                    <a:lnTo>
                      <a:pt x="21600" y="11280"/>
                    </a:lnTo>
                    <a:lnTo>
                      <a:pt x="21600" y="19245"/>
                    </a:lnTo>
                    <a:lnTo>
                      <a:pt x="13601" y="19245"/>
                    </a:lnTo>
                    <a:lnTo>
                      <a:pt x="13675" y="19580"/>
                    </a:lnTo>
                    <a:cubicBezTo>
                      <a:pt x="13728" y="19693"/>
                      <a:pt x="13807" y="19800"/>
                      <a:pt x="13913" y="19893"/>
                    </a:cubicBezTo>
                    <a:cubicBezTo>
                      <a:pt x="14334" y="20262"/>
                      <a:pt x="14334" y="20861"/>
                      <a:pt x="13913" y="21231"/>
                    </a:cubicBezTo>
                    <a:cubicBezTo>
                      <a:pt x="13491" y="21600"/>
                      <a:pt x="12807" y="21600"/>
                      <a:pt x="12385" y="21231"/>
                    </a:cubicBezTo>
                    <a:cubicBezTo>
                      <a:pt x="11963" y="20861"/>
                      <a:pt x="11963" y="20262"/>
                      <a:pt x="12385" y="19893"/>
                    </a:cubicBezTo>
                    <a:cubicBezTo>
                      <a:pt x="12491" y="19800"/>
                      <a:pt x="12570" y="19693"/>
                      <a:pt x="12622" y="19580"/>
                    </a:cubicBezTo>
                    <a:lnTo>
                      <a:pt x="12697" y="19245"/>
                    </a:lnTo>
                    <a:lnTo>
                      <a:pt x="0" y="19245"/>
                    </a:lnTo>
                    <a:lnTo>
                      <a:pt x="0" y="8835"/>
                    </a:lnTo>
                    <a:lnTo>
                      <a:pt x="187" y="8804"/>
                    </a:lnTo>
                    <a:cubicBezTo>
                      <a:pt x="463" y="8804"/>
                      <a:pt x="740" y="8896"/>
                      <a:pt x="951" y="9081"/>
                    </a:cubicBezTo>
                    <a:cubicBezTo>
                      <a:pt x="1372" y="9450"/>
                      <a:pt x="2056" y="9450"/>
                      <a:pt x="2478" y="9081"/>
                    </a:cubicBezTo>
                    <a:cubicBezTo>
                      <a:pt x="2900" y="8711"/>
                      <a:pt x="2900" y="8112"/>
                      <a:pt x="2478" y="7743"/>
                    </a:cubicBezTo>
                    <a:cubicBezTo>
                      <a:pt x="2056" y="7373"/>
                      <a:pt x="1372" y="7373"/>
                      <a:pt x="951" y="7743"/>
                    </a:cubicBezTo>
                    <a:cubicBezTo>
                      <a:pt x="740" y="7927"/>
                      <a:pt x="463" y="8020"/>
                      <a:pt x="187" y="8020"/>
                    </a:cubicBezTo>
                    <a:lnTo>
                      <a:pt x="0" y="7988"/>
                    </a:lnTo>
                    <a:lnTo>
                      <a:pt x="0" y="2292"/>
                    </a:lnTo>
                    <a:lnTo>
                      <a:pt x="10675" y="2292"/>
                    </a:lnTo>
                    <a:lnTo>
                      <a:pt x="10676" y="2284"/>
                    </a:lnTo>
                    <a:cubicBezTo>
                      <a:pt x="10676" y="2042"/>
                      <a:pt x="10571" y="1800"/>
                      <a:pt x="10360" y="1615"/>
                    </a:cubicBezTo>
                    <a:cubicBezTo>
                      <a:pt x="9938" y="1246"/>
                      <a:pt x="9938" y="647"/>
                      <a:pt x="10360" y="277"/>
                    </a:cubicBezTo>
                    <a:cubicBezTo>
                      <a:pt x="10571" y="92"/>
                      <a:pt x="10847" y="0"/>
                      <a:pt x="11124" y="0"/>
                    </a:cubicBezTo>
                    <a:close/>
                  </a:path>
                </a:pathLst>
              </a:custGeom>
              <a:solidFill>
                <a:srgbClr val="4472C4"/>
              </a:solidFill>
              <a:ln w="12700" cap="flat">
                <a:solidFill>
                  <a:srgbClr val="632523"/>
                </a:solidFill>
                <a:prstDash val="solid"/>
                <a:miter lim="800000"/>
              </a:ln>
              <a:effectLst/>
            </p:spPr>
            <p:txBody>
              <a:bodyPr wrap="square" lIns="45719" tIns="45719" rIns="45719" bIns="45719" numCol="1" anchor="ctr">
                <a:noAutofit/>
              </a:bodyPr>
              <a:lstStyle/>
              <a:p>
                <a:pPr algn="ctr">
                  <a:defRPr>
                    <a:solidFill>
                      <a:srgbClr val="FFFFFF"/>
                    </a:solidFill>
                    <a:latin typeface="微軟正黑體"/>
                    <a:ea typeface="微軟正黑體"/>
                    <a:cs typeface="微軟正黑體"/>
                    <a:sym typeface="微軟正黑體"/>
                  </a:defRPr>
                </a:pPr>
                <a:endParaRPr/>
              </a:p>
            </p:txBody>
          </p:sp>
          <p:sp>
            <p:nvSpPr>
              <p:cNvPr id="2368" name="矩形 94"/>
              <p:cNvSpPr txBox="1"/>
              <p:nvPr/>
            </p:nvSpPr>
            <p:spPr>
              <a:xfrm>
                <a:off x="185608" y="553477"/>
                <a:ext cx="1354600" cy="726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認同與分析多元化觀點</a:t>
                </a:r>
              </a:p>
            </p:txBody>
          </p:sp>
        </p:grpSp>
        <p:grpSp>
          <p:nvGrpSpPr>
            <p:cNvPr id="2372" name="群組 118"/>
            <p:cNvGrpSpPr/>
            <p:nvPr/>
          </p:nvGrpSpPr>
          <p:grpSpPr>
            <a:xfrm>
              <a:off x="-1" y="208052"/>
              <a:ext cx="2124002" cy="1527896"/>
              <a:chOff x="0" y="0"/>
              <a:chExt cx="2124000" cy="1527894"/>
            </a:xfrm>
          </p:grpSpPr>
          <p:sp>
            <p:nvSpPr>
              <p:cNvPr id="2370" name="手繪多邊形 101"/>
              <p:cNvSpPr/>
              <p:nvPr/>
            </p:nvSpPr>
            <p:spPr>
              <a:xfrm>
                <a:off x="0" y="0"/>
                <a:ext cx="2124001" cy="1527895"/>
              </a:xfrm>
              <a:custGeom>
                <a:avLst/>
                <a:gdLst/>
                <a:ahLst/>
                <a:cxnLst>
                  <a:cxn ang="0">
                    <a:pos x="wd2" y="hd2"/>
                  </a:cxn>
                  <a:cxn ang="5400000">
                    <a:pos x="wd2" y="hd2"/>
                  </a:cxn>
                  <a:cxn ang="10800000">
                    <a:pos x="wd2" y="hd2"/>
                  </a:cxn>
                  <a:cxn ang="16200000">
                    <a:pos x="wd2" y="hd2"/>
                  </a:cxn>
                </a:cxnLst>
                <a:rect l="0" t="0" r="r" b="b"/>
                <a:pathLst>
                  <a:path w="21432" h="21600" extrusionOk="0">
                    <a:moveTo>
                      <a:pt x="1988" y="0"/>
                    </a:moveTo>
                    <a:lnTo>
                      <a:pt x="11609" y="0"/>
                    </a:lnTo>
                    <a:lnTo>
                      <a:pt x="11623" y="100"/>
                    </a:lnTo>
                    <a:cubicBezTo>
                      <a:pt x="11623" y="409"/>
                      <a:pt x="11539" y="717"/>
                      <a:pt x="11371" y="953"/>
                    </a:cubicBezTo>
                    <a:cubicBezTo>
                      <a:pt x="11035" y="1424"/>
                      <a:pt x="11035" y="2187"/>
                      <a:pt x="11371" y="2658"/>
                    </a:cubicBezTo>
                    <a:cubicBezTo>
                      <a:pt x="11707" y="3128"/>
                      <a:pt x="12251" y="3128"/>
                      <a:pt x="12587" y="2658"/>
                    </a:cubicBezTo>
                    <a:cubicBezTo>
                      <a:pt x="12923" y="2187"/>
                      <a:pt x="12923" y="1424"/>
                      <a:pt x="12587" y="953"/>
                    </a:cubicBezTo>
                    <a:cubicBezTo>
                      <a:pt x="12419" y="717"/>
                      <a:pt x="12335" y="409"/>
                      <a:pt x="12335" y="100"/>
                    </a:cubicBezTo>
                    <a:lnTo>
                      <a:pt x="12349" y="0"/>
                    </a:lnTo>
                    <a:lnTo>
                      <a:pt x="19196" y="0"/>
                    </a:lnTo>
                    <a:lnTo>
                      <a:pt x="19196" y="7144"/>
                    </a:lnTo>
                    <a:lnTo>
                      <a:pt x="19355" y="7187"/>
                    </a:lnTo>
                    <a:cubicBezTo>
                      <a:pt x="19575" y="7187"/>
                      <a:pt x="19795" y="7069"/>
                      <a:pt x="19963" y="6834"/>
                    </a:cubicBezTo>
                    <a:cubicBezTo>
                      <a:pt x="20299" y="6363"/>
                      <a:pt x="20844" y="6363"/>
                      <a:pt x="21180" y="6834"/>
                    </a:cubicBezTo>
                    <a:cubicBezTo>
                      <a:pt x="21516" y="7305"/>
                      <a:pt x="21516" y="8068"/>
                      <a:pt x="21180" y="8539"/>
                    </a:cubicBezTo>
                    <a:cubicBezTo>
                      <a:pt x="20844" y="9009"/>
                      <a:pt x="20299" y="9009"/>
                      <a:pt x="19963" y="8539"/>
                    </a:cubicBezTo>
                    <a:cubicBezTo>
                      <a:pt x="19795" y="8303"/>
                      <a:pt x="19575" y="8186"/>
                      <a:pt x="19355" y="8186"/>
                    </a:cubicBezTo>
                    <a:lnTo>
                      <a:pt x="19196" y="8229"/>
                    </a:lnTo>
                    <a:lnTo>
                      <a:pt x="19196" y="21600"/>
                    </a:lnTo>
                    <a:lnTo>
                      <a:pt x="7567" y="21600"/>
                    </a:lnTo>
                    <a:lnTo>
                      <a:pt x="7565" y="21586"/>
                    </a:lnTo>
                    <a:cubicBezTo>
                      <a:pt x="7565" y="21277"/>
                      <a:pt x="7649" y="20969"/>
                      <a:pt x="7817" y="20733"/>
                    </a:cubicBezTo>
                    <a:cubicBezTo>
                      <a:pt x="8153" y="20263"/>
                      <a:pt x="8153" y="19499"/>
                      <a:pt x="7817" y="19028"/>
                    </a:cubicBezTo>
                    <a:cubicBezTo>
                      <a:pt x="7481" y="18558"/>
                      <a:pt x="6936" y="18558"/>
                      <a:pt x="6600" y="19028"/>
                    </a:cubicBezTo>
                    <a:cubicBezTo>
                      <a:pt x="6264" y="19499"/>
                      <a:pt x="6264" y="20263"/>
                      <a:pt x="6600" y="20733"/>
                    </a:cubicBezTo>
                    <a:cubicBezTo>
                      <a:pt x="6768" y="20969"/>
                      <a:pt x="6852" y="21277"/>
                      <a:pt x="6852" y="21586"/>
                    </a:cubicBezTo>
                    <a:lnTo>
                      <a:pt x="6850" y="21600"/>
                    </a:lnTo>
                    <a:lnTo>
                      <a:pt x="1988" y="21600"/>
                    </a:lnTo>
                    <a:lnTo>
                      <a:pt x="1988" y="7799"/>
                    </a:lnTo>
                    <a:lnTo>
                      <a:pt x="1753" y="7863"/>
                    </a:lnTo>
                    <a:cubicBezTo>
                      <a:pt x="1650" y="7922"/>
                      <a:pt x="1553" y="8010"/>
                      <a:pt x="1469" y="8128"/>
                    </a:cubicBezTo>
                    <a:cubicBezTo>
                      <a:pt x="1133" y="8599"/>
                      <a:pt x="588" y="8599"/>
                      <a:pt x="252" y="8128"/>
                    </a:cubicBezTo>
                    <a:cubicBezTo>
                      <a:pt x="-84" y="7657"/>
                      <a:pt x="-84" y="6894"/>
                      <a:pt x="252" y="6423"/>
                    </a:cubicBezTo>
                    <a:cubicBezTo>
                      <a:pt x="588" y="5953"/>
                      <a:pt x="1133" y="5953"/>
                      <a:pt x="1469" y="6423"/>
                    </a:cubicBezTo>
                    <a:cubicBezTo>
                      <a:pt x="1553" y="6541"/>
                      <a:pt x="1650" y="6629"/>
                      <a:pt x="1753" y="6688"/>
                    </a:cubicBezTo>
                    <a:lnTo>
                      <a:pt x="1988" y="6752"/>
                    </a:lnTo>
                    <a:close/>
                  </a:path>
                </a:pathLst>
              </a:custGeom>
              <a:solidFill>
                <a:srgbClr val="ED7D31"/>
              </a:solidFill>
              <a:ln w="12700" cap="flat">
                <a:solidFill>
                  <a:srgbClr val="CC6600"/>
                </a:solidFill>
                <a:prstDash val="solid"/>
                <a:miter lim="800000"/>
              </a:ln>
              <a:effectLst/>
            </p:spPr>
            <p:txBody>
              <a:bodyPr wrap="square" lIns="45719" tIns="45719" rIns="45719" bIns="45719" numCol="1" anchor="ctr">
                <a:noAutofit/>
              </a:bodyPr>
              <a:lstStyle/>
              <a:p>
                <a:pPr algn="ctr">
                  <a:defRPr>
                    <a:solidFill>
                      <a:srgbClr val="FFFFFF"/>
                    </a:solidFill>
                    <a:latin typeface="微軟正黑體"/>
                    <a:ea typeface="微軟正黑體"/>
                    <a:cs typeface="微軟正黑體"/>
                    <a:sym typeface="微軟正黑體"/>
                  </a:defRPr>
                </a:pPr>
                <a:endParaRPr/>
              </a:p>
            </p:txBody>
          </p:sp>
          <p:sp>
            <p:nvSpPr>
              <p:cNvPr id="2371" name="矩形 103"/>
              <p:cNvSpPr txBox="1"/>
              <p:nvPr/>
            </p:nvSpPr>
            <p:spPr>
              <a:xfrm>
                <a:off x="113129" y="118765"/>
                <a:ext cx="1761364" cy="1361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評估訊息、闡明論點和解釋複雜的情況</a:t>
                </a:r>
                <a:br/>
                <a:r>
                  <a:t>或問題</a:t>
                </a:r>
              </a:p>
            </p:txBody>
          </p:sp>
        </p:grpSp>
        <p:grpSp>
          <p:nvGrpSpPr>
            <p:cNvPr id="2375" name="群組 121"/>
            <p:cNvGrpSpPr/>
            <p:nvPr/>
          </p:nvGrpSpPr>
          <p:grpSpPr>
            <a:xfrm>
              <a:off x="198537" y="1517196"/>
              <a:ext cx="1728001" cy="1999429"/>
              <a:chOff x="0" y="0"/>
              <a:chExt cx="1727999" cy="1999428"/>
            </a:xfrm>
          </p:grpSpPr>
          <p:sp>
            <p:nvSpPr>
              <p:cNvPr id="2373" name="手繪多邊形 116"/>
              <p:cNvSpPr/>
              <p:nvPr/>
            </p:nvSpPr>
            <p:spPr>
              <a:xfrm>
                <a:off x="0" y="-1"/>
                <a:ext cx="1728001" cy="1999430"/>
              </a:xfrm>
              <a:custGeom>
                <a:avLst/>
                <a:gdLst/>
                <a:ahLst/>
                <a:cxnLst>
                  <a:cxn ang="0">
                    <a:pos x="wd2" y="hd2"/>
                  </a:cxn>
                  <a:cxn ang="5400000">
                    <a:pos x="wd2" y="hd2"/>
                  </a:cxn>
                  <a:cxn ang="10800000">
                    <a:pos x="wd2" y="hd2"/>
                  </a:cxn>
                  <a:cxn ang="16200000">
                    <a:pos x="wd2" y="hd2"/>
                  </a:cxn>
                </a:cxnLst>
                <a:rect l="0" t="0" r="r" b="b"/>
                <a:pathLst>
                  <a:path w="21600" h="21509" extrusionOk="0">
                    <a:moveTo>
                      <a:pt x="6518" y="0"/>
                    </a:moveTo>
                    <a:cubicBezTo>
                      <a:pt x="6812" y="0"/>
                      <a:pt x="7106" y="94"/>
                      <a:pt x="7330" y="283"/>
                    </a:cubicBezTo>
                    <a:cubicBezTo>
                      <a:pt x="7779" y="659"/>
                      <a:pt x="7779" y="1270"/>
                      <a:pt x="7330" y="1647"/>
                    </a:cubicBezTo>
                    <a:cubicBezTo>
                      <a:pt x="7106" y="1835"/>
                      <a:pt x="6994" y="2082"/>
                      <a:pt x="6994" y="2329"/>
                    </a:cubicBezTo>
                    <a:lnTo>
                      <a:pt x="7020" y="2441"/>
                    </a:lnTo>
                    <a:lnTo>
                      <a:pt x="21600" y="2441"/>
                    </a:lnTo>
                    <a:lnTo>
                      <a:pt x="21600" y="14920"/>
                    </a:lnTo>
                    <a:lnTo>
                      <a:pt x="21397" y="14886"/>
                    </a:lnTo>
                    <a:cubicBezTo>
                      <a:pt x="21267" y="14840"/>
                      <a:pt x="21145" y="14772"/>
                      <a:pt x="21039" y="14681"/>
                    </a:cubicBezTo>
                    <a:cubicBezTo>
                      <a:pt x="20618" y="14317"/>
                      <a:pt x="19934" y="14317"/>
                      <a:pt x="19512" y="14681"/>
                    </a:cubicBezTo>
                    <a:cubicBezTo>
                      <a:pt x="19090" y="15045"/>
                      <a:pt x="19090" y="15636"/>
                      <a:pt x="19512" y="16001"/>
                    </a:cubicBezTo>
                    <a:cubicBezTo>
                      <a:pt x="19934" y="16365"/>
                      <a:pt x="20618" y="16365"/>
                      <a:pt x="21039" y="16001"/>
                    </a:cubicBezTo>
                    <a:cubicBezTo>
                      <a:pt x="21145" y="15909"/>
                      <a:pt x="21267" y="15841"/>
                      <a:pt x="21397" y="15796"/>
                    </a:cubicBezTo>
                    <a:lnTo>
                      <a:pt x="21600" y="15761"/>
                    </a:lnTo>
                    <a:lnTo>
                      <a:pt x="21600" y="19160"/>
                    </a:lnTo>
                    <a:lnTo>
                      <a:pt x="11381" y="19160"/>
                    </a:lnTo>
                    <a:lnTo>
                      <a:pt x="11359" y="19256"/>
                    </a:lnTo>
                    <a:cubicBezTo>
                      <a:pt x="11359" y="19495"/>
                      <a:pt x="11465" y="19734"/>
                      <a:pt x="11676" y="19916"/>
                    </a:cubicBezTo>
                    <a:cubicBezTo>
                      <a:pt x="12097" y="20280"/>
                      <a:pt x="12097" y="20871"/>
                      <a:pt x="11676" y="21236"/>
                    </a:cubicBezTo>
                    <a:cubicBezTo>
                      <a:pt x="11254" y="21600"/>
                      <a:pt x="10570" y="21600"/>
                      <a:pt x="10148" y="21236"/>
                    </a:cubicBezTo>
                    <a:cubicBezTo>
                      <a:pt x="9727" y="20871"/>
                      <a:pt x="9727" y="20280"/>
                      <a:pt x="10148" y="19916"/>
                    </a:cubicBezTo>
                    <a:cubicBezTo>
                      <a:pt x="10359" y="19734"/>
                      <a:pt x="10465" y="19495"/>
                      <a:pt x="10465" y="19256"/>
                    </a:cubicBezTo>
                    <a:lnTo>
                      <a:pt x="10443" y="19160"/>
                    </a:lnTo>
                    <a:lnTo>
                      <a:pt x="0" y="19160"/>
                    </a:lnTo>
                    <a:lnTo>
                      <a:pt x="0" y="11553"/>
                    </a:lnTo>
                    <a:lnTo>
                      <a:pt x="153" y="11527"/>
                    </a:lnTo>
                    <a:cubicBezTo>
                      <a:pt x="430" y="11527"/>
                      <a:pt x="706" y="11618"/>
                      <a:pt x="917" y="11801"/>
                    </a:cubicBezTo>
                    <a:cubicBezTo>
                      <a:pt x="1339" y="12165"/>
                      <a:pt x="2023" y="12165"/>
                      <a:pt x="2444" y="11801"/>
                    </a:cubicBezTo>
                    <a:cubicBezTo>
                      <a:pt x="2866" y="11436"/>
                      <a:pt x="2866" y="10845"/>
                      <a:pt x="2444" y="10481"/>
                    </a:cubicBezTo>
                    <a:cubicBezTo>
                      <a:pt x="2023" y="10117"/>
                      <a:pt x="1339" y="10117"/>
                      <a:pt x="917" y="10481"/>
                    </a:cubicBezTo>
                    <a:cubicBezTo>
                      <a:pt x="706" y="10663"/>
                      <a:pt x="430" y="10754"/>
                      <a:pt x="153" y="10754"/>
                    </a:cubicBezTo>
                    <a:lnTo>
                      <a:pt x="0" y="10729"/>
                    </a:lnTo>
                    <a:lnTo>
                      <a:pt x="0" y="2441"/>
                    </a:lnTo>
                    <a:lnTo>
                      <a:pt x="5759" y="2441"/>
                    </a:lnTo>
                    <a:lnTo>
                      <a:pt x="5791" y="2299"/>
                    </a:lnTo>
                    <a:lnTo>
                      <a:pt x="6035" y="2299"/>
                    </a:lnTo>
                    <a:lnTo>
                      <a:pt x="5958" y="1966"/>
                    </a:lnTo>
                    <a:cubicBezTo>
                      <a:pt x="5902" y="1850"/>
                      <a:pt x="5818" y="1741"/>
                      <a:pt x="5706" y="1647"/>
                    </a:cubicBezTo>
                    <a:cubicBezTo>
                      <a:pt x="5257" y="1270"/>
                      <a:pt x="5257" y="659"/>
                      <a:pt x="5706" y="283"/>
                    </a:cubicBezTo>
                    <a:cubicBezTo>
                      <a:pt x="5930" y="94"/>
                      <a:pt x="6224" y="0"/>
                      <a:pt x="6518" y="0"/>
                    </a:cubicBezTo>
                    <a:close/>
                  </a:path>
                </a:pathLst>
              </a:custGeom>
              <a:solidFill>
                <a:srgbClr val="70AD47"/>
              </a:solidFill>
              <a:ln w="12700" cap="flat">
                <a:solidFill>
                  <a:srgbClr val="215968"/>
                </a:solidFill>
                <a:prstDash val="solid"/>
                <a:miter lim="800000"/>
              </a:ln>
              <a:effectLst/>
            </p:spPr>
            <p:txBody>
              <a:bodyPr wrap="square" lIns="45719" tIns="45719" rIns="45719" bIns="45719" numCol="1" anchor="ctr">
                <a:noAutofit/>
              </a:bodyPr>
              <a:lstStyle/>
              <a:p>
                <a:pPr algn="ctr">
                  <a:defRPr>
                    <a:solidFill>
                      <a:srgbClr val="FFFFFF"/>
                    </a:solidFill>
                    <a:latin typeface="微軟正黑體"/>
                    <a:ea typeface="微軟正黑體"/>
                    <a:cs typeface="微軟正黑體"/>
                    <a:sym typeface="微軟正黑體"/>
                  </a:defRPr>
                </a:pPr>
                <a:endParaRPr/>
              </a:p>
            </p:txBody>
          </p:sp>
          <p:sp>
            <p:nvSpPr>
              <p:cNvPr id="2374" name="矩形 98"/>
              <p:cNvSpPr txBox="1"/>
              <p:nvPr/>
            </p:nvSpPr>
            <p:spPr>
              <a:xfrm>
                <a:off x="124058" y="668413"/>
                <a:ext cx="1367971" cy="9931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評估行為與推論的過程</a:t>
                </a:r>
                <a:endParaRPr>
                  <a:latin typeface="+mj-lt"/>
                  <a:ea typeface="+mj-ea"/>
                  <a:cs typeface="+mj-cs"/>
                  <a:sym typeface="Calibri"/>
                </a:endParaRPr>
              </a:p>
            </p:txBody>
          </p:sp>
        </p:grpSp>
        <p:grpSp>
          <p:nvGrpSpPr>
            <p:cNvPr id="2378" name="群組 120"/>
            <p:cNvGrpSpPr/>
            <p:nvPr/>
          </p:nvGrpSpPr>
          <p:grpSpPr>
            <a:xfrm>
              <a:off x="1748549" y="1741015"/>
              <a:ext cx="2069735" cy="1548066"/>
              <a:chOff x="0" y="0"/>
              <a:chExt cx="2069734" cy="1548064"/>
            </a:xfrm>
          </p:grpSpPr>
          <p:sp>
            <p:nvSpPr>
              <p:cNvPr id="2376" name="手繪多邊形 112"/>
              <p:cNvSpPr/>
              <p:nvPr/>
            </p:nvSpPr>
            <p:spPr>
              <a:xfrm>
                <a:off x="-1" y="-1"/>
                <a:ext cx="2069736" cy="1548065"/>
              </a:xfrm>
              <a:custGeom>
                <a:avLst/>
                <a:gdLst/>
                <a:ahLst/>
                <a:cxnLst>
                  <a:cxn ang="0">
                    <a:pos x="wd2" y="hd2"/>
                  </a:cxn>
                  <a:cxn ang="5400000">
                    <a:pos x="wd2" y="hd2"/>
                  </a:cxn>
                  <a:cxn ang="10800000">
                    <a:pos x="wd2" y="hd2"/>
                  </a:cxn>
                  <a:cxn ang="16200000">
                    <a:pos x="wd2" y="hd2"/>
                  </a:cxn>
                </a:cxnLst>
                <a:rect l="0" t="0" r="r" b="b"/>
                <a:pathLst>
                  <a:path w="21428" h="21600" extrusionOk="0">
                    <a:moveTo>
                      <a:pt x="1666" y="0"/>
                    </a:moveTo>
                    <a:lnTo>
                      <a:pt x="11967" y="0"/>
                    </a:lnTo>
                    <a:lnTo>
                      <a:pt x="11924" y="307"/>
                    </a:lnTo>
                    <a:cubicBezTo>
                      <a:pt x="11881" y="452"/>
                      <a:pt x="11817" y="588"/>
                      <a:pt x="11731" y="706"/>
                    </a:cubicBezTo>
                    <a:cubicBezTo>
                      <a:pt x="11388" y="1177"/>
                      <a:pt x="11388" y="1940"/>
                      <a:pt x="11731" y="2411"/>
                    </a:cubicBezTo>
                    <a:cubicBezTo>
                      <a:pt x="12074" y="2882"/>
                      <a:pt x="12630" y="2882"/>
                      <a:pt x="12973" y="2411"/>
                    </a:cubicBezTo>
                    <a:cubicBezTo>
                      <a:pt x="13316" y="1940"/>
                      <a:pt x="13316" y="1177"/>
                      <a:pt x="12973" y="706"/>
                    </a:cubicBezTo>
                    <a:cubicBezTo>
                      <a:pt x="12887" y="588"/>
                      <a:pt x="12823" y="452"/>
                      <a:pt x="12780" y="307"/>
                    </a:cubicBezTo>
                    <a:lnTo>
                      <a:pt x="12737" y="0"/>
                    </a:lnTo>
                    <a:lnTo>
                      <a:pt x="19237" y="0"/>
                    </a:lnTo>
                    <a:lnTo>
                      <a:pt x="19237" y="9900"/>
                    </a:lnTo>
                    <a:lnTo>
                      <a:pt x="19307" y="9919"/>
                    </a:lnTo>
                    <a:cubicBezTo>
                      <a:pt x="19532" y="9919"/>
                      <a:pt x="19757" y="9801"/>
                      <a:pt x="19928" y="9566"/>
                    </a:cubicBezTo>
                    <a:cubicBezTo>
                      <a:pt x="20271" y="9095"/>
                      <a:pt x="20828" y="9095"/>
                      <a:pt x="21171" y="9566"/>
                    </a:cubicBezTo>
                    <a:cubicBezTo>
                      <a:pt x="21514" y="10037"/>
                      <a:pt x="21514" y="10800"/>
                      <a:pt x="21171" y="11271"/>
                    </a:cubicBezTo>
                    <a:cubicBezTo>
                      <a:pt x="20828" y="11741"/>
                      <a:pt x="20271" y="11741"/>
                      <a:pt x="19928" y="11271"/>
                    </a:cubicBezTo>
                    <a:cubicBezTo>
                      <a:pt x="19757" y="11035"/>
                      <a:pt x="19532" y="10918"/>
                      <a:pt x="19307" y="10918"/>
                    </a:cubicBezTo>
                    <a:lnTo>
                      <a:pt x="19237" y="10936"/>
                    </a:lnTo>
                    <a:lnTo>
                      <a:pt x="19237" y="21600"/>
                    </a:lnTo>
                    <a:lnTo>
                      <a:pt x="11010" y="21600"/>
                    </a:lnTo>
                    <a:lnTo>
                      <a:pt x="11042" y="21375"/>
                    </a:lnTo>
                    <a:cubicBezTo>
                      <a:pt x="11085" y="21230"/>
                      <a:pt x="11149" y="21094"/>
                      <a:pt x="11235" y="20976"/>
                    </a:cubicBezTo>
                    <a:cubicBezTo>
                      <a:pt x="11578" y="20506"/>
                      <a:pt x="11578" y="19742"/>
                      <a:pt x="11235" y="19272"/>
                    </a:cubicBezTo>
                    <a:lnTo>
                      <a:pt x="11204" y="19243"/>
                    </a:lnTo>
                    <a:lnTo>
                      <a:pt x="11164" y="19161"/>
                    </a:lnTo>
                    <a:cubicBezTo>
                      <a:pt x="10821" y="18690"/>
                      <a:pt x="10264" y="18690"/>
                      <a:pt x="9921" y="19161"/>
                    </a:cubicBezTo>
                    <a:cubicBezTo>
                      <a:pt x="9578" y="19632"/>
                      <a:pt x="9578" y="20395"/>
                      <a:pt x="9921" y="20866"/>
                    </a:cubicBezTo>
                    <a:cubicBezTo>
                      <a:pt x="10007" y="20983"/>
                      <a:pt x="10071" y="21119"/>
                      <a:pt x="10114" y="21265"/>
                    </a:cubicBezTo>
                    <a:lnTo>
                      <a:pt x="10162" y="21600"/>
                    </a:lnTo>
                    <a:lnTo>
                      <a:pt x="1666" y="21600"/>
                    </a:lnTo>
                    <a:lnTo>
                      <a:pt x="1666" y="17477"/>
                    </a:lnTo>
                    <a:lnTo>
                      <a:pt x="1500" y="17624"/>
                    </a:lnTo>
                    <a:cubicBezTo>
                      <a:pt x="1157" y="18083"/>
                      <a:pt x="600" y="18083"/>
                      <a:pt x="257" y="17624"/>
                    </a:cubicBezTo>
                    <a:cubicBezTo>
                      <a:pt x="-86" y="17166"/>
                      <a:pt x="-86" y="16422"/>
                      <a:pt x="257" y="15964"/>
                    </a:cubicBezTo>
                    <a:cubicBezTo>
                      <a:pt x="600" y="15506"/>
                      <a:pt x="1157" y="15506"/>
                      <a:pt x="1500" y="15964"/>
                    </a:cubicBezTo>
                    <a:lnTo>
                      <a:pt x="1594" y="16047"/>
                    </a:lnTo>
                    <a:lnTo>
                      <a:pt x="1594" y="16005"/>
                    </a:lnTo>
                    <a:lnTo>
                      <a:pt x="1666" y="16024"/>
                    </a:lnTo>
                    <a:close/>
                  </a:path>
                </a:pathLst>
              </a:custGeom>
              <a:solidFill>
                <a:srgbClr val="FFC000"/>
              </a:solidFill>
              <a:ln w="12700" cap="flat">
                <a:solidFill>
                  <a:srgbClr val="996600"/>
                </a:solidFill>
                <a:prstDash val="solid"/>
                <a:miter lim="800000"/>
              </a:ln>
              <a:effectLst/>
            </p:spPr>
            <p:txBody>
              <a:bodyPr wrap="square" lIns="45719" tIns="45719" rIns="45719" bIns="45719" numCol="1" anchor="ctr">
                <a:noAutofit/>
              </a:bodyPr>
              <a:lstStyle/>
              <a:p>
                <a:pPr algn="ctr">
                  <a:defRPr>
                    <a:solidFill>
                      <a:srgbClr val="FFFFFF"/>
                    </a:solidFill>
                    <a:latin typeface="微軟正黑體"/>
                    <a:ea typeface="微軟正黑體"/>
                    <a:cs typeface="微軟正黑體"/>
                    <a:sym typeface="微軟正黑體"/>
                  </a:defRPr>
                </a:pPr>
                <a:endParaRPr/>
              </a:p>
            </p:txBody>
          </p:sp>
          <p:sp>
            <p:nvSpPr>
              <p:cNvPr id="2377" name="矩形 90"/>
              <p:cNvSpPr txBox="1"/>
              <p:nvPr/>
            </p:nvSpPr>
            <p:spPr>
              <a:xfrm>
                <a:off x="295674" y="456127"/>
                <a:ext cx="1598086" cy="726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理解在溝通交流時之差異性</a:t>
                </a:r>
              </a:p>
            </p:txBody>
          </p:sp>
        </p:grpSp>
      </p:grpSp>
      <p:grpSp>
        <p:nvGrpSpPr>
          <p:cNvPr id="2382" name="群組 117"/>
          <p:cNvGrpSpPr/>
          <p:nvPr/>
        </p:nvGrpSpPr>
        <p:grpSpPr>
          <a:xfrm>
            <a:off x="2200949" y="3357419"/>
            <a:ext cx="1366910" cy="1260001"/>
            <a:chOff x="0" y="0"/>
            <a:chExt cx="1366909" cy="1260000"/>
          </a:xfrm>
        </p:grpSpPr>
        <p:sp>
          <p:nvSpPr>
            <p:cNvPr id="2380" name="橢圓 106"/>
            <p:cNvSpPr/>
            <p:nvPr/>
          </p:nvSpPr>
          <p:spPr>
            <a:xfrm>
              <a:off x="52090" y="-1"/>
              <a:ext cx="1260002" cy="1260002"/>
            </a:xfrm>
            <a:prstGeom prst="ellipse">
              <a:avLst/>
            </a:prstGeom>
            <a:solidFill>
              <a:srgbClr val="002060"/>
            </a:solidFill>
            <a:ln w="12700" cap="flat">
              <a:solidFill>
                <a:srgbClr val="953735"/>
              </a:solidFill>
              <a:prstDash val="solid"/>
              <a:miter lim="8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381" name="矩形 107"/>
            <p:cNvSpPr txBox="1"/>
            <p:nvPr/>
          </p:nvSpPr>
          <p:spPr>
            <a:xfrm>
              <a:off x="-1" y="170247"/>
              <a:ext cx="1366911" cy="929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1600" b="1">
                  <a:solidFill>
                    <a:srgbClr val="B5EDFD"/>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全球議題與跨文化的知識與理解</a:t>
              </a:r>
            </a:p>
          </p:txBody>
        </p:sp>
      </p:grpSp>
      <p:grpSp>
        <p:nvGrpSpPr>
          <p:cNvPr id="2387" name="群組 6"/>
          <p:cNvGrpSpPr/>
          <p:nvPr/>
        </p:nvGrpSpPr>
        <p:grpSpPr>
          <a:xfrm>
            <a:off x="5580183" y="1162323"/>
            <a:ext cx="3523710" cy="5137627"/>
            <a:chOff x="0" y="0"/>
            <a:chExt cx="3523709" cy="5137626"/>
          </a:xfrm>
        </p:grpSpPr>
        <p:sp>
          <p:nvSpPr>
            <p:cNvPr id="2383" name="矩形 4"/>
            <p:cNvSpPr txBox="1"/>
            <p:nvPr/>
          </p:nvSpPr>
          <p:spPr>
            <a:xfrm>
              <a:off x="112137" y="4481160"/>
              <a:ext cx="3411573" cy="6564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200" b="1">
                  <a:solidFill>
                    <a:srgbClr val="7E9632"/>
                  </a:solidFill>
                  <a:latin typeface="Times New Roman"/>
                  <a:ea typeface="Times New Roman"/>
                  <a:cs typeface="Times New Roman"/>
                  <a:sym typeface="Times New Roman"/>
                </a:defRPr>
              </a:pPr>
              <a:r>
                <a:rPr b="0">
                  <a:latin typeface="標楷體"/>
                  <a:ea typeface="標楷體"/>
                  <a:cs typeface="標楷體"/>
                  <a:sym typeface="標楷體"/>
                </a:rPr>
                <a:t>資料來源：</a:t>
              </a:r>
              <a:r>
                <a:t> Preparing Our Youth for a Better World: OECD PISA Global Competence Framework Launch(12 December, 2017).</a:t>
              </a:r>
            </a:p>
          </p:txBody>
        </p:sp>
        <p:pic>
          <p:nvPicPr>
            <p:cNvPr id="2384" name="圖片 5" descr="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051508"/>
              <a:ext cx="3419873" cy="3432904"/>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5"/>
                    <a:pt x="0" y="10800"/>
                  </a:cubicBezTo>
                  <a:cubicBezTo>
                    <a:pt x="0" y="16765"/>
                    <a:pt x="4836" y="21600"/>
                    <a:pt x="10801" y="21600"/>
                  </a:cubicBezTo>
                  <a:cubicBezTo>
                    <a:pt x="16766" y="21600"/>
                    <a:pt x="21600" y="16765"/>
                    <a:pt x="21600" y="10800"/>
                  </a:cubicBezTo>
                  <a:cubicBezTo>
                    <a:pt x="21600" y="4835"/>
                    <a:pt x="16766" y="0"/>
                    <a:pt x="10801" y="0"/>
                  </a:cubicBezTo>
                  <a:close/>
                </a:path>
              </a:pathLst>
            </a:custGeom>
            <a:ln w="12700" cap="flat">
              <a:noFill/>
              <a:miter lim="400000"/>
            </a:ln>
            <a:effectLst/>
          </p:spPr>
        </p:pic>
        <p:pic>
          <p:nvPicPr>
            <p:cNvPr id="2385" name="Picture 2" descr="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8000" y="28490"/>
              <a:ext cx="972001" cy="1035266"/>
            </a:xfrm>
            <a:prstGeom prst="rect">
              <a:avLst/>
            </a:prstGeom>
            <a:ln w="12700" cap="flat">
              <a:noFill/>
              <a:miter lim="400000"/>
            </a:ln>
            <a:effectLst/>
          </p:spPr>
        </p:pic>
        <p:pic>
          <p:nvPicPr>
            <p:cNvPr id="2386" name="Picture 4" descr="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98777" y="0"/>
              <a:ext cx="541501" cy="1080000"/>
            </a:xfrm>
            <a:prstGeom prst="rect">
              <a:avLst/>
            </a:prstGeom>
            <a:ln w="12700" cap="flat">
              <a:noFill/>
              <a:miter lim="400000"/>
            </a:ln>
            <a:effectLst/>
          </p:spPr>
        </p:pic>
      </p:grpSp>
      <p:sp>
        <p:nvSpPr>
          <p:cNvPr id="3" name="投影片編號版面配置區 2"/>
          <p:cNvSpPr>
            <a:spLocks noGrp="1"/>
          </p:cNvSpPr>
          <p:nvPr>
            <p:ph type="sldNum" sz="quarter" idx="2"/>
          </p:nvPr>
        </p:nvSpPr>
        <p:spPr/>
        <p:txBody>
          <a:bodyPr/>
          <a:lstStyle/>
          <a:p>
            <a:fld id="{86CB4B4D-7CA3-9044-876B-883B54F8677D}" type="slidenum">
              <a:rPr lang="en-US" altLang="zh-TW" smtClean="0"/>
              <a:t>34</a:t>
            </a:fld>
            <a:endParaRPr lang="zh-TW" altLang="en-US"/>
          </a:p>
        </p:txBody>
      </p:sp>
    </p:spTree>
    <p:extLst>
      <p:ext uri="{BB962C8B-B14F-4D97-AF65-F5344CB8AC3E}">
        <p14:creationId xmlns:p14="http://schemas.microsoft.com/office/powerpoint/2010/main" val="28875363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349"/>
                                        </p:tgtEl>
                                        <p:attrNameLst>
                                          <p:attrName>style.visibility</p:attrName>
                                        </p:attrNameLst>
                                      </p:cBhvr>
                                      <p:to>
                                        <p:strVal val="visible"/>
                                      </p:to>
                                    </p:set>
                                    <p:animEffect transition="in" filter="dissolve">
                                      <p:cBhvr>
                                        <p:cTn id="7" dur="50"/>
                                        <p:tgtEl>
                                          <p:spTgt spid="2349"/>
                                        </p:tgtEl>
                                      </p:cBhvr>
                                    </p:animEffect>
                                  </p:childTnLst>
                                </p:cTn>
                              </p:par>
                            </p:childTnLst>
                          </p:cTn>
                        </p:par>
                        <p:par>
                          <p:cTn id="8" fill="hold">
                            <p:stCondLst>
                              <p:cond delay="50"/>
                            </p:stCondLst>
                            <p:childTnLst>
                              <p:par>
                                <p:cTn id="9" presetID="9" presetClass="entr" fill="hold" grpId="0" nodeType="afterEffect">
                                  <p:stCondLst>
                                    <p:cond delay="0"/>
                                  </p:stCondLst>
                                  <p:iterate>
                                    <p:tmAbs val="0"/>
                                  </p:iterate>
                                  <p:childTnLst>
                                    <p:set>
                                      <p:cBhvr>
                                        <p:cTn id="10" fill="hold"/>
                                        <p:tgtEl>
                                          <p:spTgt spid="2382"/>
                                        </p:tgtEl>
                                        <p:attrNameLst>
                                          <p:attrName>style.visibility</p:attrName>
                                        </p:attrNameLst>
                                      </p:cBhvr>
                                      <p:to>
                                        <p:strVal val="visible"/>
                                      </p:to>
                                    </p:set>
                                    <p:animEffect transition="in" filter="dissolve">
                                      <p:cBhvr>
                                        <p:cTn id="11" dur="50"/>
                                        <p:tgtEl>
                                          <p:spTgt spid="238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1" nodeType="clickEffect">
                                  <p:stCondLst>
                                    <p:cond delay="0"/>
                                  </p:stCondLst>
                                  <p:iterate>
                                    <p:tmAbs val="0"/>
                                  </p:iterate>
                                  <p:childTnLst>
                                    <p:animEffect transition="out" filter="dissolve">
                                      <p:cBhvr>
                                        <p:cTn id="15" dur="50" fill="hold"/>
                                        <p:tgtEl>
                                          <p:spTgt spid="2349"/>
                                        </p:tgtEl>
                                      </p:cBhvr>
                                    </p:animEffect>
                                    <p:set>
                                      <p:cBhvr>
                                        <p:cTn id="16" fill="hold">
                                          <p:stCondLst>
                                            <p:cond delay="49"/>
                                          </p:stCondLst>
                                        </p:cTn>
                                        <p:tgtEl>
                                          <p:spTgt spid="2349"/>
                                        </p:tgtEl>
                                        <p:attrNameLst>
                                          <p:attrName>style.visibility</p:attrName>
                                        </p:attrNameLst>
                                      </p:cBhvr>
                                      <p:to>
                                        <p:strVal val="hidden"/>
                                      </p:to>
                                    </p:set>
                                  </p:childTnLst>
                                </p:cTn>
                              </p:par>
                            </p:childTnLst>
                          </p:cTn>
                        </p:par>
                        <p:par>
                          <p:cTn id="17" fill="hold">
                            <p:stCondLst>
                              <p:cond delay="50"/>
                            </p:stCondLst>
                            <p:childTnLst>
                              <p:par>
                                <p:cTn id="18" presetID="9" presetClass="entr" fill="hold" grpId="0" nodeType="afterEffect">
                                  <p:stCondLst>
                                    <p:cond delay="0"/>
                                  </p:stCondLst>
                                  <p:iterate>
                                    <p:tmAbs val="0"/>
                                  </p:iterate>
                                  <p:childTnLst>
                                    <p:set>
                                      <p:cBhvr>
                                        <p:cTn id="19" fill="hold"/>
                                        <p:tgtEl>
                                          <p:spTgt spid="2379"/>
                                        </p:tgtEl>
                                        <p:attrNameLst>
                                          <p:attrName>style.visibility</p:attrName>
                                        </p:attrNameLst>
                                      </p:cBhvr>
                                      <p:to>
                                        <p:strVal val="visible"/>
                                      </p:to>
                                    </p:set>
                                    <p:animEffect transition="in" filter="dissolve">
                                      <p:cBhvr>
                                        <p:cTn id="20" dur="50"/>
                                        <p:tgtEl>
                                          <p:spTgt spid="2379"/>
                                        </p:tgtEl>
                                      </p:cBhvr>
                                    </p:animEffect>
                                  </p:childTnLst>
                                </p:cTn>
                              </p:par>
                            </p:childTnLst>
                          </p:cTn>
                        </p:par>
                        <p:par>
                          <p:cTn id="21" fill="hold">
                            <p:stCondLst>
                              <p:cond delay="100"/>
                            </p:stCondLst>
                            <p:childTnLst>
                              <p:par>
                                <p:cTn id="22" presetID="9" presetClass="entr" fill="hold" grpId="0" nodeType="afterEffect">
                                  <p:stCondLst>
                                    <p:cond delay="0"/>
                                  </p:stCondLst>
                                  <p:iterate>
                                    <p:tmAbs val="0"/>
                                  </p:iterate>
                                  <p:childTnLst>
                                    <p:set>
                                      <p:cBhvr>
                                        <p:cTn id="23" fill="hold"/>
                                        <p:tgtEl>
                                          <p:spTgt spid="2350"/>
                                        </p:tgtEl>
                                        <p:attrNameLst>
                                          <p:attrName>style.visibility</p:attrName>
                                        </p:attrNameLst>
                                      </p:cBhvr>
                                      <p:to>
                                        <p:strVal val="visible"/>
                                      </p:to>
                                    </p:set>
                                    <p:animEffect transition="in" filter="dissolve">
                                      <p:cBhvr>
                                        <p:cTn id="24" dur="50"/>
                                        <p:tgtEl>
                                          <p:spTgt spid="235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fill="hold" grpId="1" nodeType="clickEffect">
                                  <p:stCondLst>
                                    <p:cond delay="0"/>
                                  </p:stCondLst>
                                  <p:iterate>
                                    <p:tmAbs val="0"/>
                                  </p:iterate>
                                  <p:childTnLst>
                                    <p:animEffect transition="out" filter="dissolve">
                                      <p:cBhvr>
                                        <p:cTn id="28" dur="50" fill="hold"/>
                                        <p:tgtEl>
                                          <p:spTgt spid="2350"/>
                                        </p:tgtEl>
                                      </p:cBhvr>
                                    </p:animEffect>
                                    <p:set>
                                      <p:cBhvr>
                                        <p:cTn id="29" fill="hold">
                                          <p:stCondLst>
                                            <p:cond delay="49"/>
                                          </p:stCondLst>
                                        </p:cTn>
                                        <p:tgtEl>
                                          <p:spTgt spid="2350"/>
                                        </p:tgtEl>
                                        <p:attrNameLst>
                                          <p:attrName>style.visibility</p:attrName>
                                        </p:attrNameLst>
                                      </p:cBhvr>
                                      <p:to>
                                        <p:strVal val="hidden"/>
                                      </p:to>
                                    </p:set>
                                  </p:childTnLst>
                                </p:cTn>
                              </p:par>
                            </p:childTnLst>
                          </p:cTn>
                        </p:par>
                        <p:par>
                          <p:cTn id="30" fill="hold">
                            <p:stCondLst>
                              <p:cond delay="50"/>
                            </p:stCondLst>
                            <p:childTnLst>
                              <p:par>
                                <p:cTn id="31" presetID="9" presetClass="entr" fill="hold" grpId="0" nodeType="afterEffect">
                                  <p:stCondLst>
                                    <p:cond delay="0"/>
                                  </p:stCondLst>
                                  <p:iterate>
                                    <p:tmAbs val="0"/>
                                  </p:iterate>
                                  <p:childTnLst>
                                    <p:set>
                                      <p:cBhvr>
                                        <p:cTn id="32" fill="hold"/>
                                        <p:tgtEl>
                                          <p:spTgt spid="2366"/>
                                        </p:tgtEl>
                                        <p:attrNameLst>
                                          <p:attrName>style.visibility</p:attrName>
                                        </p:attrNameLst>
                                      </p:cBhvr>
                                      <p:to>
                                        <p:strVal val="visible"/>
                                      </p:to>
                                    </p:set>
                                    <p:animEffect transition="in" filter="dissolve">
                                      <p:cBhvr>
                                        <p:cTn id="33" dur="50"/>
                                        <p:tgtEl>
                                          <p:spTgt spid="2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9" grpId="0" animBg="1" advAuto="0"/>
      <p:bldP spid="2349" grpId="1" animBg="1" advAuto="0"/>
      <p:bldP spid="2350" grpId="0" animBg="1" advAuto="0"/>
      <p:bldP spid="2350" grpId="1" animBg="1" advAuto="0"/>
      <p:bldP spid="2366" grpId="0" animBg="1" advAuto="0"/>
      <p:bldP spid="2379" grpId="0" animBg="1" advAuto="0"/>
      <p:bldP spid="2382"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9" name="圖片 4" descr="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61" y="1645666"/>
            <a:ext cx="2313252" cy="2107547"/>
          </a:xfrm>
          <a:prstGeom prst="rect">
            <a:avLst/>
          </a:prstGeom>
          <a:ln w="12700">
            <a:miter lim="400000"/>
          </a:ln>
        </p:spPr>
      </p:pic>
      <p:sp>
        <p:nvSpPr>
          <p:cNvPr id="2400" name="文字方塊 9"/>
          <p:cNvSpPr txBox="1"/>
          <p:nvPr/>
        </p:nvSpPr>
        <p:spPr>
          <a:xfrm>
            <a:off x="494722" y="3673719"/>
            <a:ext cx="2376490"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機器人來了</a:t>
            </a:r>
          </a:p>
        </p:txBody>
      </p:sp>
      <p:pic>
        <p:nvPicPr>
          <p:cNvPr id="2401" name="圖片 6" descr="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300" y="1653880"/>
            <a:ext cx="2309842" cy="2085278"/>
          </a:xfrm>
          <a:prstGeom prst="rect">
            <a:avLst/>
          </a:prstGeom>
          <a:ln w="12700">
            <a:miter lim="400000"/>
          </a:ln>
        </p:spPr>
      </p:pic>
      <p:sp>
        <p:nvSpPr>
          <p:cNvPr id="2402" name="文字方塊 9"/>
          <p:cNvSpPr txBox="1"/>
          <p:nvPr/>
        </p:nvSpPr>
        <p:spPr>
          <a:xfrm>
            <a:off x="6371976" y="3718867"/>
            <a:ext cx="2376489"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男女教育平權</a:t>
            </a:r>
          </a:p>
        </p:txBody>
      </p:sp>
      <p:pic>
        <p:nvPicPr>
          <p:cNvPr id="2403" name="圖片 8" descr="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2117" y="1655659"/>
            <a:ext cx="2731053" cy="1944218"/>
          </a:xfrm>
          <a:prstGeom prst="rect">
            <a:avLst/>
          </a:prstGeom>
          <a:ln w="12700">
            <a:miter lim="400000"/>
          </a:ln>
        </p:spPr>
      </p:pic>
      <p:sp>
        <p:nvSpPr>
          <p:cNvPr id="2404" name="文字方塊 9"/>
          <p:cNvSpPr txBox="1"/>
          <p:nvPr/>
        </p:nvSpPr>
        <p:spPr>
          <a:xfrm>
            <a:off x="3122118" y="3673045"/>
            <a:ext cx="2731052"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生態平衡與法規認識</a:t>
            </a:r>
          </a:p>
        </p:txBody>
      </p:sp>
      <p:sp>
        <p:nvSpPr>
          <p:cNvPr id="2405" name="文字方塊 9"/>
          <p:cNvSpPr txBox="1"/>
          <p:nvPr/>
        </p:nvSpPr>
        <p:spPr>
          <a:xfrm>
            <a:off x="241797" y="5819616"/>
            <a:ext cx="2880322"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海洋危機與飲食習慣</a:t>
            </a:r>
          </a:p>
        </p:txBody>
      </p:sp>
      <p:sp>
        <p:nvSpPr>
          <p:cNvPr id="2406" name="文字方塊 9"/>
          <p:cNvSpPr txBox="1"/>
          <p:nvPr/>
        </p:nvSpPr>
        <p:spPr>
          <a:xfrm>
            <a:off x="3047483" y="5840834"/>
            <a:ext cx="2880322"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200" b="1">
                <a:latin typeface="微軟正黑體"/>
                <a:ea typeface="微軟正黑體"/>
                <a:cs typeface="微軟正黑體"/>
                <a:sym typeface="微軟正黑體"/>
              </a:defRPr>
            </a:lvl1pPr>
          </a:lstStyle>
          <a:p>
            <a:r>
              <a:t>地球暖化</a:t>
            </a:r>
          </a:p>
        </p:txBody>
      </p:sp>
      <p:pic>
        <p:nvPicPr>
          <p:cNvPr id="2407" name="Picture 2" descr="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110" y="4146188"/>
            <a:ext cx="2805009" cy="1691909"/>
          </a:xfrm>
          <a:prstGeom prst="rect">
            <a:avLst/>
          </a:prstGeom>
          <a:ln w="12700">
            <a:miter lim="400000"/>
          </a:ln>
        </p:spPr>
      </p:pic>
      <p:pic>
        <p:nvPicPr>
          <p:cNvPr id="2408" name="圖片 14" descr="圖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5207" y="4215491"/>
            <a:ext cx="2437285" cy="1623974"/>
          </a:xfrm>
          <a:prstGeom prst="rect">
            <a:avLst/>
          </a:prstGeom>
          <a:ln w="12700">
            <a:miter lim="400000"/>
          </a:ln>
        </p:spPr>
      </p:pic>
      <p:sp>
        <p:nvSpPr>
          <p:cNvPr id="2409" name="矩形 2"/>
          <p:cNvSpPr txBox="1"/>
          <p:nvPr/>
        </p:nvSpPr>
        <p:spPr>
          <a:xfrm>
            <a:off x="6405224" y="5815798"/>
            <a:ext cx="1864716"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200" b="1">
                <a:latin typeface="微軟正黑體"/>
                <a:ea typeface="微軟正黑體"/>
                <a:cs typeface="微軟正黑體"/>
                <a:sym typeface="微軟正黑體"/>
              </a:defRPr>
            </a:pPr>
            <a:r>
              <a:t>無煙囪產業—</a:t>
            </a:r>
            <a:endParaRPr>
              <a:latin typeface="+mj-lt"/>
              <a:ea typeface="+mj-ea"/>
              <a:cs typeface="+mj-cs"/>
              <a:sym typeface="Calibri"/>
            </a:endParaRPr>
          </a:p>
          <a:p>
            <a:pPr>
              <a:defRPr sz="2200" b="1">
                <a:latin typeface="微軟正黑體"/>
                <a:ea typeface="微軟正黑體"/>
                <a:cs typeface="微軟正黑體"/>
                <a:sym typeface="微軟正黑體"/>
              </a:defRPr>
            </a:pPr>
            <a:r>
              <a:t>國際觀光發展</a:t>
            </a:r>
          </a:p>
        </p:txBody>
      </p:sp>
      <p:pic>
        <p:nvPicPr>
          <p:cNvPr id="2410" name="圖片 10" descr="圖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5300" y="4146188"/>
            <a:ext cx="2199149" cy="1676667"/>
          </a:xfrm>
          <a:prstGeom prst="rect">
            <a:avLst/>
          </a:prstGeom>
          <a:ln w="12700">
            <a:miter lim="400000"/>
          </a:ln>
        </p:spPr>
      </p:pic>
      <p:sp>
        <p:nvSpPr>
          <p:cNvPr id="2411" name="矩形 3"/>
          <p:cNvSpPr txBox="1"/>
          <p:nvPr/>
        </p:nvSpPr>
        <p:spPr>
          <a:xfrm>
            <a:off x="241797" y="1253770"/>
            <a:ext cx="2028092"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42900" indent="-342900">
              <a:buSzPct val="100000"/>
              <a:buFont typeface="Arial"/>
              <a:buChar char="•"/>
              <a:defRPr sz="2000" b="1">
                <a:solidFill>
                  <a:srgbClr val="632523"/>
                </a:solidFill>
                <a:latin typeface="微軟正黑體"/>
                <a:ea typeface="微軟正黑體"/>
                <a:cs typeface="微軟正黑體"/>
                <a:sym typeface="微軟正黑體"/>
              </a:defRPr>
            </a:pPr>
            <a:r>
              <a:t>2017建構題型</a:t>
            </a:r>
          </a:p>
        </p:txBody>
      </p:sp>
      <p:sp>
        <p:nvSpPr>
          <p:cNvPr id="2413" name="標題 1"/>
          <p:cNvSpPr txBox="1">
            <a:spLocks noGrp="1"/>
          </p:cNvSpPr>
          <p:nvPr>
            <p:ph type="title" idx="4294967295"/>
          </p:nvPr>
        </p:nvSpPr>
        <p:spPr>
          <a:xfrm>
            <a:off x="544293" y="396667"/>
            <a:ext cx="7886700" cy="1052512"/>
          </a:xfrm>
          <a:prstGeom prst="rect">
            <a:avLst/>
          </a:prstGeom>
        </p:spPr>
        <p:txBody>
          <a:bodyPr lIns="0" tIns="0" rIns="0" bIns="0"/>
          <a:lstStyle>
            <a:lvl1pPr>
              <a:lnSpc>
                <a:spcPct val="90000"/>
              </a:lnSpc>
              <a:defRPr sz="4000">
                <a:solidFill>
                  <a:srgbClr val="984807"/>
                </a:solidFill>
                <a:latin typeface="微軟正黑體"/>
                <a:ea typeface="微軟正黑體"/>
                <a:cs typeface="微軟正黑體"/>
                <a:sym typeface="微軟正黑體"/>
              </a:defRPr>
            </a:lvl1pPr>
          </a:lstStyle>
          <a:p>
            <a:r>
              <a:rPr sz="3200" dirty="0" err="1" smtClean="0"/>
              <a:t>因材網全球素養單</a:t>
            </a:r>
            <a:r>
              <a:rPr lang="zh-TW" altLang="en-US" sz="3200" dirty="0" smtClean="0"/>
              <a:t>元</a:t>
            </a:r>
            <a:endParaRPr sz="3200" dirty="0"/>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35</a:t>
            </a:fld>
            <a:endParaRPr lang="zh-TW" altLang="en-US"/>
          </a:p>
        </p:txBody>
      </p:sp>
    </p:spTree>
    <p:extLst>
      <p:ext uri="{BB962C8B-B14F-4D97-AF65-F5344CB8AC3E}">
        <p14:creationId xmlns:p14="http://schemas.microsoft.com/office/powerpoint/2010/main" val="24852267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7" name="圖片 15" descr="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49" y="1364192"/>
            <a:ext cx="1979678" cy="1660507"/>
          </a:xfrm>
          <a:prstGeom prst="rect">
            <a:avLst/>
          </a:prstGeom>
          <a:ln w="12700">
            <a:miter lim="400000"/>
          </a:ln>
        </p:spPr>
      </p:pic>
      <p:sp>
        <p:nvSpPr>
          <p:cNvPr id="2418" name="文字方塊 9"/>
          <p:cNvSpPr txBox="1"/>
          <p:nvPr/>
        </p:nvSpPr>
        <p:spPr>
          <a:xfrm>
            <a:off x="110025" y="2973208"/>
            <a:ext cx="2376490"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atin typeface="微軟正黑體"/>
                <a:ea typeface="微軟正黑體"/>
                <a:cs typeface="微軟正黑體"/>
                <a:sym typeface="微軟正黑體"/>
              </a:defRPr>
            </a:lvl1pPr>
          </a:lstStyle>
          <a:p>
            <a:r>
              <a:t>社群網路</a:t>
            </a:r>
          </a:p>
        </p:txBody>
      </p:sp>
      <p:pic>
        <p:nvPicPr>
          <p:cNvPr id="2419" name="圖片 17" descr="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44" y="3462828"/>
            <a:ext cx="1955656" cy="1593748"/>
          </a:xfrm>
          <a:prstGeom prst="rect">
            <a:avLst/>
          </a:prstGeom>
          <a:ln w="12700">
            <a:miter lim="400000"/>
          </a:ln>
        </p:spPr>
      </p:pic>
      <p:sp>
        <p:nvSpPr>
          <p:cNvPr id="2420" name="文字方塊 9"/>
          <p:cNvSpPr txBox="1"/>
          <p:nvPr/>
        </p:nvSpPr>
        <p:spPr>
          <a:xfrm>
            <a:off x="30148" y="5079255"/>
            <a:ext cx="2376490"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atin typeface="微軟正黑體"/>
                <a:ea typeface="微軟正黑體"/>
                <a:cs typeface="微軟正黑體"/>
                <a:sym typeface="微軟正黑體"/>
              </a:defRPr>
            </a:lvl1pPr>
          </a:lstStyle>
          <a:p>
            <a:r>
              <a:t>電影文化探究</a:t>
            </a:r>
          </a:p>
        </p:txBody>
      </p:sp>
      <p:pic>
        <p:nvPicPr>
          <p:cNvPr id="2421" name="圖片 12" descr="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431" y="1347300"/>
            <a:ext cx="1930864" cy="1578129"/>
          </a:xfrm>
          <a:prstGeom prst="rect">
            <a:avLst/>
          </a:prstGeom>
          <a:ln w="12700">
            <a:miter lim="400000"/>
          </a:ln>
        </p:spPr>
      </p:pic>
      <p:sp>
        <p:nvSpPr>
          <p:cNvPr id="2422" name="文字方塊 9"/>
          <p:cNvSpPr txBox="1"/>
          <p:nvPr/>
        </p:nvSpPr>
        <p:spPr>
          <a:xfrm>
            <a:off x="1912577" y="2996455"/>
            <a:ext cx="2376490"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atin typeface="微軟正黑體"/>
                <a:ea typeface="微軟正黑體"/>
                <a:cs typeface="微軟正黑體"/>
                <a:sym typeface="微軟正黑體"/>
              </a:defRPr>
            </a:lvl1pPr>
          </a:lstStyle>
          <a:p>
            <a:r>
              <a:t>少子女化</a:t>
            </a:r>
          </a:p>
        </p:txBody>
      </p:sp>
      <p:pic>
        <p:nvPicPr>
          <p:cNvPr id="2423" name="圖片 19" descr="圖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8645" y="3462828"/>
            <a:ext cx="2016225" cy="1593748"/>
          </a:xfrm>
          <a:prstGeom prst="rect">
            <a:avLst/>
          </a:prstGeom>
          <a:ln w="12700">
            <a:miter lim="400000"/>
          </a:ln>
        </p:spPr>
      </p:pic>
      <p:sp>
        <p:nvSpPr>
          <p:cNvPr id="2424" name="文字方塊 9"/>
          <p:cNvSpPr txBox="1"/>
          <p:nvPr/>
        </p:nvSpPr>
        <p:spPr>
          <a:xfrm>
            <a:off x="2298512" y="5079255"/>
            <a:ext cx="2376490"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atin typeface="微軟正黑體"/>
                <a:ea typeface="微軟正黑體"/>
                <a:cs typeface="微軟正黑體"/>
                <a:sym typeface="微軟正黑體"/>
              </a:defRPr>
            </a:lvl1pPr>
          </a:lstStyle>
          <a:p>
            <a:r>
              <a:t>移工的美麗與哀愁</a:t>
            </a:r>
          </a:p>
        </p:txBody>
      </p:sp>
      <p:pic>
        <p:nvPicPr>
          <p:cNvPr id="2425" name="圖片 21" descr="圖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6436" y="1379606"/>
            <a:ext cx="1981374" cy="1545823"/>
          </a:xfrm>
          <a:prstGeom prst="rect">
            <a:avLst/>
          </a:prstGeom>
          <a:ln w="12700">
            <a:miter lim="400000"/>
          </a:ln>
        </p:spPr>
      </p:pic>
      <p:sp>
        <p:nvSpPr>
          <p:cNvPr id="2426" name="文字方塊 9"/>
          <p:cNvSpPr txBox="1"/>
          <p:nvPr/>
        </p:nvSpPr>
        <p:spPr>
          <a:xfrm>
            <a:off x="4351668" y="2982499"/>
            <a:ext cx="2376489"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atin typeface="微軟正黑體"/>
                <a:ea typeface="微軟正黑體"/>
                <a:cs typeface="微軟正黑體"/>
                <a:sym typeface="微軟正黑體"/>
              </a:defRPr>
            </a:lvl1pPr>
          </a:lstStyle>
          <a:p>
            <a:r>
              <a:t>貧富差距</a:t>
            </a:r>
          </a:p>
        </p:txBody>
      </p:sp>
      <p:pic>
        <p:nvPicPr>
          <p:cNvPr id="2427" name="圖片 2" descr="圖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7164" y="3462828"/>
            <a:ext cx="2064754" cy="1593749"/>
          </a:xfrm>
          <a:prstGeom prst="rect">
            <a:avLst/>
          </a:prstGeom>
          <a:ln w="12700">
            <a:miter lim="400000"/>
          </a:ln>
        </p:spPr>
      </p:pic>
      <p:sp>
        <p:nvSpPr>
          <p:cNvPr id="2428" name="文字方塊 9"/>
          <p:cNvSpPr txBox="1"/>
          <p:nvPr/>
        </p:nvSpPr>
        <p:spPr>
          <a:xfrm>
            <a:off x="4465609" y="5091334"/>
            <a:ext cx="2376490"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atin typeface="微軟正黑體"/>
                <a:ea typeface="微軟正黑體"/>
                <a:cs typeface="微軟正黑體"/>
                <a:sym typeface="微軟正黑體"/>
              </a:defRPr>
            </a:lvl1pPr>
          </a:lstStyle>
          <a:p>
            <a:r>
              <a:t>童婚</a:t>
            </a:r>
          </a:p>
        </p:txBody>
      </p:sp>
      <p:pic>
        <p:nvPicPr>
          <p:cNvPr id="2429" name="圖片 3" descr="圖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3797" y="1381590"/>
            <a:ext cx="1990671" cy="1659602"/>
          </a:xfrm>
          <a:prstGeom prst="rect">
            <a:avLst/>
          </a:prstGeom>
          <a:ln w="12700">
            <a:miter lim="400000"/>
          </a:ln>
        </p:spPr>
      </p:pic>
      <p:sp>
        <p:nvSpPr>
          <p:cNvPr id="2430" name="文字方塊 9"/>
          <p:cNvSpPr txBox="1"/>
          <p:nvPr/>
        </p:nvSpPr>
        <p:spPr>
          <a:xfrm>
            <a:off x="6629223" y="2982499"/>
            <a:ext cx="2376489"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atin typeface="微軟正黑體"/>
                <a:ea typeface="微軟正黑體"/>
                <a:cs typeface="微軟正黑體"/>
                <a:sym typeface="微軟正黑體"/>
              </a:defRPr>
            </a:lvl1pPr>
          </a:lstStyle>
          <a:p>
            <a:r>
              <a:t>網紅時代</a:t>
            </a:r>
          </a:p>
        </p:txBody>
      </p:sp>
      <p:sp>
        <p:nvSpPr>
          <p:cNvPr id="2431" name="矩形 4"/>
          <p:cNvSpPr txBox="1"/>
          <p:nvPr/>
        </p:nvSpPr>
        <p:spPr>
          <a:xfrm>
            <a:off x="6760268" y="5934923"/>
            <a:ext cx="561341"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latin typeface="微軟正黑體"/>
                <a:ea typeface="微軟正黑體"/>
                <a:cs typeface="微軟正黑體"/>
                <a:sym typeface="微軟正黑體"/>
              </a:defRPr>
            </a:lvl1pPr>
          </a:lstStyle>
          <a:p>
            <a:r>
              <a:t>防災</a:t>
            </a:r>
          </a:p>
        </p:txBody>
      </p:sp>
      <p:sp>
        <p:nvSpPr>
          <p:cNvPr id="2432" name="矩形 5"/>
          <p:cNvSpPr txBox="1"/>
          <p:nvPr/>
        </p:nvSpPr>
        <p:spPr>
          <a:xfrm>
            <a:off x="2792678" y="5890043"/>
            <a:ext cx="1704341"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latin typeface="微軟正黑體"/>
                <a:ea typeface="微軟正黑體"/>
                <a:cs typeface="微軟正黑體"/>
                <a:sym typeface="微軟正黑體"/>
              </a:defRPr>
            </a:lvl1pPr>
          </a:lstStyle>
          <a:p>
            <a:r>
              <a:t>高齡社會進行式</a:t>
            </a:r>
          </a:p>
        </p:txBody>
      </p:sp>
      <p:sp>
        <p:nvSpPr>
          <p:cNvPr id="2433" name="矩形 6"/>
          <p:cNvSpPr txBox="1"/>
          <p:nvPr/>
        </p:nvSpPr>
        <p:spPr>
          <a:xfrm>
            <a:off x="7345639" y="5061537"/>
            <a:ext cx="1247141"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latin typeface="微軟正黑體"/>
                <a:ea typeface="微軟正黑體"/>
                <a:cs typeface="微軟正黑體"/>
                <a:sym typeface="微軟正黑體"/>
              </a:defRPr>
            </a:lvl1pPr>
          </a:lstStyle>
          <a:p>
            <a:r>
              <a:t>環保與經濟</a:t>
            </a:r>
          </a:p>
        </p:txBody>
      </p:sp>
      <p:pic>
        <p:nvPicPr>
          <p:cNvPr id="2434" name="圖片 7" descr="圖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0091" y="5565945"/>
            <a:ext cx="2304106" cy="1296060"/>
          </a:xfrm>
          <a:prstGeom prst="rect">
            <a:avLst/>
          </a:prstGeom>
          <a:ln w="12700">
            <a:miter lim="400000"/>
          </a:ln>
        </p:spPr>
      </p:pic>
      <p:pic>
        <p:nvPicPr>
          <p:cNvPr id="2435" name="圖片 8" descr="圖片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1640" y="5306972"/>
            <a:ext cx="1485284" cy="1625236"/>
          </a:xfrm>
          <a:prstGeom prst="rect">
            <a:avLst/>
          </a:prstGeom>
          <a:ln w="12700">
            <a:miter lim="400000"/>
          </a:ln>
        </p:spPr>
      </p:pic>
      <p:pic>
        <p:nvPicPr>
          <p:cNvPr id="2436" name="圖片 9" descr="圖片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0092" y="3363524"/>
            <a:ext cx="1728080" cy="1728080"/>
          </a:xfrm>
          <a:prstGeom prst="rect">
            <a:avLst/>
          </a:prstGeom>
          <a:ln w="12700">
            <a:miter lim="400000"/>
          </a:ln>
        </p:spPr>
      </p:pic>
      <p:sp>
        <p:nvSpPr>
          <p:cNvPr id="2437" name="標題 1"/>
          <p:cNvSpPr txBox="1"/>
          <p:nvPr/>
        </p:nvSpPr>
        <p:spPr>
          <a:xfrm>
            <a:off x="282662" y="313464"/>
            <a:ext cx="8578676"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4000" b="1">
                <a:solidFill>
                  <a:srgbClr val="984807"/>
                </a:solidFill>
                <a:latin typeface="微軟正黑體"/>
                <a:ea typeface="微軟正黑體"/>
                <a:cs typeface="微軟正黑體"/>
                <a:sym typeface="微軟正黑體"/>
              </a:defRPr>
            </a:lvl1pPr>
          </a:lstStyle>
          <a:p>
            <a:r>
              <a:rPr sz="3200" dirty="0" err="1"/>
              <a:t>因材網全球素養單元</a:t>
            </a:r>
            <a:endParaRPr sz="3200" dirty="0"/>
          </a:p>
        </p:txBody>
      </p:sp>
      <p:sp>
        <p:nvSpPr>
          <p:cNvPr id="2438" name="矩形 26"/>
          <p:cNvSpPr txBox="1"/>
          <p:nvPr/>
        </p:nvSpPr>
        <p:spPr>
          <a:xfrm>
            <a:off x="182568" y="885818"/>
            <a:ext cx="2028092"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42900" indent="-342900">
              <a:buSzPct val="100000"/>
              <a:buFont typeface="Arial"/>
              <a:buChar char="•"/>
              <a:defRPr sz="2000" b="1">
                <a:solidFill>
                  <a:srgbClr val="632523"/>
                </a:solidFill>
                <a:latin typeface="微軟正黑體"/>
                <a:ea typeface="微軟正黑體"/>
                <a:cs typeface="微軟正黑體"/>
                <a:sym typeface="微軟正黑體"/>
              </a:defRPr>
            </a:pPr>
            <a:r>
              <a:t>2018建構題型</a:t>
            </a: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36</a:t>
            </a:fld>
            <a:endParaRPr lang="zh-TW" altLang="en-US"/>
          </a:p>
        </p:txBody>
      </p:sp>
    </p:spTree>
    <p:extLst>
      <p:ext uri="{BB962C8B-B14F-4D97-AF65-F5344CB8AC3E}">
        <p14:creationId xmlns:p14="http://schemas.microsoft.com/office/powerpoint/2010/main" val="12062756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7F78FC8-BA69-4985-BDB3-65B7C5DB6284}"/>
              </a:ext>
            </a:extLst>
          </p:cNvPr>
          <p:cNvSpPr/>
          <p:nvPr/>
        </p:nvSpPr>
        <p:spPr>
          <a:xfrm>
            <a:off x="0" y="271620"/>
            <a:ext cx="9143999" cy="584775"/>
          </a:xfrm>
          <a:prstGeom prst="rect">
            <a:avLst/>
          </a:prstGeom>
        </p:spPr>
        <p:txBody>
          <a:bodyPr wrap="square">
            <a:spAutoFit/>
          </a:bodyPr>
          <a:lstStyle/>
          <a:p>
            <a:pPr algn="ctr">
              <a:spcAft>
                <a:spcPts val="1200"/>
              </a:spcAft>
            </a:pPr>
            <a:r>
              <a:rPr lang="zh-TW" altLang="en-US" sz="3200" b="1" dirty="0">
                <a:effectLst>
                  <a:glow rad="127000">
                    <a:schemeClr val="bg1"/>
                  </a:glow>
                </a:effectLst>
                <a:latin typeface="微軟正黑體" panose="020B0604030504040204" pitchFamily="34" charset="-120"/>
                <a:ea typeface="微軟正黑體" panose="020B0604030504040204" pitchFamily="34" charset="-120"/>
                <a:cs typeface="Arial" panose="020B0604020202020204" pitchFamily="34" charset="0"/>
              </a:rPr>
              <a:t>自主學習的 </a:t>
            </a:r>
            <a:r>
              <a:rPr lang="zh-TW" altLang="en-US" sz="3200" b="1" dirty="0">
                <a:solidFill>
                  <a:srgbClr val="0000FF"/>
                </a:solidFill>
                <a:effectLst>
                  <a:glow rad="127000">
                    <a:schemeClr val="bg1"/>
                  </a:glow>
                </a:effectLst>
                <a:latin typeface="微軟正黑體" panose="020B0604030504040204" pitchFamily="34" charset="-120"/>
                <a:ea typeface="微軟正黑體" panose="020B0604030504040204" pitchFamily="34" charset="-120"/>
                <a:cs typeface="Arial" panose="020B0604020202020204" pitchFamily="34" charset="0"/>
              </a:rPr>
              <a:t>組成部分 </a:t>
            </a:r>
            <a:r>
              <a:rPr lang="zh-TW" altLang="en-US" sz="3200" b="1" dirty="0">
                <a:effectLst>
                  <a:glow rad="127000">
                    <a:schemeClr val="bg1"/>
                  </a:glow>
                </a:effectLst>
                <a:latin typeface="微軟正黑體" panose="020B0604030504040204" pitchFamily="34" charset="-120"/>
                <a:ea typeface="微軟正黑體" panose="020B0604030504040204" pitchFamily="34" charset="-120"/>
                <a:cs typeface="Arial" panose="020B0604020202020204" pitchFamily="34" charset="0"/>
              </a:rPr>
              <a:t>與 </a:t>
            </a:r>
            <a:r>
              <a:rPr lang="zh-TW" altLang="en-US" sz="3200" b="1" dirty="0">
                <a:solidFill>
                  <a:srgbClr val="C00000"/>
                </a:solidFill>
                <a:effectLst>
                  <a:glow rad="139700">
                    <a:schemeClr val="bg1">
                      <a:alpha val="40000"/>
                    </a:schemeClr>
                  </a:glow>
                </a:effectLst>
                <a:latin typeface="微軟正黑體" panose="020B0604030504040204" pitchFamily="34" charset="-120"/>
                <a:ea typeface="微軟正黑體" panose="020B0604030504040204" pitchFamily="34" charset="-120"/>
              </a:rPr>
              <a:t>循環性（</a:t>
            </a:r>
            <a:r>
              <a:rPr lang="en-HK" sz="3200" b="1" dirty="0" err="1">
                <a:solidFill>
                  <a:srgbClr val="C00000"/>
                </a:solidFill>
                <a:effectLst>
                  <a:glow rad="139700">
                    <a:schemeClr val="bg1">
                      <a:alpha val="40000"/>
                    </a:schemeClr>
                  </a:glow>
                </a:effectLst>
                <a:latin typeface="微軟正黑體" panose="020B0604030504040204" pitchFamily="34" charset="-120"/>
                <a:ea typeface="微軟正黑體" panose="020B0604030504040204" pitchFamily="34" charset="-120"/>
              </a:rPr>
              <a:t>迭代</a:t>
            </a:r>
            <a:r>
              <a:rPr lang="zh-TW" altLang="en-US" sz="3200" b="1" dirty="0">
                <a:solidFill>
                  <a:srgbClr val="C00000"/>
                </a:solidFill>
                <a:effectLst>
                  <a:glow rad="139700">
                    <a:schemeClr val="bg1">
                      <a:alpha val="40000"/>
                    </a:schemeClr>
                  </a:glow>
                </a:effectLst>
                <a:latin typeface="微軟正黑體" panose="020B0604030504040204" pitchFamily="34" charset="-120"/>
                <a:ea typeface="微軟正黑體" panose="020B0604030504040204" pitchFamily="34" charset="-120"/>
              </a:rPr>
              <a:t>）</a:t>
            </a:r>
          </a:p>
        </p:txBody>
      </p:sp>
      <p:sp>
        <p:nvSpPr>
          <p:cNvPr id="6" name="TextBox 5">
            <a:extLst>
              <a:ext uri="{FF2B5EF4-FFF2-40B4-BE49-F238E27FC236}">
                <a16:creationId xmlns:a16="http://schemas.microsoft.com/office/drawing/2014/main" xmlns="" id="{C05D7FF5-A7D7-4874-B727-BA367C0A066E}"/>
              </a:ext>
            </a:extLst>
          </p:cNvPr>
          <p:cNvSpPr txBox="1"/>
          <p:nvPr/>
        </p:nvSpPr>
        <p:spPr>
          <a:xfrm>
            <a:off x="6261652" y="940904"/>
            <a:ext cx="1192695" cy="461665"/>
          </a:xfrm>
          <a:prstGeom prst="rect">
            <a:avLst/>
          </a:prstGeom>
          <a:solidFill>
            <a:srgbClr val="FFCCFF"/>
          </a:solidFill>
        </p:spPr>
        <p:txBody>
          <a:bodyPr wrap="square" rtlCol="0">
            <a:spAutoFit/>
          </a:bodyPr>
          <a:lstStyle/>
          <a:p>
            <a:pPr algn="ctr"/>
            <a:r>
              <a:rPr lang="zh-TW" altLang="zh-TW" sz="2400" b="1" dirty="0">
                <a:latin typeface="微軟正黑體" panose="020B0604030504040204" pitchFamily="34" charset="-120"/>
                <a:ea typeface="微軟正黑體" panose="020B0604030504040204" pitchFamily="34" charset="-120"/>
              </a:rPr>
              <a:t>目標</a:t>
            </a:r>
            <a:endParaRPr lang="en-HK" sz="2400" dirty="0">
              <a:latin typeface="微軟正黑體" panose="020B0604030504040204" pitchFamily="34" charset="-120"/>
              <a:ea typeface="微軟正黑體" panose="020B0604030504040204" pitchFamily="34" charset="-120"/>
            </a:endParaRPr>
          </a:p>
        </p:txBody>
      </p:sp>
      <p:grpSp>
        <p:nvGrpSpPr>
          <p:cNvPr id="25" name="Group 24">
            <a:extLst>
              <a:ext uri="{FF2B5EF4-FFF2-40B4-BE49-F238E27FC236}">
                <a16:creationId xmlns:a16="http://schemas.microsoft.com/office/drawing/2014/main" xmlns="" id="{673856EF-1AB2-4225-BC35-EE0078B88CDC}"/>
              </a:ext>
            </a:extLst>
          </p:cNvPr>
          <p:cNvGrpSpPr/>
          <p:nvPr/>
        </p:nvGrpSpPr>
        <p:grpSpPr>
          <a:xfrm>
            <a:off x="345735" y="3770208"/>
            <a:ext cx="4484206" cy="2544555"/>
            <a:chOff x="1209260" y="3141491"/>
            <a:chExt cx="4484206" cy="2544555"/>
          </a:xfrm>
        </p:grpSpPr>
        <p:sp>
          <p:nvSpPr>
            <p:cNvPr id="10" name="Oval 9">
              <a:extLst>
                <a:ext uri="{FF2B5EF4-FFF2-40B4-BE49-F238E27FC236}">
                  <a16:creationId xmlns:a16="http://schemas.microsoft.com/office/drawing/2014/main" xmlns="" id="{98E04462-1798-4E86-BE5C-F82A7A6F6A52}"/>
                </a:ext>
              </a:extLst>
            </p:cNvPr>
            <p:cNvSpPr/>
            <p:nvPr/>
          </p:nvSpPr>
          <p:spPr>
            <a:xfrm>
              <a:off x="1726095" y="3320822"/>
              <a:ext cx="3660914" cy="21920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xmlns="" id="{7C10A20D-C862-4FE8-BE13-B013DB0E77C0}"/>
                </a:ext>
              </a:extLst>
            </p:cNvPr>
            <p:cNvSpPr txBox="1"/>
            <p:nvPr/>
          </p:nvSpPr>
          <p:spPr>
            <a:xfrm>
              <a:off x="4011028" y="5224381"/>
              <a:ext cx="904462" cy="461665"/>
            </a:xfrm>
            <a:prstGeom prst="rect">
              <a:avLst/>
            </a:prstGeom>
            <a:solidFill>
              <a:srgbClr val="FFCCFF"/>
            </a:solid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擇策</a:t>
              </a:r>
              <a:endParaRPr lang="en-HK" sz="2400" dirty="0">
                <a:latin typeface="微軟正黑體" panose="020B0604030504040204" pitchFamily="34" charset="-120"/>
                <a:ea typeface="微軟正黑體" panose="020B0604030504040204" pitchFamily="34" charset="-120"/>
              </a:endParaRPr>
            </a:p>
          </p:txBody>
        </p:sp>
        <p:sp>
          <p:nvSpPr>
            <p:cNvPr id="8" name="TextBox 7">
              <a:extLst>
                <a:ext uri="{FF2B5EF4-FFF2-40B4-BE49-F238E27FC236}">
                  <a16:creationId xmlns:a16="http://schemas.microsoft.com/office/drawing/2014/main" xmlns="" id="{3FB6561A-9D0F-4B54-B878-C2D9761E3691}"/>
                </a:ext>
              </a:extLst>
            </p:cNvPr>
            <p:cNvSpPr txBox="1"/>
            <p:nvPr/>
          </p:nvSpPr>
          <p:spPr>
            <a:xfrm>
              <a:off x="1209260" y="4681906"/>
              <a:ext cx="1033669" cy="461665"/>
            </a:xfrm>
            <a:prstGeom prst="rect">
              <a:avLst/>
            </a:prstGeom>
            <a:solidFill>
              <a:srgbClr val="FFCCFF"/>
            </a:solidFill>
          </p:spPr>
          <p:txBody>
            <a:bodyPr wrap="square" rtlCol="0">
              <a:spAutoFit/>
            </a:bodyPr>
            <a:lstStyle/>
            <a:p>
              <a:pPr algn="ctr"/>
              <a:r>
                <a:rPr lang="zh-TW" altLang="zh-TW" sz="2400" b="1" dirty="0">
                  <a:latin typeface="微軟正黑體" panose="020B0604030504040204" pitchFamily="34" charset="-120"/>
                  <a:ea typeface="微軟正黑體" panose="020B0604030504040204" pitchFamily="34" charset="-120"/>
                </a:rPr>
                <a:t>監評</a:t>
              </a:r>
              <a:endParaRPr lang="en-HK" sz="2400" b="1" dirty="0">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xmlns="" id="{0E35DF85-E4B3-4B11-9944-C469EC4E2D2A}"/>
                </a:ext>
              </a:extLst>
            </p:cNvPr>
            <p:cNvSpPr txBox="1"/>
            <p:nvPr/>
          </p:nvSpPr>
          <p:spPr>
            <a:xfrm>
              <a:off x="2478157" y="3141491"/>
              <a:ext cx="886237" cy="461665"/>
            </a:xfrm>
            <a:prstGeom prst="rect">
              <a:avLst/>
            </a:prstGeom>
            <a:solidFill>
              <a:srgbClr val="FFCCFF"/>
            </a:solidFill>
          </p:spPr>
          <p:txBody>
            <a:bodyPr wrap="square" rtlCol="0">
              <a:spAutoFit/>
            </a:bodyPr>
            <a:lstStyle/>
            <a:p>
              <a:pPr algn="ctr"/>
              <a:r>
                <a:rPr lang="zh-TW" altLang="zh-TW" sz="2400" b="1" dirty="0">
                  <a:latin typeface="微軟正黑體" panose="020B0604030504040204" pitchFamily="34" charset="-120"/>
                  <a:ea typeface="微軟正黑體" panose="020B0604030504040204" pitchFamily="34" charset="-120"/>
                </a:rPr>
                <a:t>調</a:t>
              </a:r>
              <a:r>
                <a:rPr lang="zh-TW" altLang="en-US" sz="2400" b="1" dirty="0">
                  <a:latin typeface="微軟正黑體" panose="020B0604030504040204" pitchFamily="34" charset="-120"/>
                  <a:ea typeface="微軟正黑體" panose="020B0604030504040204" pitchFamily="34" charset="-120"/>
                </a:rPr>
                <a:t>節</a:t>
              </a:r>
              <a:endParaRPr lang="en-HK" sz="2400" b="1" dirty="0">
                <a:latin typeface="微軟正黑體" panose="020B0604030504040204" pitchFamily="34" charset="-120"/>
                <a:ea typeface="微軟正黑體" panose="020B0604030504040204" pitchFamily="34" charset="-120"/>
              </a:endParaRPr>
            </a:p>
          </p:txBody>
        </p:sp>
        <p:sp>
          <p:nvSpPr>
            <p:cNvPr id="11" name="TextBox 10">
              <a:extLst>
                <a:ext uri="{FF2B5EF4-FFF2-40B4-BE49-F238E27FC236}">
                  <a16:creationId xmlns:a16="http://schemas.microsoft.com/office/drawing/2014/main" xmlns="" id="{E98D17D6-688D-43EC-818D-DD80686A2AC9}"/>
                </a:ext>
              </a:extLst>
            </p:cNvPr>
            <p:cNvSpPr txBox="1"/>
            <p:nvPr/>
          </p:nvSpPr>
          <p:spPr>
            <a:xfrm>
              <a:off x="4789004" y="3757279"/>
              <a:ext cx="904462" cy="461665"/>
            </a:xfrm>
            <a:prstGeom prst="rect">
              <a:avLst/>
            </a:prstGeom>
            <a:solidFill>
              <a:srgbClr val="FFCCFF"/>
            </a:solidFill>
          </p:spPr>
          <p:txBody>
            <a:bodyPr wrap="square" rtlCol="0">
              <a:spAutoFit/>
            </a:bodyPr>
            <a:lstStyle/>
            <a:p>
              <a:pPr algn="ctr"/>
              <a:r>
                <a:rPr lang="zh-TW" altLang="zh-TW" sz="2400" b="1" dirty="0">
                  <a:latin typeface="微軟正黑體" panose="020B0604030504040204" pitchFamily="34" charset="-120"/>
                  <a:ea typeface="微軟正黑體" panose="020B0604030504040204" pitchFamily="34" charset="-120"/>
                </a:rPr>
                <a:t>定標</a:t>
              </a:r>
              <a:endParaRPr lang="en-HK" sz="2400" dirty="0">
                <a:latin typeface="微軟正黑體" panose="020B0604030504040204" pitchFamily="34" charset="-120"/>
                <a:ea typeface="微軟正黑體" panose="020B0604030504040204" pitchFamily="34" charset="-120"/>
              </a:endParaRPr>
            </a:p>
          </p:txBody>
        </p:sp>
        <p:cxnSp>
          <p:nvCxnSpPr>
            <p:cNvPr id="13" name="Straight Arrow Connector 12">
              <a:extLst>
                <a:ext uri="{FF2B5EF4-FFF2-40B4-BE49-F238E27FC236}">
                  <a16:creationId xmlns:a16="http://schemas.microsoft.com/office/drawing/2014/main" xmlns="" id="{11F9F4E2-2DD6-45D6-91D1-CB3E74C6C4AC}"/>
                </a:ext>
              </a:extLst>
            </p:cNvPr>
            <p:cNvCxnSpPr/>
            <p:nvPr/>
          </p:nvCxnSpPr>
          <p:spPr>
            <a:xfrm flipH="1">
              <a:off x="5095461" y="4890052"/>
              <a:ext cx="112643" cy="119270"/>
            </a:xfrm>
            <a:prstGeom prst="straightConnector1">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6484328-5AB9-4D82-82D0-011978FEADB7}"/>
                </a:ext>
              </a:extLst>
            </p:cNvPr>
            <p:cNvCxnSpPr>
              <a:cxnSpLocks/>
            </p:cNvCxnSpPr>
            <p:nvPr/>
          </p:nvCxnSpPr>
          <p:spPr>
            <a:xfrm flipH="1" flipV="1">
              <a:off x="2808633" y="5423746"/>
              <a:ext cx="112642" cy="31467"/>
            </a:xfrm>
            <a:prstGeom prst="straightConnector1">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E934D78F-9689-4EEF-9308-A90638379582}"/>
                </a:ext>
              </a:extLst>
            </p:cNvPr>
            <p:cNvCxnSpPr>
              <a:cxnSpLocks/>
            </p:cNvCxnSpPr>
            <p:nvPr/>
          </p:nvCxnSpPr>
          <p:spPr>
            <a:xfrm flipV="1">
              <a:off x="1888434" y="3856671"/>
              <a:ext cx="72889" cy="85058"/>
            </a:xfrm>
            <a:prstGeom prst="straightConnector1">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xmlns="" id="{0A75F5A0-6E6B-4DF9-9EF4-15CF936D1CB9}"/>
              </a:ext>
            </a:extLst>
          </p:cNvPr>
          <p:cNvCxnSpPr>
            <a:cxnSpLocks/>
            <a:endCxn id="6" idx="2"/>
          </p:cNvCxnSpPr>
          <p:nvPr/>
        </p:nvCxnSpPr>
        <p:spPr>
          <a:xfrm flipV="1">
            <a:off x="3313043" y="1402569"/>
            <a:ext cx="3544957" cy="2598471"/>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xmlns="" id="{6500CE78-02A5-4B17-817F-07E8BA635000}"/>
              </a:ext>
            </a:extLst>
          </p:cNvPr>
          <p:cNvGrpSpPr/>
          <p:nvPr/>
        </p:nvGrpSpPr>
        <p:grpSpPr>
          <a:xfrm>
            <a:off x="4024738" y="2162140"/>
            <a:ext cx="2077886" cy="1482207"/>
            <a:chOff x="4024738" y="2162140"/>
            <a:chExt cx="2077886" cy="1482207"/>
          </a:xfrm>
        </p:grpSpPr>
        <p:sp>
          <p:nvSpPr>
            <p:cNvPr id="34" name="Oval 33">
              <a:extLst>
                <a:ext uri="{FF2B5EF4-FFF2-40B4-BE49-F238E27FC236}">
                  <a16:creationId xmlns:a16="http://schemas.microsoft.com/office/drawing/2014/main" xmlns="" id="{E77E7DCF-670E-405B-94A3-A8B69DBFFBDB}"/>
                </a:ext>
              </a:extLst>
            </p:cNvPr>
            <p:cNvSpPr/>
            <p:nvPr/>
          </p:nvSpPr>
          <p:spPr>
            <a:xfrm>
              <a:off x="4590088" y="2234489"/>
              <a:ext cx="1214363" cy="660919"/>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37" name="Arc 36">
              <a:extLst>
                <a:ext uri="{FF2B5EF4-FFF2-40B4-BE49-F238E27FC236}">
                  <a16:creationId xmlns:a16="http://schemas.microsoft.com/office/drawing/2014/main" xmlns="" id="{B442F7F0-7F36-4AC8-8210-A69B05974F1F}"/>
                </a:ext>
              </a:extLst>
            </p:cNvPr>
            <p:cNvSpPr/>
            <p:nvPr/>
          </p:nvSpPr>
          <p:spPr>
            <a:xfrm rot="16200000">
              <a:off x="3972019" y="2448019"/>
              <a:ext cx="1249047" cy="1143610"/>
            </a:xfrm>
            <a:prstGeom prst="arc">
              <a:avLst>
                <a:gd name="adj1" fmla="val 16200000"/>
                <a:gd name="adj2" fmla="val 499625"/>
              </a:avLst>
            </a:prstGeom>
            <a:ln w="127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40" name="TextBox 39">
              <a:extLst>
                <a:ext uri="{FF2B5EF4-FFF2-40B4-BE49-F238E27FC236}">
                  <a16:creationId xmlns:a16="http://schemas.microsoft.com/office/drawing/2014/main" xmlns="" id="{239BFB15-E9FA-4902-89C8-456B1345392C}"/>
                </a:ext>
              </a:extLst>
            </p:cNvPr>
            <p:cNvSpPr txBox="1"/>
            <p:nvPr/>
          </p:nvSpPr>
          <p:spPr>
            <a:xfrm>
              <a:off x="4363002" y="2553998"/>
              <a:ext cx="363411" cy="184666"/>
            </a:xfrm>
            <a:prstGeom prst="rect">
              <a:avLst/>
            </a:prstGeom>
            <a:solidFill>
              <a:srgbClr val="FFFF00"/>
            </a:solidFill>
            <a:ln>
              <a:solidFill>
                <a:srgbClr val="FF9900"/>
              </a:solidFill>
            </a:ln>
          </p:spPr>
          <p:txBody>
            <a:bodyPr wrap="square" lIns="0" tIns="0" rIns="0" bIns="0" rtlCol="0">
              <a:spAutoFit/>
            </a:bodyPr>
            <a:lstStyle/>
            <a:p>
              <a:pPr algn="ctr"/>
              <a:r>
                <a:rPr lang="zh-TW" altLang="zh-TW" sz="1200" b="1" dirty="0">
                  <a:latin typeface="微軟正黑體" panose="020B0604030504040204" pitchFamily="34" charset="-120"/>
                  <a:ea typeface="微軟正黑體" panose="020B0604030504040204" pitchFamily="34" charset="-120"/>
                </a:rPr>
                <a:t>調</a:t>
              </a:r>
              <a:r>
                <a:rPr lang="zh-TW" altLang="en-US" sz="1200" b="1" dirty="0">
                  <a:latin typeface="微軟正黑體" panose="020B0604030504040204" pitchFamily="34" charset="-120"/>
                  <a:ea typeface="微軟正黑體" panose="020B0604030504040204" pitchFamily="34" charset="-120"/>
                </a:rPr>
                <a:t>節</a:t>
              </a:r>
              <a:endParaRPr lang="en-HK" sz="1200" b="1" dirty="0">
                <a:latin typeface="微軟正黑體" panose="020B0604030504040204" pitchFamily="34" charset="-120"/>
                <a:ea typeface="微軟正黑體" panose="020B0604030504040204" pitchFamily="34" charset="-120"/>
              </a:endParaRPr>
            </a:p>
          </p:txBody>
        </p:sp>
        <p:sp>
          <p:nvSpPr>
            <p:cNvPr id="43" name="TextBox 42">
              <a:extLst>
                <a:ext uri="{FF2B5EF4-FFF2-40B4-BE49-F238E27FC236}">
                  <a16:creationId xmlns:a16="http://schemas.microsoft.com/office/drawing/2014/main" xmlns="" id="{9E496E77-3431-4748-A45A-CE6729E65CCD}"/>
                </a:ext>
              </a:extLst>
            </p:cNvPr>
            <p:cNvSpPr txBox="1"/>
            <p:nvPr/>
          </p:nvSpPr>
          <p:spPr>
            <a:xfrm>
              <a:off x="4904548" y="2162140"/>
              <a:ext cx="324633" cy="184666"/>
            </a:xfrm>
            <a:prstGeom prst="rect">
              <a:avLst/>
            </a:prstGeom>
            <a:solidFill>
              <a:srgbClr val="FFFF00"/>
            </a:solidFill>
            <a:ln>
              <a:solidFill>
                <a:srgbClr val="FF9900"/>
              </a:solidFill>
            </a:ln>
          </p:spPr>
          <p:txBody>
            <a:bodyPr wrap="square" lIns="0" tIns="0" rIns="0" bIns="0" rtlCol="0">
              <a:spAutoFit/>
            </a:bodyPr>
            <a:lstStyle/>
            <a:p>
              <a:pPr algn="ctr"/>
              <a:r>
                <a:rPr lang="zh-TW" altLang="zh-TW" sz="1200" b="1" dirty="0">
                  <a:latin typeface="微軟正黑體" panose="020B0604030504040204" pitchFamily="34" charset="-120"/>
                  <a:ea typeface="微軟正黑體" panose="020B0604030504040204" pitchFamily="34" charset="-120"/>
                </a:rPr>
                <a:t>定標</a:t>
              </a:r>
              <a:endParaRPr lang="en-HK" sz="1200" dirty="0">
                <a:latin typeface="微軟正黑體" panose="020B0604030504040204" pitchFamily="34" charset="-120"/>
                <a:ea typeface="微軟正黑體" panose="020B0604030504040204" pitchFamily="34" charset="-120"/>
              </a:endParaRPr>
            </a:p>
          </p:txBody>
        </p:sp>
        <p:sp>
          <p:nvSpPr>
            <p:cNvPr id="46" name="TextBox 45">
              <a:extLst>
                <a:ext uri="{FF2B5EF4-FFF2-40B4-BE49-F238E27FC236}">
                  <a16:creationId xmlns:a16="http://schemas.microsoft.com/office/drawing/2014/main" xmlns="" id="{9E80BE0C-997E-4961-B60E-ADE2F0B98FA3}"/>
                </a:ext>
              </a:extLst>
            </p:cNvPr>
            <p:cNvSpPr txBox="1"/>
            <p:nvPr/>
          </p:nvSpPr>
          <p:spPr>
            <a:xfrm>
              <a:off x="5686058" y="2430888"/>
              <a:ext cx="416566" cy="199670"/>
            </a:xfrm>
            <a:prstGeom prst="rect">
              <a:avLst/>
            </a:prstGeom>
            <a:solidFill>
              <a:srgbClr val="FFFF00"/>
            </a:solidFill>
            <a:ln>
              <a:solidFill>
                <a:srgbClr val="FF9900"/>
              </a:solidFill>
            </a:ln>
          </p:spPr>
          <p:txBody>
            <a:bodyPr wrap="square" lIns="0" tIns="0" rIns="0" bIns="0" rtlCol="0">
              <a:noAutofit/>
            </a:bodyPr>
            <a:lstStyle/>
            <a:p>
              <a:pPr algn="ctr"/>
              <a:r>
                <a:rPr lang="zh-TW" altLang="en-US" sz="1200" b="1" dirty="0">
                  <a:latin typeface="微軟正黑體" panose="020B0604030504040204" pitchFamily="34" charset="-120"/>
                  <a:ea typeface="微軟正黑體" panose="020B0604030504040204" pitchFamily="34" charset="-120"/>
                </a:rPr>
                <a:t>擇策</a:t>
              </a:r>
              <a:endParaRPr lang="en-HK" sz="1200" dirty="0">
                <a:latin typeface="微軟正黑體" panose="020B0604030504040204" pitchFamily="34" charset="-120"/>
                <a:ea typeface="微軟正黑體" panose="020B0604030504040204" pitchFamily="34" charset="-120"/>
              </a:endParaRPr>
            </a:p>
          </p:txBody>
        </p:sp>
        <p:sp>
          <p:nvSpPr>
            <p:cNvPr id="49" name="TextBox 48">
              <a:extLst>
                <a:ext uri="{FF2B5EF4-FFF2-40B4-BE49-F238E27FC236}">
                  <a16:creationId xmlns:a16="http://schemas.microsoft.com/office/drawing/2014/main" xmlns="" id="{BCC847E9-C3B1-4AE4-A3A8-881DD0D1C068}"/>
                </a:ext>
              </a:extLst>
            </p:cNvPr>
            <p:cNvSpPr txBox="1"/>
            <p:nvPr/>
          </p:nvSpPr>
          <p:spPr>
            <a:xfrm>
              <a:off x="5099729" y="2786313"/>
              <a:ext cx="492026" cy="181444"/>
            </a:xfrm>
            <a:prstGeom prst="rect">
              <a:avLst/>
            </a:prstGeom>
            <a:solidFill>
              <a:srgbClr val="FFFF00"/>
            </a:solidFill>
            <a:ln>
              <a:solidFill>
                <a:srgbClr val="FF9900"/>
              </a:solidFill>
            </a:ln>
          </p:spPr>
          <p:txBody>
            <a:bodyPr wrap="square" lIns="0" tIns="0" rIns="0" bIns="0" rtlCol="0">
              <a:noAutofit/>
            </a:bodyPr>
            <a:lstStyle/>
            <a:p>
              <a:pPr algn="ctr"/>
              <a:r>
                <a:rPr lang="zh-TW" altLang="zh-TW" sz="1200" b="1" dirty="0">
                  <a:latin typeface="微軟正黑體" panose="020B0604030504040204" pitchFamily="34" charset="-120"/>
                  <a:ea typeface="微軟正黑體" panose="020B0604030504040204" pitchFamily="34" charset="-120"/>
                </a:rPr>
                <a:t>監評</a:t>
              </a:r>
              <a:endParaRPr lang="en-HK" sz="1200" b="1" dirty="0">
                <a:latin typeface="微軟正黑體" panose="020B0604030504040204" pitchFamily="34" charset="-120"/>
                <a:ea typeface="微軟正黑體" panose="020B0604030504040204" pitchFamily="34" charset="-120"/>
              </a:endParaRPr>
            </a:p>
          </p:txBody>
        </p:sp>
      </p:grpSp>
      <p:grpSp>
        <p:nvGrpSpPr>
          <p:cNvPr id="56" name="Group 55">
            <a:extLst>
              <a:ext uri="{FF2B5EF4-FFF2-40B4-BE49-F238E27FC236}">
                <a16:creationId xmlns:a16="http://schemas.microsoft.com/office/drawing/2014/main" xmlns="" id="{CD919EC1-0FAB-45B0-A189-DAC36D495D48}"/>
              </a:ext>
            </a:extLst>
          </p:cNvPr>
          <p:cNvGrpSpPr/>
          <p:nvPr/>
        </p:nvGrpSpPr>
        <p:grpSpPr>
          <a:xfrm>
            <a:off x="5107798" y="1498189"/>
            <a:ext cx="1827483" cy="1203615"/>
            <a:chOff x="5107798" y="1498189"/>
            <a:chExt cx="1827483" cy="1203615"/>
          </a:xfrm>
        </p:grpSpPr>
        <p:sp>
          <p:nvSpPr>
            <p:cNvPr id="35" name="Oval 34">
              <a:extLst>
                <a:ext uri="{FF2B5EF4-FFF2-40B4-BE49-F238E27FC236}">
                  <a16:creationId xmlns:a16="http://schemas.microsoft.com/office/drawing/2014/main" xmlns="" id="{DF56681C-4D6A-4FA3-8719-E53622DFF0F3}"/>
                </a:ext>
              </a:extLst>
            </p:cNvPr>
            <p:cNvSpPr/>
            <p:nvPr/>
          </p:nvSpPr>
          <p:spPr>
            <a:xfrm>
              <a:off x="5734878" y="1616223"/>
              <a:ext cx="1053548" cy="466620"/>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38" name="Arc 37">
              <a:extLst>
                <a:ext uri="{FF2B5EF4-FFF2-40B4-BE49-F238E27FC236}">
                  <a16:creationId xmlns:a16="http://schemas.microsoft.com/office/drawing/2014/main" xmlns="" id="{63810E0E-1F0B-43C0-9E57-35A72F0269BB}"/>
                </a:ext>
              </a:extLst>
            </p:cNvPr>
            <p:cNvSpPr/>
            <p:nvPr/>
          </p:nvSpPr>
          <p:spPr>
            <a:xfrm rot="16200000">
              <a:off x="5209162" y="1659558"/>
              <a:ext cx="940882" cy="1143610"/>
            </a:xfrm>
            <a:prstGeom prst="arc">
              <a:avLst>
                <a:gd name="adj1" fmla="val 16200000"/>
                <a:gd name="adj2" fmla="val 499625"/>
              </a:avLst>
            </a:prstGeom>
            <a:ln w="12700">
              <a:solidFill>
                <a:srgbClr val="FF99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41" name="TextBox 40">
              <a:extLst>
                <a:ext uri="{FF2B5EF4-FFF2-40B4-BE49-F238E27FC236}">
                  <a16:creationId xmlns:a16="http://schemas.microsoft.com/office/drawing/2014/main" xmlns="" id="{A8157548-1DAB-437F-AFC2-B7B1CF6B5EF4}"/>
                </a:ext>
              </a:extLst>
            </p:cNvPr>
            <p:cNvSpPr txBox="1"/>
            <p:nvPr/>
          </p:nvSpPr>
          <p:spPr>
            <a:xfrm>
              <a:off x="5500676" y="1883957"/>
              <a:ext cx="363411" cy="184666"/>
            </a:xfrm>
            <a:prstGeom prst="rect">
              <a:avLst/>
            </a:prstGeom>
            <a:solidFill>
              <a:srgbClr val="66FF33"/>
            </a:solidFill>
            <a:ln>
              <a:solidFill>
                <a:srgbClr val="008000"/>
              </a:solidFill>
            </a:ln>
          </p:spPr>
          <p:txBody>
            <a:bodyPr wrap="square" lIns="0" tIns="0" rIns="0" bIns="0" rtlCol="0">
              <a:spAutoFit/>
            </a:bodyPr>
            <a:lstStyle/>
            <a:p>
              <a:pPr algn="ctr"/>
              <a:r>
                <a:rPr lang="zh-TW" altLang="zh-TW" sz="1200" b="1" dirty="0">
                  <a:latin typeface="微軟正黑體" panose="020B0604030504040204" pitchFamily="34" charset="-120"/>
                  <a:ea typeface="微軟正黑體" panose="020B0604030504040204" pitchFamily="34" charset="-120"/>
                </a:rPr>
                <a:t>調</a:t>
              </a:r>
              <a:r>
                <a:rPr lang="zh-TW" altLang="en-US" sz="1200" b="1" dirty="0">
                  <a:latin typeface="微軟正黑體" panose="020B0604030504040204" pitchFamily="34" charset="-120"/>
                  <a:ea typeface="微軟正黑體" panose="020B0604030504040204" pitchFamily="34" charset="-120"/>
                </a:rPr>
                <a:t>節</a:t>
              </a:r>
              <a:endParaRPr lang="en-HK" sz="1200" b="1" dirty="0">
                <a:latin typeface="微軟正黑體" panose="020B0604030504040204" pitchFamily="34" charset="-120"/>
                <a:ea typeface="微軟正黑體" panose="020B0604030504040204" pitchFamily="34" charset="-120"/>
              </a:endParaRPr>
            </a:p>
          </p:txBody>
        </p:sp>
        <p:sp>
          <p:nvSpPr>
            <p:cNvPr id="44" name="TextBox 43">
              <a:extLst>
                <a:ext uri="{FF2B5EF4-FFF2-40B4-BE49-F238E27FC236}">
                  <a16:creationId xmlns:a16="http://schemas.microsoft.com/office/drawing/2014/main" xmlns="" id="{5D59DFC9-8802-4886-810D-BEBF31CCE658}"/>
                </a:ext>
              </a:extLst>
            </p:cNvPr>
            <p:cNvSpPr txBox="1"/>
            <p:nvPr/>
          </p:nvSpPr>
          <p:spPr>
            <a:xfrm>
              <a:off x="6030983" y="1498189"/>
              <a:ext cx="324633" cy="184666"/>
            </a:xfrm>
            <a:prstGeom prst="rect">
              <a:avLst/>
            </a:prstGeom>
            <a:solidFill>
              <a:srgbClr val="66FF33"/>
            </a:solidFill>
            <a:ln>
              <a:solidFill>
                <a:srgbClr val="008000"/>
              </a:solidFill>
            </a:ln>
          </p:spPr>
          <p:txBody>
            <a:bodyPr wrap="square" lIns="0" tIns="0" rIns="0" bIns="0" rtlCol="0">
              <a:spAutoFit/>
            </a:bodyPr>
            <a:lstStyle/>
            <a:p>
              <a:pPr algn="ctr"/>
              <a:r>
                <a:rPr lang="zh-TW" altLang="zh-TW" sz="1200" b="1" dirty="0">
                  <a:latin typeface="微軟正黑體" panose="020B0604030504040204" pitchFamily="34" charset="-120"/>
                  <a:ea typeface="微軟正黑體" panose="020B0604030504040204" pitchFamily="34" charset="-120"/>
                </a:rPr>
                <a:t>定標</a:t>
              </a:r>
              <a:endParaRPr lang="en-HK" sz="1200" dirty="0">
                <a:latin typeface="微軟正黑體" panose="020B0604030504040204" pitchFamily="34" charset="-120"/>
                <a:ea typeface="微軟正黑體" panose="020B0604030504040204" pitchFamily="34" charset="-120"/>
              </a:endParaRPr>
            </a:p>
          </p:txBody>
        </p:sp>
        <p:sp>
          <p:nvSpPr>
            <p:cNvPr id="47" name="TextBox 46">
              <a:extLst>
                <a:ext uri="{FF2B5EF4-FFF2-40B4-BE49-F238E27FC236}">
                  <a16:creationId xmlns:a16="http://schemas.microsoft.com/office/drawing/2014/main" xmlns="" id="{6CB0ACF5-6C8C-4175-A567-A9375BE137C8}"/>
                </a:ext>
              </a:extLst>
            </p:cNvPr>
            <p:cNvSpPr txBox="1"/>
            <p:nvPr/>
          </p:nvSpPr>
          <p:spPr>
            <a:xfrm>
              <a:off x="6602955" y="1703420"/>
              <a:ext cx="332326" cy="196582"/>
            </a:xfrm>
            <a:prstGeom prst="rect">
              <a:avLst/>
            </a:prstGeom>
            <a:solidFill>
              <a:srgbClr val="66FF33"/>
            </a:solidFill>
            <a:ln>
              <a:solidFill>
                <a:srgbClr val="008000"/>
              </a:solidFill>
            </a:ln>
          </p:spPr>
          <p:txBody>
            <a:bodyPr wrap="square" lIns="0" tIns="0" rIns="0" bIns="0" rtlCol="0">
              <a:noAutofit/>
            </a:bodyPr>
            <a:lstStyle/>
            <a:p>
              <a:pPr algn="ctr"/>
              <a:r>
                <a:rPr lang="zh-TW" altLang="en-US" sz="1200" b="1" dirty="0">
                  <a:latin typeface="微軟正黑體" panose="020B0604030504040204" pitchFamily="34" charset="-120"/>
                  <a:ea typeface="微軟正黑體" panose="020B0604030504040204" pitchFamily="34" charset="-120"/>
                </a:rPr>
                <a:t>擇策</a:t>
              </a:r>
              <a:endParaRPr lang="en-HK" sz="1200" dirty="0">
                <a:latin typeface="微軟正黑體" panose="020B0604030504040204" pitchFamily="34" charset="-120"/>
                <a:ea typeface="微軟正黑體" panose="020B0604030504040204" pitchFamily="34" charset="-120"/>
              </a:endParaRPr>
            </a:p>
          </p:txBody>
        </p:sp>
        <p:sp>
          <p:nvSpPr>
            <p:cNvPr id="50" name="TextBox 49">
              <a:extLst>
                <a:ext uri="{FF2B5EF4-FFF2-40B4-BE49-F238E27FC236}">
                  <a16:creationId xmlns:a16="http://schemas.microsoft.com/office/drawing/2014/main" xmlns="" id="{4B1769EF-A782-40FF-A2C4-9119CCBDE63B}"/>
                </a:ext>
              </a:extLst>
            </p:cNvPr>
            <p:cNvSpPr txBox="1"/>
            <p:nvPr/>
          </p:nvSpPr>
          <p:spPr>
            <a:xfrm>
              <a:off x="6181169" y="1963076"/>
              <a:ext cx="492026" cy="181444"/>
            </a:xfrm>
            <a:prstGeom prst="rect">
              <a:avLst/>
            </a:prstGeom>
            <a:solidFill>
              <a:srgbClr val="66FF33"/>
            </a:solidFill>
            <a:ln>
              <a:solidFill>
                <a:srgbClr val="008000"/>
              </a:solidFill>
            </a:ln>
          </p:spPr>
          <p:txBody>
            <a:bodyPr wrap="square" lIns="0" tIns="0" rIns="0" bIns="0" rtlCol="0">
              <a:noAutofit/>
            </a:bodyPr>
            <a:lstStyle/>
            <a:p>
              <a:pPr algn="ctr"/>
              <a:r>
                <a:rPr lang="zh-TW" altLang="zh-TW" sz="1200" b="1" dirty="0">
                  <a:latin typeface="微軟正黑體" panose="020B0604030504040204" pitchFamily="34" charset="-120"/>
                  <a:ea typeface="微軟正黑體" panose="020B0604030504040204" pitchFamily="34" charset="-120"/>
                </a:rPr>
                <a:t>監評</a:t>
              </a:r>
              <a:endParaRPr lang="en-HK" sz="1200" b="1" dirty="0">
                <a:latin typeface="微軟正黑體" panose="020B0604030504040204" pitchFamily="34" charset="-120"/>
                <a:ea typeface="微軟正黑體" panose="020B0604030504040204" pitchFamily="34" charset="-120"/>
              </a:endParaRPr>
            </a:p>
          </p:txBody>
        </p:sp>
      </p:grpSp>
      <p:grpSp>
        <p:nvGrpSpPr>
          <p:cNvPr id="54" name="Group 53">
            <a:extLst>
              <a:ext uri="{FF2B5EF4-FFF2-40B4-BE49-F238E27FC236}">
                <a16:creationId xmlns:a16="http://schemas.microsoft.com/office/drawing/2014/main" xmlns="" id="{B9A68901-9F34-4051-8D70-2B9B5D4136E5}"/>
              </a:ext>
            </a:extLst>
          </p:cNvPr>
          <p:cNvGrpSpPr/>
          <p:nvPr/>
        </p:nvGrpSpPr>
        <p:grpSpPr>
          <a:xfrm>
            <a:off x="2116759" y="2917878"/>
            <a:ext cx="2956609" cy="1606874"/>
            <a:chOff x="2116759" y="2917878"/>
            <a:chExt cx="2956609" cy="1606874"/>
          </a:xfrm>
        </p:grpSpPr>
        <p:sp>
          <p:nvSpPr>
            <p:cNvPr id="36" name="Arc 35">
              <a:extLst>
                <a:ext uri="{FF2B5EF4-FFF2-40B4-BE49-F238E27FC236}">
                  <a16:creationId xmlns:a16="http://schemas.microsoft.com/office/drawing/2014/main" xmlns="" id="{82FB7C26-8004-45DD-984E-7856173220FA}"/>
                </a:ext>
              </a:extLst>
            </p:cNvPr>
            <p:cNvSpPr/>
            <p:nvPr/>
          </p:nvSpPr>
          <p:spPr>
            <a:xfrm rot="16200000">
              <a:off x="2740156" y="2392266"/>
              <a:ext cx="1509089" cy="2755884"/>
            </a:xfrm>
            <a:prstGeom prst="arc">
              <a:avLst>
                <a:gd name="adj1" fmla="val 16200000"/>
                <a:gd name="adj2" fmla="val 1569928"/>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grpSp>
          <p:nvGrpSpPr>
            <p:cNvPr id="53" name="Group 52">
              <a:extLst>
                <a:ext uri="{FF2B5EF4-FFF2-40B4-BE49-F238E27FC236}">
                  <a16:creationId xmlns:a16="http://schemas.microsoft.com/office/drawing/2014/main" xmlns="" id="{3AC4FA76-1A73-4CEA-93A2-53359596E9F1}"/>
                </a:ext>
              </a:extLst>
            </p:cNvPr>
            <p:cNvGrpSpPr/>
            <p:nvPr/>
          </p:nvGrpSpPr>
          <p:grpSpPr>
            <a:xfrm>
              <a:off x="2330246" y="2917878"/>
              <a:ext cx="2743122" cy="1047110"/>
              <a:chOff x="2330246" y="2917878"/>
              <a:chExt cx="2743122" cy="1047110"/>
            </a:xfrm>
          </p:grpSpPr>
          <p:sp>
            <p:nvSpPr>
              <p:cNvPr id="33" name="Oval 32">
                <a:extLst>
                  <a:ext uri="{FF2B5EF4-FFF2-40B4-BE49-F238E27FC236}">
                    <a16:creationId xmlns:a16="http://schemas.microsoft.com/office/drawing/2014/main" xmlns="" id="{102B0285-C749-412C-AAF9-6E75E77E31D0}"/>
                  </a:ext>
                </a:extLst>
              </p:cNvPr>
              <p:cNvSpPr/>
              <p:nvPr/>
            </p:nvSpPr>
            <p:spPr>
              <a:xfrm>
                <a:off x="3313043" y="3026614"/>
                <a:ext cx="1592527" cy="78327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39" name="TextBox 38">
                <a:extLst>
                  <a:ext uri="{FF2B5EF4-FFF2-40B4-BE49-F238E27FC236}">
                    <a16:creationId xmlns:a16="http://schemas.microsoft.com/office/drawing/2014/main" xmlns="" id="{F80A4A02-1416-4A3D-8086-688ECCBC7528}"/>
                  </a:ext>
                </a:extLst>
              </p:cNvPr>
              <p:cNvSpPr txBox="1"/>
              <p:nvPr/>
            </p:nvSpPr>
            <p:spPr>
              <a:xfrm>
                <a:off x="3121483" y="3302715"/>
                <a:ext cx="607549" cy="246221"/>
              </a:xfrm>
              <a:prstGeom prst="rect">
                <a:avLst/>
              </a:prstGeom>
              <a:solidFill>
                <a:srgbClr val="CCFFFF"/>
              </a:solidFill>
              <a:ln>
                <a:solidFill>
                  <a:srgbClr val="0000FF"/>
                </a:solidFill>
              </a:ln>
            </p:spPr>
            <p:txBody>
              <a:bodyPr wrap="square" lIns="0" tIns="0" rIns="0" bIns="0" rtlCol="0">
                <a:spAutoFit/>
              </a:bodyPr>
              <a:lstStyle/>
              <a:p>
                <a:pPr algn="ctr"/>
                <a:r>
                  <a:rPr lang="zh-TW" altLang="zh-TW" sz="1600" b="1" dirty="0">
                    <a:latin typeface="微軟正黑體" panose="020B0604030504040204" pitchFamily="34" charset="-120"/>
                    <a:ea typeface="微軟正黑體" panose="020B0604030504040204" pitchFamily="34" charset="-120"/>
                  </a:rPr>
                  <a:t>調</a:t>
                </a:r>
                <a:r>
                  <a:rPr lang="zh-TW" altLang="en-US" sz="1600" b="1" dirty="0">
                    <a:latin typeface="微軟正黑體" panose="020B0604030504040204" pitchFamily="34" charset="-120"/>
                    <a:ea typeface="微軟正黑體" panose="020B0604030504040204" pitchFamily="34" charset="-120"/>
                  </a:rPr>
                  <a:t>節</a:t>
                </a:r>
                <a:endParaRPr lang="en-HK" sz="1600" b="1" dirty="0">
                  <a:latin typeface="微軟正黑體" panose="020B0604030504040204" pitchFamily="34" charset="-120"/>
                  <a:ea typeface="微軟正黑體" panose="020B0604030504040204" pitchFamily="34" charset="-120"/>
                </a:endParaRPr>
              </a:p>
            </p:txBody>
          </p:sp>
          <p:sp>
            <p:nvSpPr>
              <p:cNvPr id="42" name="TextBox 41">
                <a:extLst>
                  <a:ext uri="{FF2B5EF4-FFF2-40B4-BE49-F238E27FC236}">
                    <a16:creationId xmlns:a16="http://schemas.microsoft.com/office/drawing/2014/main" xmlns="" id="{E37A4FB9-052F-4085-A359-9380897E2526}"/>
                  </a:ext>
                </a:extLst>
              </p:cNvPr>
              <p:cNvSpPr txBox="1"/>
              <p:nvPr/>
            </p:nvSpPr>
            <p:spPr>
              <a:xfrm>
                <a:off x="3831800" y="2917878"/>
                <a:ext cx="619339" cy="246221"/>
              </a:xfrm>
              <a:prstGeom prst="rect">
                <a:avLst/>
              </a:prstGeom>
              <a:solidFill>
                <a:srgbClr val="CCFFFF"/>
              </a:solidFill>
              <a:ln>
                <a:solidFill>
                  <a:srgbClr val="0000FF"/>
                </a:solidFill>
              </a:ln>
            </p:spPr>
            <p:txBody>
              <a:bodyPr wrap="square" lIns="0" tIns="0" rIns="0" bIns="0" rtlCol="0">
                <a:spAutoFit/>
              </a:bodyPr>
              <a:lstStyle/>
              <a:p>
                <a:pPr algn="ctr"/>
                <a:r>
                  <a:rPr lang="zh-TW" altLang="zh-TW" sz="1600" b="1" dirty="0">
                    <a:latin typeface="微軟正黑體" panose="020B0604030504040204" pitchFamily="34" charset="-120"/>
                    <a:ea typeface="微軟正黑體" panose="020B0604030504040204" pitchFamily="34" charset="-120"/>
                  </a:rPr>
                  <a:t>定標</a:t>
                </a:r>
                <a:endParaRPr lang="en-HK" sz="1600" dirty="0">
                  <a:latin typeface="微軟正黑體" panose="020B0604030504040204" pitchFamily="34" charset="-120"/>
                  <a:ea typeface="微軟正黑體" panose="020B0604030504040204" pitchFamily="34" charset="-120"/>
                </a:endParaRPr>
              </a:p>
            </p:txBody>
          </p:sp>
          <p:sp>
            <p:nvSpPr>
              <p:cNvPr id="45" name="TextBox 44">
                <a:extLst>
                  <a:ext uri="{FF2B5EF4-FFF2-40B4-BE49-F238E27FC236}">
                    <a16:creationId xmlns:a16="http://schemas.microsoft.com/office/drawing/2014/main" xmlns="" id="{EADF2C87-1B3C-47BA-846B-791E2AE60D6A}"/>
                  </a:ext>
                </a:extLst>
              </p:cNvPr>
              <p:cNvSpPr txBox="1"/>
              <p:nvPr/>
            </p:nvSpPr>
            <p:spPr>
              <a:xfrm>
                <a:off x="4524728" y="3370098"/>
                <a:ext cx="548640" cy="246221"/>
              </a:xfrm>
              <a:prstGeom prst="rect">
                <a:avLst/>
              </a:prstGeom>
              <a:solidFill>
                <a:srgbClr val="CCFFFF"/>
              </a:solidFill>
              <a:ln>
                <a:solidFill>
                  <a:srgbClr val="0000FF"/>
                </a:solidFill>
              </a:ln>
            </p:spPr>
            <p:txBody>
              <a:bodyPr wrap="square" lIns="0" tIns="0" rIns="0" bIns="0" rtlCol="0">
                <a:noAutofit/>
              </a:bodyPr>
              <a:lstStyle/>
              <a:p>
                <a:pPr algn="ctr"/>
                <a:r>
                  <a:rPr lang="zh-TW" altLang="en-US" sz="1600" b="1" dirty="0">
                    <a:latin typeface="微軟正黑體" panose="020B0604030504040204" pitchFamily="34" charset="-120"/>
                    <a:ea typeface="微軟正黑體" panose="020B0604030504040204" pitchFamily="34" charset="-120"/>
                  </a:rPr>
                  <a:t>擇策</a:t>
                </a:r>
                <a:endParaRPr lang="en-HK" sz="1600" dirty="0">
                  <a:latin typeface="微軟正黑體" panose="020B0604030504040204" pitchFamily="34" charset="-120"/>
                  <a:ea typeface="微軟正黑體" panose="020B0604030504040204" pitchFamily="34" charset="-120"/>
                </a:endParaRPr>
              </a:p>
            </p:txBody>
          </p:sp>
          <p:sp>
            <p:nvSpPr>
              <p:cNvPr id="48" name="TextBox 47">
                <a:extLst>
                  <a:ext uri="{FF2B5EF4-FFF2-40B4-BE49-F238E27FC236}">
                    <a16:creationId xmlns:a16="http://schemas.microsoft.com/office/drawing/2014/main" xmlns="" id="{7F332ECA-ED39-4B31-9F51-7F66D15FDCC8}"/>
                  </a:ext>
                </a:extLst>
              </p:cNvPr>
              <p:cNvSpPr txBox="1"/>
              <p:nvPr/>
            </p:nvSpPr>
            <p:spPr>
              <a:xfrm>
                <a:off x="3791544" y="3718768"/>
                <a:ext cx="548640" cy="246220"/>
              </a:xfrm>
              <a:prstGeom prst="rect">
                <a:avLst/>
              </a:prstGeom>
              <a:solidFill>
                <a:srgbClr val="CCFFFF"/>
              </a:solidFill>
              <a:ln>
                <a:solidFill>
                  <a:srgbClr val="0000FF"/>
                </a:solidFill>
              </a:ln>
            </p:spPr>
            <p:txBody>
              <a:bodyPr wrap="square" lIns="0" tIns="0" rIns="0" bIns="0" rtlCol="0">
                <a:noAutofit/>
              </a:bodyPr>
              <a:lstStyle/>
              <a:p>
                <a:pPr algn="ctr"/>
                <a:r>
                  <a:rPr lang="zh-TW" altLang="zh-TW" sz="1600" b="1" dirty="0">
                    <a:latin typeface="微軟正黑體" panose="020B0604030504040204" pitchFamily="34" charset="-120"/>
                    <a:ea typeface="微軟正黑體" panose="020B0604030504040204" pitchFamily="34" charset="-120"/>
                  </a:rPr>
                  <a:t>監評</a:t>
                </a:r>
                <a:endParaRPr lang="en-HK" sz="1600" b="1" dirty="0">
                  <a:latin typeface="微軟正黑體" panose="020B0604030504040204" pitchFamily="34" charset="-120"/>
                  <a:ea typeface="微軟正黑體" panose="020B0604030504040204" pitchFamily="34" charset="-120"/>
                </a:endParaRPr>
              </a:p>
            </p:txBody>
          </p:sp>
          <p:cxnSp>
            <p:nvCxnSpPr>
              <p:cNvPr id="51" name="Straight Arrow Connector 50">
                <a:extLst>
                  <a:ext uri="{FF2B5EF4-FFF2-40B4-BE49-F238E27FC236}">
                    <a16:creationId xmlns:a16="http://schemas.microsoft.com/office/drawing/2014/main" xmlns="" id="{3C23E59F-423B-45A6-9914-6CA5C67411DB}"/>
                  </a:ext>
                </a:extLst>
              </p:cNvPr>
              <p:cNvCxnSpPr>
                <a:cxnSpLocks/>
              </p:cNvCxnSpPr>
              <p:nvPr/>
            </p:nvCxnSpPr>
            <p:spPr>
              <a:xfrm flipV="1">
                <a:off x="2330246" y="3260741"/>
                <a:ext cx="127699" cy="103761"/>
              </a:xfrm>
              <a:prstGeom prst="straightConnector1">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xmlns="" id="{517CF838-F02D-4F03-BE82-95454C9A8A62}"/>
              </a:ext>
            </a:extLst>
          </p:cNvPr>
          <p:cNvGrpSpPr/>
          <p:nvPr/>
        </p:nvGrpSpPr>
        <p:grpSpPr>
          <a:xfrm>
            <a:off x="4605045" y="1402569"/>
            <a:ext cx="3330507" cy="4113815"/>
            <a:chOff x="4590088" y="1802518"/>
            <a:chExt cx="3747668" cy="3704649"/>
          </a:xfrm>
        </p:grpSpPr>
        <p:cxnSp>
          <p:nvCxnSpPr>
            <p:cNvPr id="21" name="Straight Arrow Connector 20">
              <a:extLst>
                <a:ext uri="{FF2B5EF4-FFF2-40B4-BE49-F238E27FC236}">
                  <a16:creationId xmlns:a16="http://schemas.microsoft.com/office/drawing/2014/main" xmlns="" id="{E4CF8BCE-4C4E-4038-B42A-BAB74DEAB4E3}"/>
                </a:ext>
              </a:extLst>
            </p:cNvPr>
            <p:cNvCxnSpPr>
              <a:cxnSpLocks/>
            </p:cNvCxnSpPr>
            <p:nvPr/>
          </p:nvCxnSpPr>
          <p:spPr>
            <a:xfrm flipV="1">
              <a:off x="4590088" y="5012019"/>
              <a:ext cx="2121625" cy="495148"/>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4A4BBD10-6754-49B7-8242-187A8D393795}"/>
                </a:ext>
              </a:extLst>
            </p:cNvPr>
            <p:cNvCxnSpPr>
              <a:cxnSpLocks/>
            </p:cNvCxnSpPr>
            <p:nvPr/>
          </p:nvCxnSpPr>
          <p:spPr>
            <a:xfrm flipH="1" flipV="1">
              <a:off x="6072123" y="4231873"/>
              <a:ext cx="590234" cy="752677"/>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xmlns="" id="{198CE189-6D53-49C8-B8C2-64DC25748C1D}"/>
                </a:ext>
              </a:extLst>
            </p:cNvPr>
            <p:cNvCxnSpPr>
              <a:cxnSpLocks/>
            </p:cNvCxnSpPr>
            <p:nvPr/>
          </p:nvCxnSpPr>
          <p:spPr>
            <a:xfrm flipV="1">
              <a:off x="6148905" y="3841801"/>
              <a:ext cx="1202260" cy="390072"/>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A777377F-0EAD-406B-8171-BCF1B31C32D5}"/>
                </a:ext>
              </a:extLst>
            </p:cNvPr>
            <p:cNvCxnSpPr>
              <a:cxnSpLocks/>
            </p:cNvCxnSpPr>
            <p:nvPr/>
          </p:nvCxnSpPr>
          <p:spPr>
            <a:xfrm flipV="1">
              <a:off x="7392511" y="3164099"/>
              <a:ext cx="945244" cy="677702"/>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xmlns="" id="{7735FD15-6A70-45BF-B709-8E182D5B5563}"/>
                </a:ext>
              </a:extLst>
            </p:cNvPr>
            <p:cNvCxnSpPr>
              <a:cxnSpLocks/>
            </p:cNvCxnSpPr>
            <p:nvPr/>
          </p:nvCxnSpPr>
          <p:spPr>
            <a:xfrm flipH="1">
              <a:off x="6857999" y="3161527"/>
              <a:ext cx="1479757" cy="409358"/>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xmlns="" id="{704004B3-1641-43A5-83CF-1BC850E43E25}"/>
                </a:ext>
              </a:extLst>
            </p:cNvPr>
            <p:cNvCxnSpPr>
              <a:cxnSpLocks/>
            </p:cNvCxnSpPr>
            <p:nvPr/>
          </p:nvCxnSpPr>
          <p:spPr>
            <a:xfrm flipV="1">
              <a:off x="6879443" y="2510342"/>
              <a:ext cx="690251" cy="982866"/>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3DDC2FCE-8627-4242-803F-87915F167B38}"/>
                </a:ext>
              </a:extLst>
            </p:cNvPr>
            <p:cNvCxnSpPr>
              <a:cxnSpLocks/>
            </p:cNvCxnSpPr>
            <p:nvPr/>
          </p:nvCxnSpPr>
          <p:spPr>
            <a:xfrm flipV="1">
              <a:off x="7584251" y="1802518"/>
              <a:ext cx="51808" cy="718988"/>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6" name="文字方塊 15"/>
          <p:cNvSpPr txBox="1"/>
          <p:nvPr/>
        </p:nvSpPr>
        <p:spPr>
          <a:xfrm>
            <a:off x="6308473" y="3981171"/>
            <a:ext cx="1415772" cy="461665"/>
          </a:xfrm>
          <a:prstGeom prst="rect">
            <a:avLst/>
          </a:prstGeom>
          <a:solidFill>
            <a:srgbClr val="FFFF99"/>
          </a:solid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實際路徑</a:t>
            </a:r>
          </a:p>
        </p:txBody>
      </p:sp>
      <p:sp>
        <p:nvSpPr>
          <p:cNvPr id="60" name="文字方塊 59"/>
          <p:cNvSpPr txBox="1"/>
          <p:nvPr/>
        </p:nvSpPr>
        <p:spPr>
          <a:xfrm>
            <a:off x="2556591" y="2389442"/>
            <a:ext cx="1415772" cy="461665"/>
          </a:xfrm>
          <a:prstGeom prst="rect">
            <a:avLst/>
          </a:prstGeom>
          <a:solidFill>
            <a:srgbClr val="FFFF99"/>
          </a:solid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理論路徑</a:t>
            </a: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37</a:t>
            </a:fld>
            <a:endParaRPr lang="zh-TW" altLang="en-US"/>
          </a:p>
        </p:txBody>
      </p:sp>
    </p:spTree>
    <p:extLst>
      <p:ext uri="{BB962C8B-B14F-4D97-AF65-F5344CB8AC3E}">
        <p14:creationId xmlns:p14="http://schemas.microsoft.com/office/powerpoint/2010/main" val="25991837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3">
            <a:extLst>
              <a:ext uri="{FF2B5EF4-FFF2-40B4-BE49-F238E27FC236}">
                <a16:creationId xmlns:a16="http://schemas.microsoft.com/office/drawing/2014/main" xmlns="" id="{D08B85B3-DCED-439E-A522-C6C4EA06428F}"/>
              </a:ext>
            </a:extLst>
          </p:cNvPr>
          <p:cNvGraphicFramePr>
            <a:graphicFrameLocks/>
          </p:cNvGraphicFramePr>
          <p:nvPr>
            <p:extLst>
              <p:ext uri="{D42A27DB-BD31-4B8C-83A1-F6EECF244321}">
                <p14:modId xmlns:p14="http://schemas.microsoft.com/office/powerpoint/2010/main" val="1658559110"/>
              </p:ext>
            </p:extLst>
          </p:nvPr>
        </p:nvGraphicFramePr>
        <p:xfrm>
          <a:off x="131369" y="652596"/>
          <a:ext cx="8922983" cy="5633948"/>
        </p:xfrm>
        <a:graphic>
          <a:graphicData uri="http://schemas.openxmlformats.org/drawingml/2006/table">
            <a:tbl>
              <a:tblPr firstRow="1" bandRow="1">
                <a:tableStyleId>{D7AC3CCA-C797-4891-BE02-D94E43425B78}</a:tableStyleId>
              </a:tblPr>
              <a:tblGrid>
                <a:gridCol w="2305109">
                  <a:extLst>
                    <a:ext uri="{9D8B030D-6E8A-4147-A177-3AD203B41FA5}">
                      <a16:colId xmlns:a16="http://schemas.microsoft.com/office/drawing/2014/main" xmlns="" val="20000"/>
                    </a:ext>
                  </a:extLst>
                </a:gridCol>
                <a:gridCol w="3617073">
                  <a:extLst>
                    <a:ext uri="{9D8B030D-6E8A-4147-A177-3AD203B41FA5}">
                      <a16:colId xmlns:a16="http://schemas.microsoft.com/office/drawing/2014/main" xmlns="" val="2766806589"/>
                    </a:ext>
                  </a:extLst>
                </a:gridCol>
                <a:gridCol w="3000801">
                  <a:extLst>
                    <a:ext uri="{9D8B030D-6E8A-4147-A177-3AD203B41FA5}">
                      <a16:colId xmlns:a16="http://schemas.microsoft.com/office/drawing/2014/main" xmlns="" val="3117426520"/>
                    </a:ext>
                  </a:extLst>
                </a:gridCol>
              </a:tblGrid>
              <a:tr h="324826">
                <a:tc>
                  <a:txBody>
                    <a:bodyPr/>
                    <a:lstStyle/>
                    <a:p>
                      <a:pPr algn="ctr"/>
                      <a:r>
                        <a:rPr lang="zh-TW" altLang="en-US" sz="1600" dirty="0">
                          <a:solidFill>
                            <a:schemeClr val="bg1"/>
                          </a:solidFill>
                          <a:latin typeface="微軟正黑體" panose="020B0604030504040204" pitchFamily="34" charset="-120"/>
                          <a:ea typeface="微軟正黑體" panose="020B0604030504040204" pitchFamily="34" charset="-120"/>
                        </a:rPr>
                        <a:t>自主學習循環內涵</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solidFill>
                  </a:tcPr>
                </a:tc>
                <a:tc>
                  <a:txBody>
                    <a:bodyPr/>
                    <a:lstStyle/>
                    <a:p>
                      <a:pPr algn="ctr"/>
                      <a:r>
                        <a:rPr lang="zh-TW" altLang="en-US" sz="1600" dirty="0">
                          <a:solidFill>
                            <a:schemeClr val="bg1"/>
                          </a:solidFill>
                          <a:latin typeface="微軟正黑體" panose="020B0604030504040204" pitchFamily="34" charset="-120"/>
                          <a:ea typeface="微軟正黑體" panose="020B0604030504040204" pitchFamily="34" charset="-120"/>
                        </a:rPr>
                        <a:t>因材網功能</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solidFill>
                  </a:tcPr>
                </a:tc>
                <a:tc>
                  <a:txBody>
                    <a:bodyPr/>
                    <a:lstStyle/>
                    <a:p>
                      <a:pPr algn="ctr"/>
                      <a:r>
                        <a:rPr lang="zh-TW" altLang="en-US" sz="1600" dirty="0">
                          <a:solidFill>
                            <a:schemeClr val="bg1"/>
                          </a:solidFill>
                          <a:latin typeface="微軟正黑體" panose="020B0604030504040204" pitchFamily="34" charset="-120"/>
                          <a:ea typeface="微軟正黑體" panose="020B0604030504040204" pitchFamily="34" charset="-120"/>
                        </a:rPr>
                        <a:t>教師角色</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xmlns="" val="1587039301"/>
                  </a:ext>
                </a:extLst>
              </a:tr>
              <a:tr h="1417421">
                <a:tc>
                  <a:txBody>
                    <a:bodyPr/>
                    <a:lstStyle/>
                    <a:p>
                      <a:pPr algn="l"/>
                      <a:r>
                        <a:rPr lang="zh-TW" altLang="en-US" sz="2800" b="1" dirty="0">
                          <a:solidFill>
                            <a:srgbClr val="C00000"/>
                          </a:solidFill>
                          <a:latin typeface="微軟正黑體" panose="020B0604030504040204" pitchFamily="34" charset="-120"/>
                          <a:ea typeface="微軟正黑體" panose="020B0604030504040204" pitchFamily="34" charset="-120"/>
                        </a:rPr>
                        <a:t>定標</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algn="l"/>
                      <a:r>
                        <a:rPr lang="zh-TW" altLang="en-US" sz="1600" dirty="0">
                          <a:latin typeface="微軟正黑體" panose="020B0604030504040204" pitchFamily="34" charset="-120"/>
                          <a:ea typeface="微軟正黑體" panose="020B0604030504040204" pitchFamily="34" charset="-120"/>
                        </a:rPr>
                        <a:t>確定學習目標</a:t>
                      </a:r>
                      <a:endParaRPr lang="en-US" altLang="zh-TW" sz="16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選擇學習內容</a:t>
                      </a:r>
                      <a:endParaRPr lang="en-US" altLang="zh-TW" sz="1600" dirty="0">
                        <a:latin typeface="微軟正黑體" panose="020B0604030504040204" pitchFamily="34" charset="-120"/>
                        <a:ea typeface="微軟正黑體" panose="020B0604030504040204" pitchFamily="34" charset="-12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342900" marR="0" lvl="0" indent="-342900" algn="l" defTabSz="914400" rtl="0" eaLnBrk="1" fontAlgn="base" latinLnBrk="0" hangingPunct="1">
                        <a:lnSpc>
                          <a:spcPct val="100000"/>
                        </a:lnSpc>
                        <a:spcBef>
                          <a:spcPts val="0"/>
                        </a:spcBef>
                        <a:spcAft>
                          <a:spcPts val="0"/>
                        </a:spcAft>
                        <a:buClrTx/>
                        <a:buSzTx/>
                        <a:buFont typeface="+mj-lt"/>
                        <a:buAutoNum type="arabicParenR"/>
                        <a:tabLst/>
                      </a:pPr>
                      <a:r>
                        <a:rPr kumimoji="0"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定標方式：星空圖知識結構、任務指派（學習與診斷）</a:t>
                      </a:r>
                      <a:endParaRPr kumimoji="0"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arenR"/>
                        <a:tabLst/>
                      </a:pP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學習內容：國語、英語、數學、自然（物理、化學、生物）、</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21</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世紀核心素養（合作問題解決、全球素養）</a:t>
                      </a:r>
                      <a:endParaRPr kumimoji="0"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342900" indent="-342900" algn="l">
                        <a:lnSpc>
                          <a:spcPct val="100000"/>
                        </a:lnSpc>
                        <a:buFont typeface="+mj-lt"/>
                        <a:buAutoNum type="arabicParenR"/>
                      </a:pPr>
                      <a:r>
                        <a:rPr lang="zh-TW" altLang="en-US" sz="1600" dirty="0">
                          <a:latin typeface="微軟正黑體" panose="020B0604030504040204" pitchFamily="34" charset="-120"/>
                          <a:ea typeface="微軟正黑體" panose="020B0604030504040204" pitchFamily="34" charset="-120"/>
                        </a:rPr>
                        <a:t>指派學習任務介紹平台內容與使用方式</a:t>
                      </a:r>
                      <a:endParaRPr lang="en-US" altLang="zh-TW" sz="1600" dirty="0">
                        <a:latin typeface="微軟正黑體" panose="020B0604030504040204" pitchFamily="34" charset="-120"/>
                        <a:ea typeface="微軟正黑體" panose="020B0604030504040204" pitchFamily="34" charset="-12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47410526"/>
                  </a:ext>
                </a:extLst>
              </a:tr>
              <a:tr h="950935">
                <a:tc>
                  <a:txBody>
                    <a:bodyPr/>
                    <a:lstStyle/>
                    <a:p>
                      <a:pPr algn="l"/>
                      <a:r>
                        <a:rPr lang="zh-TW" altLang="en-US" sz="2800" b="1" dirty="0">
                          <a:solidFill>
                            <a:srgbClr val="C00000"/>
                          </a:solidFill>
                          <a:latin typeface="微軟正黑體" panose="020B0604030504040204" pitchFamily="34" charset="-120"/>
                          <a:ea typeface="微軟正黑體" panose="020B0604030504040204" pitchFamily="34" charset="-120"/>
                        </a:rPr>
                        <a:t>擇策</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選擇學習策略</a:t>
                      </a:r>
                      <a:endParaRPr lang="en-US" altLang="zh-TW" sz="1600" dirty="0">
                        <a:latin typeface="微軟正黑體" panose="020B0604030504040204" pitchFamily="34" charset="-120"/>
                        <a:ea typeface="微軟正黑體" panose="020B0604030504040204" pitchFamily="34" charset="-12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342900" marR="0" lvl="0" indent="-342900" algn="l" defTabSz="914400" rtl="0" eaLnBrk="1" fontAlgn="base" latinLnBrk="0" hangingPunct="1">
                        <a:lnSpc>
                          <a:spcPts val="2000"/>
                        </a:lnSpc>
                        <a:spcBef>
                          <a:spcPts val="300"/>
                        </a:spcBef>
                        <a:spcAft>
                          <a:spcPts val="300"/>
                        </a:spcAft>
                        <a:buClrTx/>
                        <a:buSzTx/>
                        <a:buFont typeface="+mj-lt"/>
                        <a:buAutoNum type="arabicParenR"/>
                        <a:tabLst/>
                      </a:pPr>
                      <a:r>
                        <a:rPr kumimoji="0"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觀看影片、動態評量</a:t>
                      </a:r>
                      <a:endParaRPr kumimoji="0"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342900" marR="0" lvl="0" indent="-342900" algn="l" defTabSz="914400" rtl="0" eaLnBrk="1" fontAlgn="base" latinLnBrk="0" hangingPunct="1">
                        <a:lnSpc>
                          <a:spcPts val="2000"/>
                        </a:lnSpc>
                        <a:spcBef>
                          <a:spcPts val="300"/>
                        </a:spcBef>
                        <a:spcAft>
                          <a:spcPts val="300"/>
                        </a:spcAft>
                        <a:buClrTx/>
                        <a:buSzTx/>
                        <a:buFont typeface="+mj-lt"/>
                        <a:buAutoNum type="arabicParenR"/>
                        <a:tabLst/>
                      </a:pPr>
                      <a:r>
                        <a:rPr kumimoji="0"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互動式教學、智慧家教系統</a:t>
                      </a:r>
                      <a:endParaRPr kumimoji="0"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342900" marR="0" lvl="0" indent="-342900" algn="just" defTabSz="914400" rtl="0" eaLnBrk="1" fontAlgn="base" latinLnBrk="0" hangingPunct="1">
                        <a:lnSpc>
                          <a:spcPts val="2000"/>
                        </a:lnSpc>
                        <a:spcBef>
                          <a:spcPct val="0"/>
                        </a:spcBef>
                        <a:spcAft>
                          <a:spcPts val="300"/>
                        </a:spcAft>
                        <a:buClrTx/>
                        <a:buSzTx/>
                        <a:buFont typeface="+mj-lt"/>
                        <a:buAutoNum type="arabicParenR"/>
                        <a:tabLst/>
                      </a:pPr>
                      <a:r>
                        <a:rPr kumimoji="0"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影片提問區、班級討論功能</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教導</a:t>
                      </a:r>
                      <a:r>
                        <a:rPr lang="en-US" altLang="zh-TW" sz="1600" dirty="0">
                          <a:latin typeface="微軟正黑體" panose="020B0604030504040204" pitchFamily="34" charset="-120"/>
                          <a:ea typeface="微軟正黑體" panose="020B0604030504040204" pitchFamily="34" charset="-120"/>
                        </a:rPr>
                        <a:t>4</a:t>
                      </a:r>
                      <a:r>
                        <a:rPr lang="zh-TW" altLang="en-US" sz="1600" dirty="0">
                          <a:latin typeface="微軟正黑體" panose="020B0604030504040204" pitchFamily="34" charset="-120"/>
                          <a:ea typeface="微軟正黑體" panose="020B0604030504040204" pitchFamily="34" charset="-120"/>
                        </a:rPr>
                        <a:t>學策略</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教導影片觀看及筆記方式</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endParaRPr lang="en-US" altLang="zh-TW" sz="1600" dirty="0">
                        <a:latin typeface="微軟正黑體" panose="020B0604030504040204" pitchFamily="34" charset="-120"/>
                        <a:ea typeface="微軟正黑體" panose="020B0604030504040204" pitchFamily="34" charset="-12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614074013"/>
                  </a:ext>
                </a:extLst>
              </a:tr>
              <a:tr h="1513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anose="020B0604030504040204" pitchFamily="34" charset="-120"/>
                          <a:ea typeface="微軟正黑體" panose="020B0604030504040204" pitchFamily="34" charset="-120"/>
                        </a:rPr>
                        <a:t>監評</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algn="l"/>
                      <a:r>
                        <a:rPr lang="zh-TW" altLang="en-US" sz="1600" dirty="0">
                          <a:latin typeface="微軟正黑體" panose="020B0604030504040204" pitchFamily="34" charset="-120"/>
                          <a:ea typeface="微軟正黑體" panose="020B0604030504040204" pitchFamily="34" charset="-120"/>
                        </a:rPr>
                        <a:t>後設認知監控學習過程</a:t>
                      </a:r>
                      <a:endParaRPr lang="en-US" altLang="zh-TW" sz="1600" dirty="0">
                        <a:latin typeface="微軟正黑體" panose="020B0604030504040204" pitchFamily="34" charset="-120"/>
                        <a:ea typeface="微軟正黑體" panose="020B0604030504040204" pitchFamily="34" charset="-12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小組同儕監控評量</a:t>
                      </a:r>
                      <a:endParaRPr lang="en-US" altLang="zh-TW" sz="1600" dirty="0">
                        <a:latin typeface="微軟正黑體" panose="020B0604030504040204" pitchFamily="34" charset="-120"/>
                        <a:ea typeface="微軟正黑體" panose="020B0604030504040204" pitchFamily="34" charset="-120"/>
                      </a:endParaRPr>
                    </a:p>
                    <a:p>
                      <a:pPr algn="l"/>
                      <a:r>
                        <a:rPr lang="zh-TW" altLang="en-US" sz="1600" dirty="0">
                          <a:latin typeface="微軟正黑體" panose="020B0604030504040204" pitchFamily="34" charset="-120"/>
                          <a:ea typeface="微軟正黑體" panose="020B0604030504040204" pitchFamily="34" charset="-120"/>
                        </a:rPr>
                        <a:t>評量結果評估策略成效</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新細明體" panose="02020500000000000000" pitchFamily="18" charset="-12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新細明體" panose="02020500000000000000" pitchFamily="18" charset="-12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新細明體" panose="02020500000000000000" pitchFamily="18" charset="-12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新細明體" panose="02020500000000000000" pitchFamily="18" charset="-120"/>
                        </a:defRPr>
                      </a:lvl9pPr>
                    </a:lstStyle>
                    <a:p>
                      <a:pPr marL="342900" marR="0" lvl="0" indent="-342900" algn="l" defTabSz="914400" rtl="0" eaLnBrk="1" fontAlgn="base" latinLnBrk="0" hangingPunct="1">
                        <a:lnSpc>
                          <a:spcPts val="2000"/>
                        </a:lnSpc>
                        <a:spcBef>
                          <a:spcPts val="300"/>
                        </a:spcBef>
                        <a:spcAft>
                          <a:spcPts val="300"/>
                        </a:spcAft>
                        <a:buClrTx/>
                        <a:buSzTx/>
                        <a:buFont typeface="+mj-lt"/>
                        <a:buAutoNum type="arabicParenR"/>
                        <a:tabLst/>
                      </a:pPr>
                      <a:r>
                        <a:rPr kumimoji="0"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影片檢核點、練習題作答結果</a:t>
                      </a:r>
                      <a:endParaRPr kumimoji="0"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5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各類診斷測驗結果</a:t>
                      </a:r>
                      <a:endParaRPr lang="en-US" altLang="zh-TW" sz="1600" dirty="0">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5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利用討論區檢視學習單、筆記內容</a:t>
                      </a:r>
                      <a:endParaRPr lang="en-US" altLang="zh-TW" sz="1600" dirty="0">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5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因材網各項報表</a:t>
                      </a:r>
                      <a:endParaRPr lang="en-US" altLang="zh-TW" sz="1600" dirty="0">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指派評量任務、課堂巡視</a:t>
                      </a:r>
                      <a:endParaRPr lang="en-US" altLang="zh-TW" sz="1600" dirty="0">
                        <a:latin typeface="微軟正黑體" panose="020B0604030504040204" pitchFamily="34" charset="-120"/>
                        <a:ea typeface="微軟正黑體" panose="020B0604030504040204" pitchFamily="34" charset="-12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檢視平台之任務結果報表</a:t>
                      </a:r>
                    </a:p>
                    <a:p>
                      <a:pPr marL="342900" indent="-342900" algn="l">
                        <a:lnSpc>
                          <a:spcPct val="100000"/>
                        </a:lnSpc>
                        <a:buFont typeface="+mj-lt"/>
                        <a:buAutoNum type="arabicParenR"/>
                      </a:pPr>
                      <a:r>
                        <a:rPr lang="zh-TW" altLang="en-US" sz="1600" dirty="0">
                          <a:latin typeface="微軟正黑體" panose="020B0604030504040204" pitchFamily="34" charset="-120"/>
                          <a:ea typeface="微軟正黑體" panose="020B0604030504040204" pitchFamily="34" charset="-120"/>
                        </a:rPr>
                        <a:t>組內共學</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組內討論檢核表</a:t>
                      </a:r>
                      <a:r>
                        <a:rPr lang="en-US" altLang="zh-TW" sz="1600" dirty="0">
                          <a:latin typeface="微軟正黑體" panose="020B0604030504040204" pitchFamily="34" charset="-120"/>
                          <a:ea typeface="微軟正黑體" panose="020B0604030504040204" pitchFamily="34" charset="-120"/>
                        </a:rPr>
                        <a:t>)</a:t>
                      </a:r>
                    </a:p>
                    <a:p>
                      <a:pPr marL="342900" indent="-342900" algn="l">
                        <a:lnSpc>
                          <a:spcPct val="100000"/>
                        </a:lnSpc>
                        <a:buFont typeface="+mj-lt"/>
                        <a:buAutoNum type="arabicParenR"/>
                      </a:pPr>
                      <a:r>
                        <a:rPr lang="zh-TW" altLang="en-US" sz="1600" dirty="0">
                          <a:latin typeface="微軟正黑體" panose="020B0604030504040204" pitchFamily="34" charset="-120"/>
                          <a:ea typeface="微軟正黑體" panose="020B0604030504040204" pitchFamily="34" charset="-120"/>
                        </a:rPr>
                        <a:t>組間分享</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組間互評檢核表</a:t>
                      </a:r>
                      <a:r>
                        <a:rPr lang="en-US" altLang="zh-TW" sz="1600" dirty="0">
                          <a:latin typeface="微軟正黑體" panose="020B0604030504040204" pitchFamily="34" charset="-120"/>
                          <a:ea typeface="微軟正黑體" panose="020B0604030504040204" pitchFamily="34" charset="-120"/>
                        </a:rPr>
                        <a:t>)</a:t>
                      </a:r>
                    </a:p>
                    <a:p>
                      <a:pPr marL="342900" indent="-342900" algn="l">
                        <a:lnSpc>
                          <a:spcPct val="100000"/>
                        </a:lnSpc>
                        <a:buFont typeface="+mj-lt"/>
                        <a:buAutoNum type="arabicParenR"/>
                      </a:pPr>
                      <a:r>
                        <a:rPr lang="zh-TW" altLang="en-US" sz="1600" dirty="0">
                          <a:latin typeface="微軟正黑體" panose="020B0604030504040204" pitchFamily="34" charset="-120"/>
                          <a:ea typeface="微軟正黑體" panose="020B0604030504040204" pitchFamily="34" charset="-120"/>
                        </a:rPr>
                        <a:t>學習態度評估</a:t>
                      </a:r>
                      <a:endParaRPr lang="en-US" altLang="zh-TW" sz="1600" dirty="0">
                        <a:latin typeface="微軟正黑體" panose="020B0604030504040204" pitchFamily="34" charset="-120"/>
                        <a:ea typeface="微軟正黑體" panose="020B0604030504040204" pitchFamily="34" charset="-12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552799255"/>
                  </a:ext>
                </a:extLst>
              </a:tr>
              <a:tr h="13713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anose="020B0604030504040204" pitchFamily="34" charset="-120"/>
                          <a:ea typeface="微軟正黑體" panose="020B0604030504040204" pitchFamily="34" charset="-120"/>
                        </a:rPr>
                        <a:t>調節</a:t>
                      </a: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運用各種回饋與監控評量結果進行反思，修正錯誤、調整或強化策略</a:t>
                      </a:r>
                      <a:endParaRPr lang="en-US" altLang="zh-TW" sz="1600" dirty="0" smtClean="0">
                        <a:latin typeface="微軟正黑體" panose="020B0604030504040204" pitchFamily="34" charset="-120"/>
                        <a:ea typeface="微軟正黑體" panose="020B0604030504040204" pitchFamily="34" charset="-12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342900" marR="0" lvl="0" indent="-342900" algn="l" defTabSz="914400" rtl="0" eaLnBrk="1" fontAlgn="base" latinLnBrk="0" hangingPunct="1">
                        <a:lnSpc>
                          <a:spcPct val="100000"/>
                        </a:lnSpc>
                        <a:spcBef>
                          <a:spcPts val="0"/>
                        </a:spcBef>
                        <a:spcAft>
                          <a:spcPts val="0"/>
                        </a:spcAft>
                        <a:buClrTx/>
                        <a:buSzTx/>
                        <a:buFont typeface="+mj-lt"/>
                        <a:buAutoNum type="arabicParenR"/>
                        <a:tabLst/>
                        <a:defRPr/>
                      </a:pPr>
                      <a:r>
                        <a:rPr kumimoji="0"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個人學習進度與歷次診斷報告</a:t>
                      </a:r>
                      <a:endParaRPr kumimoji="0"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arenR"/>
                        <a:tabLst/>
                        <a:defRPr/>
                      </a:pP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個人化學習路徑</a:t>
                      </a:r>
                      <a:endPar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p>
                      <a:pPr marL="342900" marR="0" lvl="0" indent="-342900" algn="l" defTabSz="914400" rtl="0" eaLnBrk="1" fontAlgn="base" latinLnBrk="0" hangingPunct="1">
                        <a:lnSpc>
                          <a:spcPts val="2000"/>
                        </a:lnSpc>
                        <a:spcBef>
                          <a:spcPts val="300"/>
                        </a:spcBef>
                        <a:spcAft>
                          <a:spcPts val="300"/>
                        </a:spcAft>
                        <a:buClrTx/>
                        <a:buSzTx/>
                        <a:buFont typeface="+mj-lt"/>
                        <a:buAutoNum type="arabicParenR"/>
                        <a:tabLst/>
                        <a:defRPr/>
                      </a:pP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概念引導、分析、統整</a:t>
                      </a:r>
                      <a:endParaRPr lang="en-US" altLang="zh-TW" sz="1600" dirty="0">
                        <a:latin typeface="微軟正黑體" panose="020B0604030504040204" pitchFamily="34" charset="-120"/>
                        <a:ea typeface="微軟正黑體" panose="020B0604030504040204" pitchFamily="34" charset="-12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分析學習弱點與學習方法</a:t>
                      </a:r>
                      <a:endParaRPr lang="en-US" altLang="zh-TW" sz="1600" dirty="0">
                        <a:latin typeface="微軟正黑體" panose="020B0604030504040204" pitchFamily="34" charset="-120"/>
                        <a:ea typeface="微軟正黑體" panose="020B0604030504040204" pitchFamily="34" charset="-12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lang="zh-TW" altLang="en-US" sz="1600" dirty="0">
                          <a:latin typeface="微軟正黑體" panose="020B0604030504040204" pitchFamily="34" charset="-120"/>
                          <a:ea typeface="微軟正黑體" panose="020B0604030504040204" pitchFamily="34" charset="-120"/>
                        </a:rPr>
                        <a:t>提供分組學習協助、支持</a:t>
                      </a:r>
                      <a:endParaRPr lang="en-US" altLang="zh-TW" sz="1600" dirty="0">
                        <a:latin typeface="微軟正黑體" panose="020B0604030504040204" pitchFamily="34" charset="-120"/>
                        <a:ea typeface="微軟正黑體" panose="020B0604030504040204" pitchFamily="34" charset="-120"/>
                      </a:endParaRPr>
                    </a:p>
                    <a:p>
                      <a:pPr marL="342900" indent="-342900" algn="l">
                        <a:lnSpc>
                          <a:spcPct val="100000"/>
                        </a:lnSpc>
                        <a:buFont typeface="+mj-lt"/>
                        <a:buAutoNum type="arabicParenR"/>
                      </a:pPr>
                      <a:r>
                        <a:rPr lang="zh-TW" altLang="en-US" sz="1600" dirty="0">
                          <a:latin typeface="微軟正黑體" panose="020B0604030504040204" pitchFamily="34" charset="-120"/>
                          <a:ea typeface="微軟正黑體" panose="020B0604030504040204" pitchFamily="34" charset="-120"/>
                        </a:rPr>
                        <a:t>協助學生調整學習</a:t>
                      </a:r>
                      <a:r>
                        <a:rPr lang="zh-TW" altLang="en-US" sz="1600" dirty="0" smtClean="0">
                          <a:latin typeface="微軟正黑體" panose="020B0604030504040204" pitchFamily="34" charset="-120"/>
                          <a:ea typeface="微軟正黑體" panose="020B0604030504040204" pitchFamily="34" charset="-120"/>
                        </a:rPr>
                        <a:t>策略</a:t>
                      </a:r>
                      <a:endParaRPr lang="en-US" altLang="zh-TW" sz="1600" dirty="0" smtClean="0">
                        <a:latin typeface="微軟正黑體" panose="020B0604030504040204" pitchFamily="34" charset="-120"/>
                        <a:ea typeface="微軟正黑體" panose="020B0604030504040204" pitchFamily="34" charset="-12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lang="zh-TW" altLang="en-US" sz="1600" dirty="0" smtClean="0">
                          <a:latin typeface="微軟正黑體" panose="020B0604030504040204" pitchFamily="34" charset="-120"/>
                          <a:ea typeface="微軟正黑體" panose="020B0604030504040204" pitchFamily="34" charset="-120"/>
                        </a:rPr>
                        <a:t>強化成功學習策略</a:t>
                      </a:r>
                      <a:endParaRPr lang="en-US" altLang="zh-TW" sz="1600" dirty="0">
                        <a:latin typeface="微軟正黑體" panose="020B0604030504040204" pitchFamily="34" charset="-120"/>
                        <a:ea typeface="微軟正黑體" panose="020B0604030504040204" pitchFamily="34" charset="-12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119925291"/>
                  </a:ext>
                </a:extLst>
              </a:tr>
            </a:tbl>
          </a:graphicData>
        </a:graphic>
      </p:graphicFrame>
      <p:sp>
        <p:nvSpPr>
          <p:cNvPr id="4" name="矩形 3">
            <a:extLst>
              <a:ext uri="{FF2B5EF4-FFF2-40B4-BE49-F238E27FC236}">
                <a16:creationId xmlns:a16="http://schemas.microsoft.com/office/drawing/2014/main" xmlns="" id="{5F09DE0D-5A56-4EC7-B2C3-C0841B9296F6}"/>
              </a:ext>
            </a:extLst>
          </p:cNvPr>
          <p:cNvSpPr/>
          <p:nvPr/>
        </p:nvSpPr>
        <p:spPr>
          <a:xfrm>
            <a:off x="1621018" y="81028"/>
            <a:ext cx="6066084" cy="584775"/>
          </a:xfrm>
          <a:prstGeom prst="rect">
            <a:avLst/>
          </a:prstGeom>
        </p:spPr>
        <p:txBody>
          <a:bodyPr wrap="none">
            <a:spAutoFit/>
          </a:bodyPr>
          <a:lstStyle/>
          <a:p>
            <a:r>
              <a:rPr lang="zh-TW" altLang="en-US" sz="3200" b="1" dirty="0">
                <a:solidFill>
                  <a:schemeClr val="accent6">
                    <a:lumMod val="50000"/>
                  </a:schemeClr>
                </a:solidFill>
              </a:rPr>
              <a:t>科技輔助自主學習</a:t>
            </a:r>
            <a:r>
              <a:rPr lang="en-US" altLang="zh-TW" sz="3200" b="1" dirty="0">
                <a:solidFill>
                  <a:schemeClr val="accent6">
                    <a:lumMod val="50000"/>
                  </a:schemeClr>
                </a:solidFill>
              </a:rPr>
              <a:t>-</a:t>
            </a:r>
            <a:r>
              <a:rPr lang="zh-TW" altLang="en-US" sz="3200" b="1" dirty="0">
                <a:solidFill>
                  <a:schemeClr val="accent6">
                    <a:lumMod val="50000"/>
                  </a:schemeClr>
                </a:solidFill>
              </a:rPr>
              <a:t>以因材網為例</a:t>
            </a:r>
          </a:p>
        </p:txBody>
      </p:sp>
      <p:sp>
        <p:nvSpPr>
          <p:cNvPr id="5" name="投影片編號版面配置區 4"/>
          <p:cNvSpPr>
            <a:spLocks noGrp="1"/>
          </p:cNvSpPr>
          <p:nvPr>
            <p:ph type="sldNum" sz="quarter" idx="2"/>
          </p:nvPr>
        </p:nvSpPr>
        <p:spPr/>
        <p:txBody>
          <a:bodyPr/>
          <a:lstStyle/>
          <a:p>
            <a:fld id="{86CB4B4D-7CA3-9044-876B-883B54F8677D}" type="slidenum">
              <a:rPr lang="en-US" altLang="zh-TW" smtClean="0"/>
              <a:t>38</a:t>
            </a:fld>
            <a:endParaRPr lang="zh-TW" altLang="en-US"/>
          </a:p>
        </p:txBody>
      </p:sp>
    </p:spTree>
    <p:extLst>
      <p:ext uri="{BB962C8B-B14F-4D97-AF65-F5344CB8AC3E}">
        <p14:creationId xmlns:p14="http://schemas.microsoft.com/office/powerpoint/2010/main" val="3899506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副標題 4"/>
          <p:cNvSpPr txBox="1">
            <a:spLocks noGrp="1"/>
          </p:cNvSpPr>
          <p:nvPr>
            <p:ph type="body" sz="quarter" idx="1"/>
          </p:nvPr>
        </p:nvSpPr>
        <p:spPr>
          <a:xfrm>
            <a:off x="846991" y="3726472"/>
            <a:ext cx="7543801" cy="1055078"/>
          </a:xfrm>
          <a:prstGeom prst="rect">
            <a:avLst/>
          </a:prstGeom>
        </p:spPr>
        <p:txBody>
          <a:bodyPr/>
          <a:lstStyle>
            <a:lvl1pPr>
              <a:defRPr spc="100"/>
            </a:lvl1pPr>
          </a:lstStyle>
          <a:p>
            <a:r>
              <a:rPr dirty="0"/>
              <a:t> </a:t>
            </a:r>
          </a:p>
        </p:txBody>
      </p:sp>
      <p:pic>
        <p:nvPicPr>
          <p:cNvPr id="749" name="Picture 2" descr="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
        <p:nvSpPr>
          <p:cNvPr id="750" name="標題 1"/>
          <p:cNvSpPr txBox="1"/>
          <p:nvPr/>
        </p:nvSpPr>
        <p:spPr>
          <a:xfrm>
            <a:off x="419662" y="1657221"/>
            <a:ext cx="8398458" cy="725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lvl1pPr algn="ctr" defTabSz="914400">
              <a:lnSpc>
                <a:spcPts val="5600"/>
              </a:lnSpc>
              <a:defRPr sz="5400" b="1">
                <a:solidFill>
                  <a:srgbClr val="008000"/>
                </a:solidFill>
                <a:latin typeface="微軟正黑體"/>
                <a:ea typeface="微軟正黑體"/>
                <a:cs typeface="微軟正黑體"/>
                <a:sym typeface="微軟正黑體"/>
              </a:defRPr>
            </a:lvl1pPr>
          </a:lstStyle>
          <a:p>
            <a:r>
              <a:rPr lang="zh-TW" altLang="en-US" sz="3200" dirty="0"/>
              <a:t>科技輔助自主學習</a:t>
            </a:r>
            <a:endParaRPr sz="3200" dirty="0"/>
          </a:p>
        </p:txBody>
      </p:sp>
      <p:sp>
        <p:nvSpPr>
          <p:cNvPr id="6" name="標題 1"/>
          <p:cNvSpPr>
            <a:spLocks noGrp="1"/>
          </p:cNvSpPr>
          <p:nvPr>
            <p:ph type="title" idx="4294967295"/>
          </p:nvPr>
        </p:nvSpPr>
        <p:spPr>
          <a:xfrm>
            <a:off x="0" y="2760327"/>
            <a:ext cx="9144000" cy="1562100"/>
          </a:xfrm>
          <a:prstGeom prst="rect">
            <a:avLst/>
          </a:prstGeom>
        </p:spPr>
        <p:txBody>
          <a:bodyPr/>
          <a:lstStyle/>
          <a:p>
            <a:r>
              <a:rPr lang="zh-TW" altLang="en-US" sz="4800" dirty="0" smtClean="0">
                <a:solidFill>
                  <a:schemeClr val="tx1"/>
                </a:solidFill>
              </a:rPr>
              <a:t>使用</a:t>
            </a:r>
            <a:r>
              <a:rPr lang="zh-TW" altLang="en-US" sz="4800" dirty="0">
                <a:solidFill>
                  <a:schemeClr val="tx1"/>
                </a:solidFill>
              </a:rPr>
              <a:t>因材</a:t>
            </a:r>
            <a:r>
              <a:rPr lang="zh-TW" altLang="en-US" sz="4800" dirty="0" smtClean="0">
                <a:solidFill>
                  <a:schemeClr val="tx1"/>
                </a:solidFill>
              </a:rPr>
              <a:t>網</a:t>
            </a:r>
            <a:r>
              <a:rPr lang="en-US" altLang="zh-TW" sz="4800" dirty="0" smtClean="0">
                <a:solidFill>
                  <a:schemeClr val="tx1"/>
                </a:solidFill>
              </a:rPr>
              <a:t/>
            </a:r>
            <a:br>
              <a:rPr lang="en-US" altLang="zh-TW" sz="4800" dirty="0" smtClean="0">
                <a:solidFill>
                  <a:schemeClr val="tx1"/>
                </a:solidFill>
              </a:rPr>
            </a:br>
            <a:r>
              <a:rPr lang="zh-TW" altLang="en-US" sz="4800" dirty="0" smtClean="0">
                <a:solidFill>
                  <a:schemeClr val="tx1"/>
                </a:solidFill>
              </a:rPr>
              <a:t>對</a:t>
            </a:r>
            <a:r>
              <a:rPr lang="zh-TW" altLang="en-US" sz="4800" dirty="0">
                <a:solidFill>
                  <a:schemeClr val="tx1"/>
                </a:solidFill>
              </a:rPr>
              <a:t>科技化評量結果之</a:t>
            </a:r>
            <a:r>
              <a:rPr lang="zh-TW" altLang="en-US" sz="4800" dirty="0" smtClean="0">
                <a:solidFill>
                  <a:schemeClr val="tx1"/>
                </a:solidFill>
              </a:rPr>
              <a:t>影響</a:t>
            </a:r>
            <a:endParaRPr lang="zh-TW" altLang="en-US" sz="4800" dirty="0">
              <a:solidFill>
                <a:schemeClr val="tx1"/>
              </a:solidFill>
            </a:endParaRPr>
          </a:p>
        </p:txBody>
      </p:sp>
    </p:spTree>
    <p:extLst>
      <p:ext uri="{BB962C8B-B14F-4D97-AF65-F5344CB8AC3E}">
        <p14:creationId xmlns:p14="http://schemas.microsoft.com/office/powerpoint/2010/main" val="2808675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 name="Rectangle 8"/>
          <p:cNvSpPr/>
          <p:nvPr/>
        </p:nvSpPr>
        <p:spPr>
          <a:xfrm>
            <a:off x="836548" y="4430112"/>
            <a:ext cx="3024338" cy="1535693"/>
          </a:xfrm>
          <a:prstGeom prst="rect">
            <a:avLst/>
          </a:prstGeom>
          <a:solidFill>
            <a:srgbClr val="B9CDE5"/>
          </a:solidFill>
          <a:ln w="28575">
            <a:solidFill>
              <a:schemeClr val="accent1"/>
            </a:solidFill>
            <a:miter/>
          </a:ln>
        </p:spPr>
        <p:txBody>
          <a:bodyPr lIns="45719" rIns="45719" anchor="ctr"/>
          <a:lstStyle/>
          <a:p>
            <a:pPr algn="ctr">
              <a:defRPr>
                <a:solidFill>
                  <a:srgbClr val="FFFFFF"/>
                </a:solidFill>
                <a:latin typeface="微軟正黑體"/>
                <a:ea typeface="微軟正黑體"/>
                <a:cs typeface="微軟正黑體"/>
                <a:sym typeface="微軟正黑體"/>
              </a:defRPr>
            </a:pPr>
            <a:endParaRPr>
              <a:solidFill>
                <a:srgbClr val="FFFFFF"/>
              </a:solidFill>
              <a:latin typeface="微軟正黑體"/>
              <a:ea typeface="微軟正黑體"/>
              <a:cs typeface="微軟正黑體"/>
              <a:sym typeface="微軟正黑體"/>
            </a:endParaRPr>
          </a:p>
        </p:txBody>
      </p:sp>
      <p:sp>
        <p:nvSpPr>
          <p:cNvPr id="1584" name="Rectangle 7"/>
          <p:cNvSpPr/>
          <p:nvPr/>
        </p:nvSpPr>
        <p:spPr>
          <a:xfrm>
            <a:off x="836548" y="3383069"/>
            <a:ext cx="2880322" cy="990460"/>
          </a:xfrm>
          <a:prstGeom prst="rect">
            <a:avLst/>
          </a:prstGeom>
          <a:solidFill>
            <a:srgbClr val="CCC1DA"/>
          </a:solidFill>
          <a:ln w="28575">
            <a:solidFill>
              <a:schemeClr val="accent4"/>
            </a:solidFill>
            <a:miter/>
          </a:ln>
        </p:spPr>
        <p:txBody>
          <a:bodyPr lIns="45719" rIns="45719" anchor="ctr"/>
          <a:lstStyle/>
          <a:p>
            <a:pPr algn="ctr">
              <a:defRPr>
                <a:solidFill>
                  <a:srgbClr val="FFFFFF"/>
                </a:solidFill>
                <a:latin typeface="微軟正黑體"/>
                <a:ea typeface="微軟正黑體"/>
                <a:cs typeface="微軟正黑體"/>
                <a:sym typeface="微軟正黑體"/>
              </a:defRPr>
            </a:pPr>
            <a:endParaRPr>
              <a:solidFill>
                <a:srgbClr val="FFFFFF"/>
              </a:solidFill>
              <a:latin typeface="微軟正黑體"/>
              <a:ea typeface="微軟正黑體"/>
              <a:cs typeface="微軟正黑體"/>
              <a:sym typeface="微軟正黑體"/>
            </a:endParaRPr>
          </a:p>
        </p:txBody>
      </p:sp>
      <p:sp>
        <p:nvSpPr>
          <p:cNvPr id="1585" name="Rectangle 6"/>
          <p:cNvSpPr/>
          <p:nvPr/>
        </p:nvSpPr>
        <p:spPr>
          <a:xfrm>
            <a:off x="836548" y="2319189"/>
            <a:ext cx="2880322" cy="1004128"/>
          </a:xfrm>
          <a:prstGeom prst="rect">
            <a:avLst/>
          </a:prstGeom>
          <a:solidFill>
            <a:srgbClr val="D7E4BD"/>
          </a:solidFill>
          <a:ln w="28575">
            <a:solidFill>
              <a:schemeClr val="accent3"/>
            </a:solidFill>
            <a:miter/>
          </a:ln>
        </p:spPr>
        <p:txBody>
          <a:bodyPr lIns="45719" rIns="45719" anchor="ctr"/>
          <a:lstStyle/>
          <a:p>
            <a:pPr algn="ctr">
              <a:defRPr>
                <a:solidFill>
                  <a:srgbClr val="FFFFFF"/>
                </a:solidFill>
                <a:latin typeface="微軟正黑體"/>
                <a:ea typeface="微軟正黑體"/>
                <a:cs typeface="微軟正黑體"/>
                <a:sym typeface="微軟正黑體"/>
              </a:defRPr>
            </a:pPr>
            <a:endParaRPr>
              <a:solidFill>
                <a:srgbClr val="FFFFFF"/>
              </a:solidFill>
              <a:latin typeface="微軟正黑體"/>
              <a:ea typeface="微軟正黑體"/>
              <a:cs typeface="微軟正黑體"/>
              <a:sym typeface="微軟正黑體"/>
            </a:endParaRPr>
          </a:p>
        </p:txBody>
      </p:sp>
      <p:sp>
        <p:nvSpPr>
          <p:cNvPr id="1586" name="Rectangle 3"/>
          <p:cNvSpPr/>
          <p:nvPr/>
        </p:nvSpPr>
        <p:spPr>
          <a:xfrm>
            <a:off x="836549" y="1810331"/>
            <a:ext cx="1656185" cy="427593"/>
          </a:xfrm>
          <a:prstGeom prst="rect">
            <a:avLst/>
          </a:prstGeom>
          <a:solidFill>
            <a:srgbClr val="E6B9B8"/>
          </a:solidFill>
          <a:ln w="28575">
            <a:solidFill>
              <a:schemeClr val="accent2"/>
            </a:solidFill>
            <a:miter/>
          </a:ln>
        </p:spPr>
        <p:txBody>
          <a:bodyPr lIns="45719" rIns="45719" anchor="ctr"/>
          <a:lstStyle/>
          <a:p>
            <a:pPr algn="ctr">
              <a:defRPr>
                <a:solidFill>
                  <a:srgbClr val="FFFFFF"/>
                </a:solidFill>
                <a:latin typeface="微軟正黑體"/>
                <a:ea typeface="微軟正黑體"/>
                <a:cs typeface="微軟正黑體"/>
                <a:sym typeface="微軟正黑體"/>
              </a:defRPr>
            </a:pPr>
            <a:endParaRPr>
              <a:solidFill>
                <a:srgbClr val="FFFFFF"/>
              </a:solidFill>
              <a:latin typeface="微軟正黑體"/>
              <a:ea typeface="微軟正黑體"/>
              <a:cs typeface="微軟正黑體"/>
              <a:sym typeface="微軟正黑體"/>
            </a:endParaRPr>
          </a:p>
        </p:txBody>
      </p:sp>
      <p:grpSp>
        <p:nvGrpSpPr>
          <p:cNvPr id="1590" name="Right Arrow 2"/>
          <p:cNvGrpSpPr/>
          <p:nvPr/>
        </p:nvGrpSpPr>
        <p:grpSpPr>
          <a:xfrm>
            <a:off x="4123475" y="1498203"/>
            <a:ext cx="4212001" cy="936106"/>
            <a:chOff x="0" y="0"/>
            <a:chExt cx="4211999" cy="936104"/>
          </a:xfrm>
        </p:grpSpPr>
        <p:sp>
          <p:nvSpPr>
            <p:cNvPr id="1588" name="箭頭"/>
            <p:cNvSpPr/>
            <p:nvPr/>
          </p:nvSpPr>
          <p:spPr>
            <a:xfrm flipH="1">
              <a:off x="0" y="0"/>
              <a:ext cx="4212000" cy="936105"/>
            </a:xfrm>
            <a:prstGeom prst="rightArrow">
              <a:avLst>
                <a:gd name="adj1" fmla="val 65948"/>
                <a:gd name="adj2" fmla="val 50000"/>
              </a:avLst>
            </a:prstGeom>
            <a:solidFill>
              <a:srgbClr val="E6B9B8"/>
            </a:solidFill>
            <a:ln w="12700" cap="flat">
              <a:solidFill>
                <a:schemeClr val="accent2"/>
              </a:solidFill>
              <a:prstDash val="solid"/>
              <a:miter lim="800000"/>
            </a:ln>
            <a:effectLst/>
          </p:spPr>
          <p:txBody>
            <a:bodyPr wrap="square" lIns="45719" tIns="45719" rIns="45719" bIns="45719" numCol="1" anchor="ctr">
              <a:noAutofit/>
            </a:bodyPr>
            <a:lstStyle/>
            <a:p>
              <a:pPr>
                <a:defRPr sz="3600" b="1">
                  <a:latin typeface="微軟正黑體"/>
                  <a:ea typeface="微軟正黑體"/>
                  <a:cs typeface="微軟正黑體"/>
                  <a:sym typeface="微軟正黑體"/>
                </a:defRPr>
              </a:pPr>
              <a:endParaRPr sz="3600" b="1">
                <a:latin typeface="微軟正黑體"/>
                <a:ea typeface="微軟正黑體"/>
                <a:cs typeface="微軟正黑體"/>
                <a:sym typeface="微軟正黑體"/>
              </a:endParaRPr>
            </a:p>
          </p:txBody>
        </p:sp>
        <p:sp>
          <p:nvSpPr>
            <p:cNvPr id="1589" name="自知 Metacognition"/>
            <p:cNvSpPr txBox="1"/>
            <p:nvPr/>
          </p:nvSpPr>
          <p:spPr>
            <a:xfrm>
              <a:off x="308670" y="104832"/>
              <a:ext cx="3903330" cy="726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indent="354013">
                <a:defRPr sz="3600" b="1">
                  <a:latin typeface="微軟正黑體"/>
                  <a:ea typeface="微軟正黑體"/>
                  <a:cs typeface="微軟正黑體"/>
                  <a:sym typeface="微軟正黑體"/>
                </a:defRPr>
              </a:pPr>
              <a:r>
                <a:rPr sz="3600" b="1">
                  <a:latin typeface="微軟正黑體"/>
                  <a:ea typeface="微軟正黑體"/>
                  <a:cs typeface="微軟正黑體"/>
                  <a:sym typeface="微軟正黑體"/>
                </a:rPr>
                <a:t>自知 </a:t>
              </a:r>
              <a:r>
                <a:rPr sz="2000" b="1">
                  <a:latin typeface="微軟正黑體"/>
                  <a:ea typeface="微軟正黑體"/>
                  <a:cs typeface="微軟正黑體"/>
                  <a:sym typeface="微軟正黑體"/>
                </a:rPr>
                <a:t>Metacognition</a:t>
              </a:r>
            </a:p>
          </p:txBody>
        </p:sp>
      </p:grpSp>
      <p:grpSp>
        <p:nvGrpSpPr>
          <p:cNvPr id="1593" name="Right Arrow 9"/>
          <p:cNvGrpSpPr/>
          <p:nvPr/>
        </p:nvGrpSpPr>
        <p:grpSpPr>
          <a:xfrm>
            <a:off x="4123475" y="2497351"/>
            <a:ext cx="4212000" cy="936105"/>
            <a:chOff x="0" y="0"/>
            <a:chExt cx="4211999" cy="936104"/>
          </a:xfrm>
        </p:grpSpPr>
        <p:sp>
          <p:nvSpPr>
            <p:cNvPr id="1591" name="箭頭"/>
            <p:cNvSpPr/>
            <p:nvPr/>
          </p:nvSpPr>
          <p:spPr>
            <a:xfrm flipH="1">
              <a:off x="0" y="0"/>
              <a:ext cx="4212000" cy="936105"/>
            </a:xfrm>
            <a:prstGeom prst="rightArrow">
              <a:avLst>
                <a:gd name="adj1" fmla="val 63955"/>
                <a:gd name="adj2" fmla="val 50000"/>
              </a:avLst>
            </a:prstGeom>
            <a:solidFill>
              <a:srgbClr val="D7E4BD"/>
            </a:solidFill>
            <a:ln w="12700" cap="flat">
              <a:solidFill>
                <a:schemeClr val="accent3"/>
              </a:solidFill>
              <a:prstDash val="solid"/>
              <a:miter lim="800000"/>
            </a:ln>
            <a:effectLst/>
          </p:spPr>
          <p:txBody>
            <a:bodyPr wrap="square" lIns="45719" tIns="45719" rIns="45719" bIns="45719" numCol="1" anchor="ctr">
              <a:noAutofit/>
            </a:bodyPr>
            <a:lstStyle/>
            <a:p>
              <a:pPr>
                <a:defRPr sz="2400">
                  <a:solidFill>
                    <a:srgbClr val="FFFFFF"/>
                  </a:solidFill>
                  <a:latin typeface="微軟正黑體"/>
                  <a:ea typeface="微軟正黑體"/>
                  <a:cs typeface="微軟正黑體"/>
                  <a:sym typeface="微軟正黑體"/>
                </a:defRPr>
              </a:pPr>
              <a:endParaRPr sz="2400">
                <a:solidFill>
                  <a:srgbClr val="FFFFFF"/>
                </a:solidFill>
                <a:latin typeface="微軟正黑體"/>
                <a:ea typeface="微軟正黑體"/>
                <a:cs typeface="微軟正黑體"/>
                <a:sym typeface="微軟正黑體"/>
              </a:endParaRPr>
            </a:p>
          </p:txBody>
        </p:sp>
        <p:sp>
          <p:nvSpPr>
            <p:cNvPr id="1592" name="自理 Self-Management"/>
            <p:cNvSpPr txBox="1"/>
            <p:nvPr/>
          </p:nvSpPr>
          <p:spPr>
            <a:xfrm>
              <a:off x="299342" y="104831"/>
              <a:ext cx="3912658" cy="726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indent="354013">
                <a:defRPr sz="3600" b="1">
                  <a:latin typeface="微軟正黑體"/>
                  <a:ea typeface="微軟正黑體"/>
                  <a:cs typeface="微軟正黑體"/>
                  <a:sym typeface="微軟正黑體"/>
                </a:defRPr>
              </a:pPr>
              <a:r>
                <a:rPr sz="3600" b="1">
                  <a:latin typeface="微軟正黑體"/>
                  <a:ea typeface="微軟正黑體"/>
                  <a:cs typeface="微軟正黑體"/>
                  <a:sym typeface="微軟正黑體"/>
                </a:rPr>
                <a:t>自理 </a:t>
              </a:r>
              <a:r>
                <a:rPr sz="2000" b="1">
                  <a:latin typeface="微軟正黑體"/>
                  <a:ea typeface="微軟正黑體"/>
                  <a:cs typeface="微軟正黑體"/>
                  <a:sym typeface="微軟正黑體"/>
                </a:rPr>
                <a:t>Self-Management</a:t>
              </a:r>
            </a:p>
          </p:txBody>
        </p:sp>
      </p:grpSp>
      <p:grpSp>
        <p:nvGrpSpPr>
          <p:cNvPr id="1596" name="Right Arrow 10"/>
          <p:cNvGrpSpPr/>
          <p:nvPr/>
        </p:nvGrpSpPr>
        <p:grpSpPr>
          <a:xfrm>
            <a:off x="4157957" y="3541905"/>
            <a:ext cx="4212001" cy="936105"/>
            <a:chOff x="0" y="0"/>
            <a:chExt cx="4211999" cy="936104"/>
          </a:xfrm>
        </p:grpSpPr>
        <p:sp>
          <p:nvSpPr>
            <p:cNvPr id="1594" name="箭頭"/>
            <p:cNvSpPr/>
            <p:nvPr/>
          </p:nvSpPr>
          <p:spPr>
            <a:xfrm flipH="1">
              <a:off x="0" y="0"/>
              <a:ext cx="4212000" cy="936105"/>
            </a:xfrm>
            <a:prstGeom prst="rightArrow">
              <a:avLst>
                <a:gd name="adj1" fmla="val 63955"/>
                <a:gd name="adj2" fmla="val 50000"/>
              </a:avLst>
            </a:prstGeom>
            <a:solidFill>
              <a:srgbClr val="CCC1DA"/>
            </a:solidFill>
            <a:ln w="12700" cap="flat">
              <a:solidFill>
                <a:schemeClr val="accent4"/>
              </a:solidFill>
              <a:prstDash val="solid"/>
              <a:miter lim="800000"/>
            </a:ln>
            <a:effectLst/>
          </p:spPr>
          <p:txBody>
            <a:bodyPr wrap="square" lIns="45719" tIns="45719" rIns="45719" bIns="45719" numCol="1" anchor="ctr">
              <a:noAutofit/>
            </a:bodyPr>
            <a:lstStyle/>
            <a:p>
              <a:pPr>
                <a:defRPr sz="2400">
                  <a:solidFill>
                    <a:srgbClr val="FFFFFF"/>
                  </a:solidFill>
                  <a:latin typeface="微軟正黑體"/>
                  <a:ea typeface="微軟正黑體"/>
                  <a:cs typeface="微軟正黑體"/>
                  <a:sym typeface="微軟正黑體"/>
                </a:defRPr>
              </a:pPr>
              <a:endParaRPr sz="2400">
                <a:solidFill>
                  <a:srgbClr val="FFFFFF"/>
                </a:solidFill>
                <a:latin typeface="微軟正黑體"/>
                <a:ea typeface="微軟正黑體"/>
                <a:cs typeface="微軟正黑體"/>
                <a:sym typeface="微軟正黑體"/>
              </a:endParaRPr>
            </a:p>
          </p:txBody>
        </p:sp>
        <p:sp>
          <p:nvSpPr>
            <p:cNvPr id="1595" name="自評 Self-Assessment"/>
            <p:cNvSpPr txBox="1"/>
            <p:nvPr/>
          </p:nvSpPr>
          <p:spPr>
            <a:xfrm>
              <a:off x="299342" y="104831"/>
              <a:ext cx="3912658" cy="726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indent="354013">
                <a:defRPr sz="3600" b="1">
                  <a:latin typeface="微軟正黑體"/>
                  <a:ea typeface="微軟正黑體"/>
                  <a:cs typeface="微軟正黑體"/>
                  <a:sym typeface="微軟正黑體"/>
                </a:defRPr>
              </a:pPr>
              <a:r>
                <a:rPr sz="3600" b="1">
                  <a:latin typeface="微軟正黑體"/>
                  <a:ea typeface="微軟正黑體"/>
                  <a:cs typeface="微軟正黑體"/>
                  <a:sym typeface="微軟正黑體"/>
                </a:rPr>
                <a:t>自評 </a:t>
              </a:r>
              <a:r>
                <a:rPr sz="2000" b="1">
                  <a:latin typeface="微軟正黑體"/>
                  <a:ea typeface="微軟正黑體"/>
                  <a:cs typeface="微軟正黑體"/>
                  <a:sym typeface="微軟正黑體"/>
                </a:rPr>
                <a:t>Self-Assessment</a:t>
              </a:r>
            </a:p>
          </p:txBody>
        </p:sp>
      </p:grpSp>
      <p:grpSp>
        <p:nvGrpSpPr>
          <p:cNvPr id="1599" name="Right Arrow 11"/>
          <p:cNvGrpSpPr/>
          <p:nvPr/>
        </p:nvGrpSpPr>
        <p:grpSpPr>
          <a:xfrm>
            <a:off x="4123475" y="4829373"/>
            <a:ext cx="4212001" cy="936105"/>
            <a:chOff x="0" y="0"/>
            <a:chExt cx="4211999" cy="936104"/>
          </a:xfrm>
        </p:grpSpPr>
        <p:sp>
          <p:nvSpPr>
            <p:cNvPr id="1597" name="箭頭"/>
            <p:cNvSpPr/>
            <p:nvPr/>
          </p:nvSpPr>
          <p:spPr>
            <a:xfrm flipH="1">
              <a:off x="0" y="0"/>
              <a:ext cx="4212000" cy="936105"/>
            </a:xfrm>
            <a:prstGeom prst="rightArrow">
              <a:avLst>
                <a:gd name="adj1" fmla="val 63955"/>
                <a:gd name="adj2" fmla="val 55360"/>
              </a:avLst>
            </a:prstGeom>
            <a:solidFill>
              <a:srgbClr val="B9CDE5"/>
            </a:solidFill>
            <a:ln w="12700" cap="flat">
              <a:solidFill>
                <a:schemeClr val="accent1"/>
              </a:solidFill>
              <a:prstDash val="solid"/>
              <a:miter lim="800000"/>
            </a:ln>
            <a:effectLst/>
          </p:spPr>
          <p:txBody>
            <a:bodyPr wrap="square" lIns="45719" tIns="45719" rIns="45719" bIns="45719" numCol="1" anchor="ctr">
              <a:noAutofit/>
            </a:bodyPr>
            <a:lstStyle/>
            <a:p>
              <a:pPr>
                <a:defRPr sz="2400">
                  <a:solidFill>
                    <a:srgbClr val="FFFFFF"/>
                  </a:solidFill>
                  <a:latin typeface="微軟正黑體"/>
                  <a:ea typeface="微軟正黑體"/>
                  <a:cs typeface="微軟正黑體"/>
                  <a:sym typeface="微軟正黑體"/>
                </a:defRPr>
              </a:pPr>
              <a:endParaRPr sz="2400">
                <a:solidFill>
                  <a:srgbClr val="FFFFFF"/>
                </a:solidFill>
                <a:latin typeface="微軟正黑體"/>
                <a:ea typeface="微軟正黑體"/>
                <a:cs typeface="微軟正黑體"/>
                <a:sym typeface="微軟正黑體"/>
              </a:endParaRPr>
            </a:p>
          </p:txBody>
        </p:sp>
        <p:sp>
          <p:nvSpPr>
            <p:cNvPr id="1598" name="自強 Personal Best"/>
            <p:cNvSpPr txBox="1"/>
            <p:nvPr/>
          </p:nvSpPr>
          <p:spPr>
            <a:xfrm>
              <a:off x="331431" y="104831"/>
              <a:ext cx="3880569" cy="726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indent="354013">
                <a:defRPr sz="3600" b="1">
                  <a:latin typeface="微軟正黑體"/>
                  <a:ea typeface="微軟正黑體"/>
                  <a:cs typeface="微軟正黑體"/>
                  <a:sym typeface="微軟正黑體"/>
                </a:defRPr>
              </a:pPr>
              <a:r>
                <a:rPr sz="3600" b="1">
                  <a:latin typeface="微軟正黑體"/>
                  <a:ea typeface="微軟正黑體"/>
                  <a:cs typeface="微軟正黑體"/>
                  <a:sym typeface="微軟正黑體"/>
                </a:rPr>
                <a:t>自強 </a:t>
              </a:r>
              <a:r>
                <a:rPr sz="2000" b="1">
                  <a:latin typeface="微軟正黑體"/>
                  <a:ea typeface="微軟正黑體"/>
                  <a:cs typeface="微軟正黑體"/>
                  <a:sym typeface="微軟正黑體"/>
                </a:rPr>
                <a:t>Personal Best</a:t>
              </a:r>
            </a:p>
          </p:txBody>
        </p:sp>
      </p:grpSp>
      <p:sp>
        <p:nvSpPr>
          <p:cNvPr id="1601" name="內容版面配置區 2"/>
          <p:cNvSpPr txBox="1">
            <a:spLocks noGrp="1"/>
          </p:cNvSpPr>
          <p:nvPr>
            <p:ph type="body" idx="4294967295"/>
          </p:nvPr>
        </p:nvSpPr>
        <p:spPr>
          <a:xfrm>
            <a:off x="811472" y="1424354"/>
            <a:ext cx="7200900" cy="5512777"/>
          </a:xfrm>
          <a:prstGeom prst="rect">
            <a:avLst/>
          </a:prstGeom>
        </p:spPr>
        <p:txBody>
          <a:bodyPr/>
          <a:lstStyle/>
          <a:p>
            <a:pPr marL="219455" indent="-219455" defTabSz="877823">
              <a:lnSpc>
                <a:spcPct val="90000"/>
              </a:lnSpc>
              <a:spcBef>
                <a:spcPts val="900"/>
              </a:spcBef>
              <a:buSzTx/>
              <a:buNone/>
              <a:defRPr sz="2304" b="1">
                <a:latin typeface="微軟正黑體"/>
                <a:ea typeface="微軟正黑體"/>
                <a:cs typeface="微軟正黑體"/>
                <a:sym typeface="微軟正黑體"/>
              </a:defRPr>
            </a:pPr>
            <a:r>
              <a:rPr dirty="0" err="1"/>
              <a:t>學生在學習過程中</a:t>
            </a:r>
            <a:r>
              <a:rPr dirty="0"/>
              <a:t>，</a:t>
            </a:r>
          </a:p>
          <a:p>
            <a:pPr defTabSz="877823">
              <a:lnSpc>
                <a:spcPct val="110000"/>
              </a:lnSpc>
              <a:spcBef>
                <a:spcPts val="900"/>
              </a:spcBef>
              <a:buFont typeface="Wingdings" panose="05000000000000000000" pitchFamily="2" charset="2"/>
              <a:buChar char="n"/>
              <a:defRPr sz="2304" b="1">
                <a:solidFill>
                  <a:srgbClr val="0000FF"/>
                </a:solidFill>
                <a:latin typeface="微軟正黑體"/>
                <a:ea typeface="微軟正黑體"/>
                <a:cs typeface="微軟正黑體"/>
                <a:sym typeface="微軟正黑體"/>
              </a:defRPr>
            </a:pPr>
            <a:r>
              <a:rPr dirty="0" err="1"/>
              <a:t>自覺</a:t>
            </a:r>
            <a:r>
              <a:rPr dirty="0" err="1">
                <a:solidFill>
                  <a:srgbClr val="000000"/>
                </a:solidFill>
              </a:rPr>
              <a:t>地</a:t>
            </a:r>
            <a:r>
              <a:rPr dirty="0">
                <a:solidFill>
                  <a:srgbClr val="000000"/>
                </a:solidFill>
              </a:rPr>
              <a:t>：</a:t>
            </a:r>
          </a:p>
          <a:p>
            <a:pPr defTabSz="877823">
              <a:lnSpc>
                <a:spcPct val="110000"/>
              </a:lnSpc>
              <a:spcBef>
                <a:spcPts val="900"/>
              </a:spcBef>
              <a:buFont typeface="Wingdings" panose="05000000000000000000" pitchFamily="2" charset="2"/>
              <a:buChar char="n"/>
              <a:defRPr sz="2304" b="1">
                <a:latin typeface="微軟正黑體"/>
                <a:ea typeface="微軟正黑體"/>
                <a:cs typeface="微軟正黑體"/>
                <a:sym typeface="微軟正黑體"/>
              </a:defRPr>
            </a:pPr>
            <a:r>
              <a:rPr dirty="0" err="1"/>
              <a:t>確</a:t>
            </a:r>
            <a:r>
              <a:rPr dirty="0" err="1">
                <a:solidFill>
                  <a:srgbClr val="C00000"/>
                </a:solidFill>
              </a:rPr>
              <a:t>定</a:t>
            </a:r>
            <a:r>
              <a:rPr dirty="0" err="1"/>
              <a:t>學習</a:t>
            </a:r>
            <a:r>
              <a:rPr dirty="0" err="1">
                <a:solidFill>
                  <a:schemeClr val="tx1"/>
                </a:solidFill>
              </a:rPr>
              <a:t>目</a:t>
            </a:r>
            <a:r>
              <a:rPr dirty="0" err="1">
                <a:solidFill>
                  <a:srgbClr val="C00000"/>
                </a:solidFill>
              </a:rPr>
              <a:t>標</a:t>
            </a:r>
            <a:r>
              <a:rPr dirty="0"/>
              <a:t>，</a:t>
            </a:r>
          </a:p>
          <a:p>
            <a:pPr defTabSz="877823">
              <a:lnSpc>
                <a:spcPct val="110000"/>
              </a:lnSpc>
              <a:spcBef>
                <a:spcPts val="900"/>
              </a:spcBef>
              <a:buFont typeface="Wingdings" panose="05000000000000000000" pitchFamily="2" charset="2"/>
              <a:buChar char="n"/>
              <a:defRPr sz="2304" b="1">
                <a:solidFill>
                  <a:srgbClr val="0000FF"/>
                </a:solidFill>
                <a:latin typeface="微軟正黑體"/>
                <a:ea typeface="微軟正黑體"/>
                <a:cs typeface="微軟正黑體"/>
                <a:sym typeface="微軟正黑體"/>
              </a:defRPr>
            </a:pPr>
            <a:r>
              <a:rPr dirty="0" err="1">
                <a:solidFill>
                  <a:schemeClr val="tx1"/>
                </a:solidFill>
              </a:rPr>
              <a:t>選</a:t>
            </a:r>
            <a:r>
              <a:rPr dirty="0" err="1">
                <a:solidFill>
                  <a:srgbClr val="C00000"/>
                </a:solidFill>
              </a:rPr>
              <a:t>擇</a:t>
            </a:r>
            <a:r>
              <a:rPr dirty="0" err="1">
                <a:solidFill>
                  <a:srgbClr val="000000"/>
                </a:solidFill>
              </a:rPr>
              <a:t>學習</a:t>
            </a:r>
            <a:r>
              <a:rPr lang="zh-TW" altLang="en-US" dirty="0">
                <a:solidFill>
                  <a:srgbClr val="C00000"/>
                </a:solidFill>
              </a:rPr>
              <a:t>策</a:t>
            </a:r>
            <a:r>
              <a:rPr lang="zh-TW" altLang="en-US" dirty="0">
                <a:solidFill>
                  <a:srgbClr val="000000"/>
                </a:solidFill>
              </a:rPr>
              <a:t>略</a:t>
            </a:r>
            <a:r>
              <a:rPr dirty="0">
                <a:solidFill>
                  <a:srgbClr val="000000"/>
                </a:solidFill>
              </a:rPr>
              <a:t>，</a:t>
            </a:r>
          </a:p>
          <a:p>
            <a:pPr defTabSz="877823">
              <a:lnSpc>
                <a:spcPct val="110000"/>
              </a:lnSpc>
              <a:spcBef>
                <a:spcPts val="900"/>
              </a:spcBef>
              <a:buFont typeface="Wingdings" panose="05000000000000000000" pitchFamily="2" charset="2"/>
              <a:buChar char="n"/>
              <a:defRPr sz="2304" b="1">
                <a:solidFill>
                  <a:srgbClr val="0000FF"/>
                </a:solidFill>
                <a:latin typeface="微軟正黑體"/>
                <a:ea typeface="微軟正黑體"/>
                <a:cs typeface="微軟正黑體"/>
                <a:sym typeface="微軟正黑體"/>
              </a:defRPr>
            </a:pPr>
            <a:r>
              <a:rPr dirty="0" err="1">
                <a:solidFill>
                  <a:srgbClr val="C00000"/>
                </a:solidFill>
              </a:rPr>
              <a:t>監</a:t>
            </a:r>
            <a:r>
              <a:rPr dirty="0" err="1"/>
              <a:t>控</a:t>
            </a:r>
            <a:r>
              <a:rPr dirty="0" err="1">
                <a:solidFill>
                  <a:srgbClr val="000000"/>
                </a:solidFill>
              </a:rPr>
              <a:t>學習過程</a:t>
            </a:r>
            <a:r>
              <a:rPr dirty="0">
                <a:solidFill>
                  <a:srgbClr val="000000"/>
                </a:solidFill>
              </a:rPr>
              <a:t>，</a:t>
            </a:r>
          </a:p>
          <a:p>
            <a:pPr defTabSz="877823">
              <a:lnSpc>
                <a:spcPct val="110000"/>
              </a:lnSpc>
              <a:spcBef>
                <a:spcPts val="900"/>
              </a:spcBef>
              <a:buFont typeface="Wingdings" panose="05000000000000000000" pitchFamily="2" charset="2"/>
              <a:buChar char="n"/>
              <a:defRPr sz="2304" b="1">
                <a:solidFill>
                  <a:srgbClr val="0000FF"/>
                </a:solidFill>
                <a:latin typeface="微軟正黑體"/>
                <a:ea typeface="微軟正黑體"/>
                <a:cs typeface="微軟正黑體"/>
                <a:sym typeface="微軟正黑體"/>
              </a:defRPr>
            </a:pPr>
            <a:r>
              <a:rPr dirty="0" err="1">
                <a:solidFill>
                  <a:srgbClr val="C00000"/>
                </a:solidFill>
              </a:rPr>
              <a:t>評</a:t>
            </a:r>
            <a:r>
              <a:rPr dirty="0" err="1"/>
              <a:t>價</a:t>
            </a:r>
            <a:r>
              <a:rPr dirty="0" err="1">
                <a:solidFill>
                  <a:srgbClr val="000000"/>
                </a:solidFill>
              </a:rPr>
              <a:t>學習結果</a:t>
            </a:r>
            <a:r>
              <a:rPr dirty="0">
                <a:solidFill>
                  <a:srgbClr val="000000"/>
                </a:solidFill>
              </a:rPr>
              <a:t>，</a:t>
            </a:r>
          </a:p>
          <a:p>
            <a:pPr defTabSz="877823">
              <a:lnSpc>
                <a:spcPct val="110000"/>
              </a:lnSpc>
              <a:spcBef>
                <a:spcPts val="900"/>
              </a:spcBef>
              <a:buFont typeface="Wingdings" panose="05000000000000000000" pitchFamily="2" charset="2"/>
              <a:buChar char="n"/>
              <a:defRPr sz="2304" b="1">
                <a:latin typeface="微軟正黑體"/>
                <a:ea typeface="微軟正黑體"/>
                <a:cs typeface="微軟正黑體"/>
                <a:sym typeface="微軟正黑體"/>
              </a:defRPr>
            </a:pPr>
            <a:r>
              <a:rPr dirty="0" err="1"/>
              <a:t>並</a:t>
            </a:r>
            <a:r>
              <a:rPr dirty="0" err="1">
                <a:solidFill>
                  <a:srgbClr val="C00000"/>
                </a:solidFill>
              </a:rPr>
              <a:t>調節</a:t>
            </a:r>
            <a:r>
              <a:rPr dirty="0" err="1"/>
              <a:t>學習方法</a:t>
            </a:r>
            <a:endParaRPr dirty="0"/>
          </a:p>
          <a:p>
            <a:pPr marL="0" indent="0" defTabSz="877823">
              <a:lnSpc>
                <a:spcPct val="110000"/>
              </a:lnSpc>
              <a:spcBef>
                <a:spcPts val="900"/>
              </a:spcBef>
              <a:buSzTx/>
              <a:buNone/>
              <a:defRPr sz="2304" b="1">
                <a:latin typeface="微軟正黑體"/>
                <a:ea typeface="微軟正黑體"/>
                <a:cs typeface="微軟正黑體"/>
                <a:sym typeface="微軟正黑體"/>
              </a:defRPr>
            </a:pPr>
            <a:r>
              <a:rPr dirty="0"/>
              <a:t> </a:t>
            </a:r>
            <a:r>
              <a:rPr lang="zh-TW" altLang="en-US" dirty="0"/>
              <a:t>  </a:t>
            </a:r>
            <a:r>
              <a:rPr dirty="0" err="1"/>
              <a:t>和自我認知</a:t>
            </a:r>
            <a:r>
              <a:rPr dirty="0"/>
              <a:t>，</a:t>
            </a:r>
          </a:p>
          <a:p>
            <a:pPr defTabSz="877823">
              <a:lnSpc>
                <a:spcPct val="110000"/>
              </a:lnSpc>
              <a:spcBef>
                <a:spcPts val="900"/>
              </a:spcBef>
              <a:buFont typeface="Wingdings" panose="05000000000000000000" pitchFamily="2" charset="2"/>
              <a:buChar char="n"/>
              <a:defRPr sz="2304" b="1">
                <a:latin typeface="微軟正黑體"/>
                <a:ea typeface="微軟正黑體"/>
                <a:cs typeface="微軟正黑體"/>
                <a:sym typeface="微軟正黑體"/>
              </a:defRPr>
            </a:pPr>
            <a:r>
              <a:rPr dirty="0" err="1"/>
              <a:t>以達至善</a:t>
            </a:r>
            <a:r>
              <a:rPr dirty="0"/>
              <a:t> 。</a:t>
            </a:r>
          </a:p>
        </p:txBody>
      </p:sp>
      <p:sp>
        <p:nvSpPr>
          <p:cNvPr id="21" name="Rectangle 5">
            <a:extLst>
              <a:ext uri="{FF2B5EF4-FFF2-40B4-BE49-F238E27FC236}">
                <a16:creationId xmlns:a16="http://schemas.microsoft.com/office/drawing/2014/main" xmlns="" id="{40744F60-34D5-44E3-877A-827E02F415AF}"/>
              </a:ext>
            </a:extLst>
          </p:cNvPr>
          <p:cNvSpPr/>
          <p:nvPr/>
        </p:nvSpPr>
        <p:spPr>
          <a:xfrm>
            <a:off x="272643" y="5965805"/>
            <a:ext cx="7605774" cy="369332"/>
          </a:xfrm>
          <a:prstGeom prst="rect">
            <a:avLst/>
          </a:prstGeom>
        </p:spPr>
        <p:txBody>
          <a:bodyPr wrap="square">
            <a:spAutoFit/>
          </a:bodyPr>
          <a:lstStyle/>
          <a:p>
            <a:pPr lvl="2">
              <a:spcAft>
                <a:spcPts val="600"/>
              </a:spcAft>
            </a:pPr>
            <a:r>
              <a:rPr lang="en-HK" b="1" dirty="0">
                <a:latin typeface="Arial" panose="020B0604020202020204" pitchFamily="34" charset="0"/>
                <a:cs typeface="Arial" panose="020B0604020202020204" pitchFamily="34" charset="0"/>
              </a:rPr>
              <a:t>Zimmerman (1989, 1990, 2002)</a:t>
            </a:r>
            <a:r>
              <a:rPr lang="zh-TW" altLang="en-US" b="1" dirty="0"/>
              <a:t> </a:t>
            </a:r>
            <a:r>
              <a:rPr lang="en-HK" altLang="zh-TW" b="1" dirty="0"/>
              <a:t>; </a:t>
            </a:r>
            <a:r>
              <a:rPr lang="en-US" b="1" dirty="0" err="1">
                <a:latin typeface="Arial" panose="020B0604020202020204" pitchFamily="34" charset="0"/>
                <a:cs typeface="Arial" panose="020B0604020202020204" pitchFamily="34" charset="0"/>
              </a:rPr>
              <a:t>Pintrich</a:t>
            </a:r>
            <a:r>
              <a:rPr lang="en-US" b="1" dirty="0">
                <a:latin typeface="Arial" panose="020B0604020202020204" pitchFamily="34" charset="0"/>
                <a:cs typeface="Arial" panose="020B0604020202020204" pitchFamily="34" charset="0"/>
              </a:rPr>
              <a:t> (2000)</a:t>
            </a:r>
            <a:endParaRPr lang="zh-TW" altLang="zh-TW" b="1" dirty="0">
              <a:latin typeface="Arial" panose="020B0604020202020204" pitchFamily="34" charset="0"/>
              <a:cs typeface="Arial" panose="020B0604020202020204" pitchFamily="34" charset="0"/>
            </a:endParaRPr>
          </a:p>
        </p:txBody>
      </p:sp>
      <p:sp>
        <p:nvSpPr>
          <p:cNvPr id="22" name="TextBox 4"/>
          <p:cNvSpPr txBox="1"/>
          <p:nvPr/>
        </p:nvSpPr>
        <p:spPr>
          <a:xfrm>
            <a:off x="608528" y="401933"/>
            <a:ext cx="7935332" cy="1008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lnSpc>
                <a:spcPct val="85000"/>
              </a:lnSpc>
              <a:defRPr sz="4000" b="1" spc="-100">
                <a:solidFill>
                  <a:srgbClr val="984807"/>
                </a:solidFill>
                <a:latin typeface="微軟正黑體"/>
                <a:ea typeface="微軟正黑體"/>
                <a:cs typeface="微軟正黑體"/>
                <a:sym typeface="微軟正黑體"/>
              </a:defRPr>
            </a:pPr>
            <a:r>
              <a:rPr sz="3600" dirty="0" err="1">
                <a:solidFill>
                  <a:schemeClr val="tx1"/>
                </a:solidFill>
                <a:latin typeface="微軟正黑體" panose="020B0604030504040204" pitchFamily="34" charset="-120"/>
                <a:ea typeface="微軟正黑體" panose="020B0604030504040204" pitchFamily="34" charset="-120"/>
              </a:rPr>
              <a:t>自主學習的</a:t>
            </a:r>
            <a:r>
              <a:rPr lang="zh-TW" altLang="en-US" sz="3600" dirty="0">
                <a:solidFill>
                  <a:schemeClr val="tx1"/>
                </a:solidFill>
                <a:latin typeface="微軟正黑體" panose="020B0604030504040204" pitchFamily="34" charset="-120"/>
                <a:ea typeface="微軟正黑體" panose="020B0604030504040204" pitchFamily="34" charset="-120"/>
              </a:rPr>
              <a:t>目標</a:t>
            </a:r>
            <a:endParaRPr lang="en-US" sz="3600" dirty="0">
              <a:solidFill>
                <a:schemeClr val="tx1"/>
              </a:solidFill>
              <a:latin typeface="微軟正黑體" panose="020B0604030504040204" pitchFamily="34" charset="-120"/>
              <a:ea typeface="微軟正黑體" panose="020B0604030504040204" pitchFamily="34" charset="-120"/>
            </a:endParaRPr>
          </a:p>
          <a:p>
            <a:pPr algn="ctr">
              <a:lnSpc>
                <a:spcPct val="85000"/>
              </a:lnSpc>
              <a:defRPr sz="4000" b="1" spc="-100">
                <a:solidFill>
                  <a:srgbClr val="984807"/>
                </a:solidFill>
                <a:latin typeface="微軟正黑體"/>
                <a:ea typeface="微軟正黑體"/>
                <a:cs typeface="微軟正黑體"/>
                <a:sym typeface="微軟正黑體"/>
              </a:defRPr>
            </a:pPr>
            <a:r>
              <a:rPr lang="zh-TW" altLang="en-US" sz="2000" dirty="0">
                <a:solidFill>
                  <a:schemeClr val="tx1"/>
                </a:solidFill>
                <a:latin typeface="微軟正黑體" panose="020B0604030504040204" pitchFamily="34" charset="-120"/>
                <a:ea typeface="微軟正黑體" panose="020B0604030504040204" pitchFamily="34" charset="-120"/>
              </a:rPr>
              <a:t>                                                                                                    </a:t>
            </a:r>
            <a:r>
              <a:rPr sz="2100" dirty="0">
                <a:solidFill>
                  <a:schemeClr val="tx1"/>
                </a:solidFill>
                <a:latin typeface="微軟正黑體" panose="020B0604030504040204" pitchFamily="34" charset="-120"/>
                <a:ea typeface="微軟正黑體" panose="020B0604030504040204" pitchFamily="34" charset="-120"/>
              </a:rPr>
              <a:t>（</a:t>
            </a:r>
            <a:r>
              <a:rPr sz="2100" dirty="0" err="1">
                <a:solidFill>
                  <a:schemeClr val="tx1"/>
                </a:solidFill>
                <a:latin typeface="微軟正黑體" panose="020B0604030504040204" pitchFamily="34" charset="-120"/>
                <a:ea typeface="微軟正黑體" panose="020B0604030504040204" pitchFamily="34" charset="-120"/>
              </a:rPr>
              <a:t>莫慕貞</a:t>
            </a:r>
            <a:r>
              <a:rPr sz="2100" dirty="0">
                <a:solidFill>
                  <a:schemeClr val="tx1"/>
                </a:solidFill>
                <a:latin typeface="微軟正黑體" panose="020B0604030504040204" pitchFamily="34" charset="-120"/>
                <a:ea typeface="微軟正黑體" panose="020B0604030504040204" pitchFamily="34" charset="-120"/>
              </a:rPr>
              <a:t>, 2016）</a:t>
            </a:r>
          </a:p>
        </p:txBody>
      </p:sp>
      <p:sp>
        <p:nvSpPr>
          <p:cNvPr id="2" name="投影片編號版面配置區 1"/>
          <p:cNvSpPr>
            <a:spLocks noGrp="1"/>
          </p:cNvSpPr>
          <p:nvPr>
            <p:ph type="sldNum" sz="quarter" idx="2"/>
          </p:nvPr>
        </p:nvSpPr>
        <p:spPr/>
        <p:txBody>
          <a:bodyPr/>
          <a:lstStyle/>
          <a:p>
            <a:fld id="{86CB4B4D-7CA3-9044-876B-883B54F8677D}" type="slidenum">
              <a:rPr lang="en-US" altLang="zh-TW" smtClean="0"/>
              <a:t>4</a:t>
            </a:fld>
            <a:endParaRPr lang="zh-TW" altLang="en-US"/>
          </a:p>
        </p:txBody>
      </p:sp>
    </p:spTree>
    <p:extLst>
      <p:ext uri="{BB962C8B-B14F-4D97-AF65-F5344CB8AC3E}">
        <p14:creationId xmlns:p14="http://schemas.microsoft.com/office/powerpoint/2010/main" val="144953053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601">
                                            <p:txEl>
                                              <p:pRg st="0" end="0"/>
                                            </p:txEl>
                                          </p:spTgt>
                                        </p:tgtEl>
                                        <p:attrNameLst>
                                          <p:attrName>style.visibility</p:attrName>
                                        </p:attrNameLst>
                                      </p:cBhvr>
                                      <p:to>
                                        <p:strVal val="visible"/>
                                      </p:to>
                                    </p:set>
                                    <p:animEffect transition="in" filter="wipe(left)">
                                      <p:cBhvr>
                                        <p:cTn id="7" dur="500"/>
                                        <p:tgtEl>
                                          <p:spTgt spid="16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601">
                                            <p:txEl>
                                              <p:pRg st="1" end="1"/>
                                            </p:txEl>
                                          </p:spTgt>
                                        </p:tgtEl>
                                        <p:attrNameLst>
                                          <p:attrName>style.visibility</p:attrName>
                                        </p:attrNameLst>
                                      </p:cBhvr>
                                      <p:to>
                                        <p:strVal val="visible"/>
                                      </p:to>
                                    </p:set>
                                    <p:animEffect transition="in" filter="wipe(left)">
                                      <p:cBhvr>
                                        <p:cTn id="12" dur="500"/>
                                        <p:tgtEl>
                                          <p:spTgt spid="16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601">
                                            <p:txEl>
                                              <p:pRg st="2" end="2"/>
                                            </p:txEl>
                                          </p:spTgt>
                                        </p:tgtEl>
                                        <p:attrNameLst>
                                          <p:attrName>style.visibility</p:attrName>
                                        </p:attrNameLst>
                                      </p:cBhvr>
                                      <p:to>
                                        <p:strVal val="visible"/>
                                      </p:to>
                                    </p:set>
                                    <p:animEffect transition="in" filter="wipe(left)">
                                      <p:cBhvr>
                                        <p:cTn id="17" dur="500"/>
                                        <p:tgtEl>
                                          <p:spTgt spid="16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601">
                                            <p:txEl>
                                              <p:pRg st="3" end="3"/>
                                            </p:txEl>
                                          </p:spTgt>
                                        </p:tgtEl>
                                        <p:attrNameLst>
                                          <p:attrName>style.visibility</p:attrName>
                                        </p:attrNameLst>
                                      </p:cBhvr>
                                      <p:to>
                                        <p:strVal val="visible"/>
                                      </p:to>
                                    </p:set>
                                    <p:animEffect transition="in" filter="wipe(left)">
                                      <p:cBhvr>
                                        <p:cTn id="22" dur="500"/>
                                        <p:tgtEl>
                                          <p:spTgt spid="16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1601">
                                            <p:txEl>
                                              <p:pRg st="4" end="4"/>
                                            </p:txEl>
                                          </p:spTgt>
                                        </p:tgtEl>
                                        <p:attrNameLst>
                                          <p:attrName>style.visibility</p:attrName>
                                        </p:attrNameLst>
                                      </p:cBhvr>
                                      <p:to>
                                        <p:strVal val="visible"/>
                                      </p:to>
                                    </p:set>
                                    <p:animEffect transition="in" filter="wipe(left)">
                                      <p:cBhvr>
                                        <p:cTn id="27" dur="500"/>
                                        <p:tgtEl>
                                          <p:spTgt spid="160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1601">
                                            <p:txEl>
                                              <p:pRg st="5" end="5"/>
                                            </p:txEl>
                                          </p:spTgt>
                                        </p:tgtEl>
                                        <p:attrNameLst>
                                          <p:attrName>style.visibility</p:attrName>
                                        </p:attrNameLst>
                                      </p:cBhvr>
                                      <p:to>
                                        <p:strVal val="visible"/>
                                      </p:to>
                                    </p:set>
                                    <p:animEffect transition="in" filter="wipe(left)">
                                      <p:cBhvr>
                                        <p:cTn id="32" dur="500"/>
                                        <p:tgtEl>
                                          <p:spTgt spid="160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p:tmAbs val="0"/>
                                  </p:iterate>
                                  <p:childTnLst>
                                    <p:set>
                                      <p:cBhvr>
                                        <p:cTn id="36" fill="hold"/>
                                        <p:tgtEl>
                                          <p:spTgt spid="1601">
                                            <p:txEl>
                                              <p:pRg st="6" end="6"/>
                                            </p:txEl>
                                          </p:spTgt>
                                        </p:tgtEl>
                                        <p:attrNameLst>
                                          <p:attrName>style.visibility</p:attrName>
                                        </p:attrNameLst>
                                      </p:cBhvr>
                                      <p:to>
                                        <p:strVal val="visible"/>
                                      </p:to>
                                    </p:set>
                                    <p:animEffect transition="in" filter="wipe(left)">
                                      <p:cBhvr>
                                        <p:cTn id="37" dur="500"/>
                                        <p:tgtEl>
                                          <p:spTgt spid="160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p:tmAbs val="0"/>
                                  </p:iterate>
                                  <p:childTnLst>
                                    <p:set>
                                      <p:cBhvr>
                                        <p:cTn id="41" fill="hold"/>
                                        <p:tgtEl>
                                          <p:spTgt spid="1601">
                                            <p:txEl>
                                              <p:pRg st="7" end="7"/>
                                            </p:txEl>
                                          </p:spTgt>
                                        </p:tgtEl>
                                        <p:attrNameLst>
                                          <p:attrName>style.visibility</p:attrName>
                                        </p:attrNameLst>
                                      </p:cBhvr>
                                      <p:to>
                                        <p:strVal val="visible"/>
                                      </p:to>
                                    </p:set>
                                    <p:animEffect transition="in" filter="wipe(left)">
                                      <p:cBhvr>
                                        <p:cTn id="42" dur="500"/>
                                        <p:tgtEl>
                                          <p:spTgt spid="160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p:tmAbs val="0"/>
                                  </p:iterate>
                                  <p:childTnLst>
                                    <p:set>
                                      <p:cBhvr>
                                        <p:cTn id="46" fill="hold"/>
                                        <p:tgtEl>
                                          <p:spTgt spid="1601">
                                            <p:txEl>
                                              <p:pRg st="8" end="8"/>
                                            </p:txEl>
                                          </p:spTgt>
                                        </p:tgtEl>
                                        <p:attrNameLst>
                                          <p:attrName>style.visibility</p:attrName>
                                        </p:attrNameLst>
                                      </p:cBhvr>
                                      <p:to>
                                        <p:strVal val="visible"/>
                                      </p:to>
                                    </p:set>
                                    <p:animEffect transition="in" filter="wipe(left)">
                                      <p:cBhvr>
                                        <p:cTn id="47" dur="500"/>
                                        <p:tgtEl>
                                          <p:spTgt spid="160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p:tmAbs val="0"/>
                                  </p:iterate>
                                  <p:childTnLst>
                                    <p:set>
                                      <p:cBhvr>
                                        <p:cTn id="51" fill="hold"/>
                                        <p:tgtEl>
                                          <p:spTgt spid="1586"/>
                                        </p:tgtEl>
                                        <p:attrNameLst>
                                          <p:attrName>style.visibility</p:attrName>
                                        </p:attrNameLst>
                                      </p:cBhvr>
                                      <p:to>
                                        <p:strVal val="visible"/>
                                      </p:to>
                                    </p:set>
                                    <p:animEffect transition="in" filter="wipe(left)">
                                      <p:cBhvr>
                                        <p:cTn id="52" dur="500"/>
                                        <p:tgtEl>
                                          <p:spTgt spid="1586"/>
                                        </p:tgtEl>
                                      </p:cBhvr>
                                    </p:animEffect>
                                  </p:childTnLst>
                                </p:cTn>
                              </p:par>
                            </p:childTnLst>
                          </p:cTn>
                        </p:par>
                        <p:par>
                          <p:cTn id="53" fill="hold">
                            <p:stCondLst>
                              <p:cond delay="500"/>
                            </p:stCondLst>
                            <p:childTnLst>
                              <p:par>
                                <p:cTn id="54" presetID="22" presetClass="entr" presetSubtype="8" fill="hold" grpId="0" nodeType="afterEffect">
                                  <p:stCondLst>
                                    <p:cond delay="0"/>
                                  </p:stCondLst>
                                  <p:iterate>
                                    <p:tmAbs val="0"/>
                                  </p:iterate>
                                  <p:childTnLst>
                                    <p:set>
                                      <p:cBhvr>
                                        <p:cTn id="55" fill="hold"/>
                                        <p:tgtEl>
                                          <p:spTgt spid="1590"/>
                                        </p:tgtEl>
                                        <p:attrNameLst>
                                          <p:attrName>style.visibility</p:attrName>
                                        </p:attrNameLst>
                                      </p:cBhvr>
                                      <p:to>
                                        <p:strVal val="visible"/>
                                      </p:to>
                                    </p:set>
                                    <p:animEffect transition="in" filter="wipe(left)">
                                      <p:cBhvr>
                                        <p:cTn id="56" dur="500"/>
                                        <p:tgtEl>
                                          <p:spTgt spid="159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p:tmAbs val="0"/>
                                  </p:iterate>
                                  <p:childTnLst>
                                    <p:set>
                                      <p:cBhvr>
                                        <p:cTn id="60" fill="hold"/>
                                        <p:tgtEl>
                                          <p:spTgt spid="1585"/>
                                        </p:tgtEl>
                                        <p:attrNameLst>
                                          <p:attrName>style.visibility</p:attrName>
                                        </p:attrNameLst>
                                      </p:cBhvr>
                                      <p:to>
                                        <p:strVal val="visible"/>
                                      </p:to>
                                    </p:set>
                                    <p:animEffect transition="in" filter="wipe(left)">
                                      <p:cBhvr>
                                        <p:cTn id="61" dur="500"/>
                                        <p:tgtEl>
                                          <p:spTgt spid="1585"/>
                                        </p:tgtEl>
                                      </p:cBhvr>
                                    </p:animEffect>
                                  </p:childTnLst>
                                </p:cTn>
                              </p:par>
                            </p:childTnLst>
                          </p:cTn>
                        </p:par>
                        <p:par>
                          <p:cTn id="62" fill="hold">
                            <p:stCondLst>
                              <p:cond delay="500"/>
                            </p:stCondLst>
                            <p:childTnLst>
                              <p:par>
                                <p:cTn id="63" presetID="22" presetClass="entr" presetSubtype="8" fill="hold" grpId="0" nodeType="afterEffect">
                                  <p:stCondLst>
                                    <p:cond delay="0"/>
                                  </p:stCondLst>
                                  <p:iterate>
                                    <p:tmAbs val="0"/>
                                  </p:iterate>
                                  <p:childTnLst>
                                    <p:set>
                                      <p:cBhvr>
                                        <p:cTn id="64" fill="hold"/>
                                        <p:tgtEl>
                                          <p:spTgt spid="1593"/>
                                        </p:tgtEl>
                                        <p:attrNameLst>
                                          <p:attrName>style.visibility</p:attrName>
                                        </p:attrNameLst>
                                      </p:cBhvr>
                                      <p:to>
                                        <p:strVal val="visible"/>
                                      </p:to>
                                    </p:set>
                                    <p:animEffect transition="in" filter="wipe(left)">
                                      <p:cBhvr>
                                        <p:cTn id="65" dur="500"/>
                                        <p:tgtEl>
                                          <p:spTgt spid="159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iterate>
                                    <p:tmAbs val="0"/>
                                  </p:iterate>
                                  <p:childTnLst>
                                    <p:set>
                                      <p:cBhvr>
                                        <p:cTn id="69" fill="hold"/>
                                        <p:tgtEl>
                                          <p:spTgt spid="1584"/>
                                        </p:tgtEl>
                                        <p:attrNameLst>
                                          <p:attrName>style.visibility</p:attrName>
                                        </p:attrNameLst>
                                      </p:cBhvr>
                                      <p:to>
                                        <p:strVal val="visible"/>
                                      </p:to>
                                    </p:set>
                                    <p:animEffect transition="in" filter="wipe(left)">
                                      <p:cBhvr>
                                        <p:cTn id="70" dur="500"/>
                                        <p:tgtEl>
                                          <p:spTgt spid="1584"/>
                                        </p:tgtEl>
                                      </p:cBhvr>
                                    </p:animEffect>
                                  </p:childTnLst>
                                </p:cTn>
                              </p:par>
                            </p:childTnLst>
                          </p:cTn>
                        </p:par>
                        <p:par>
                          <p:cTn id="71" fill="hold">
                            <p:stCondLst>
                              <p:cond delay="500"/>
                            </p:stCondLst>
                            <p:childTnLst>
                              <p:par>
                                <p:cTn id="72" presetID="22" presetClass="entr" presetSubtype="8" fill="hold" grpId="0" nodeType="afterEffect">
                                  <p:stCondLst>
                                    <p:cond delay="0"/>
                                  </p:stCondLst>
                                  <p:iterate>
                                    <p:tmAbs val="0"/>
                                  </p:iterate>
                                  <p:childTnLst>
                                    <p:set>
                                      <p:cBhvr>
                                        <p:cTn id="73" fill="hold"/>
                                        <p:tgtEl>
                                          <p:spTgt spid="1596"/>
                                        </p:tgtEl>
                                        <p:attrNameLst>
                                          <p:attrName>style.visibility</p:attrName>
                                        </p:attrNameLst>
                                      </p:cBhvr>
                                      <p:to>
                                        <p:strVal val="visible"/>
                                      </p:to>
                                    </p:set>
                                    <p:animEffect transition="in" filter="wipe(left)">
                                      <p:cBhvr>
                                        <p:cTn id="74" dur="500"/>
                                        <p:tgtEl>
                                          <p:spTgt spid="159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p:tmAbs val="0"/>
                                  </p:iterate>
                                  <p:childTnLst>
                                    <p:set>
                                      <p:cBhvr>
                                        <p:cTn id="78" fill="hold"/>
                                        <p:tgtEl>
                                          <p:spTgt spid="1583"/>
                                        </p:tgtEl>
                                        <p:attrNameLst>
                                          <p:attrName>style.visibility</p:attrName>
                                        </p:attrNameLst>
                                      </p:cBhvr>
                                      <p:to>
                                        <p:strVal val="visible"/>
                                      </p:to>
                                    </p:set>
                                    <p:animEffect transition="in" filter="wipe(left)">
                                      <p:cBhvr>
                                        <p:cTn id="79" dur="500"/>
                                        <p:tgtEl>
                                          <p:spTgt spid="1583"/>
                                        </p:tgtEl>
                                      </p:cBhvr>
                                    </p:animEffect>
                                  </p:childTnLst>
                                </p:cTn>
                              </p:par>
                            </p:childTnLst>
                          </p:cTn>
                        </p:par>
                        <p:par>
                          <p:cTn id="80" fill="hold">
                            <p:stCondLst>
                              <p:cond delay="500"/>
                            </p:stCondLst>
                            <p:childTnLst>
                              <p:par>
                                <p:cTn id="81" presetID="22" presetClass="entr" presetSubtype="8" fill="hold" grpId="0" nodeType="afterEffect">
                                  <p:stCondLst>
                                    <p:cond delay="0"/>
                                  </p:stCondLst>
                                  <p:iterate>
                                    <p:tmAbs val="0"/>
                                  </p:iterate>
                                  <p:childTnLst>
                                    <p:set>
                                      <p:cBhvr>
                                        <p:cTn id="82" fill="hold"/>
                                        <p:tgtEl>
                                          <p:spTgt spid="1599"/>
                                        </p:tgtEl>
                                        <p:attrNameLst>
                                          <p:attrName>style.visibility</p:attrName>
                                        </p:attrNameLst>
                                      </p:cBhvr>
                                      <p:to>
                                        <p:strVal val="visible"/>
                                      </p:to>
                                    </p:set>
                                    <p:animEffect transition="in" filter="wipe(left)">
                                      <p:cBhvr>
                                        <p:cTn id="83" dur="500"/>
                                        <p:tgtEl>
                                          <p:spTgt spid="1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 grpId="0" animBg="1" advAuto="0"/>
      <p:bldP spid="1584" grpId="0" animBg="1" advAuto="0"/>
      <p:bldP spid="1585" grpId="0" animBg="1" advAuto="0"/>
      <p:bldP spid="1586" grpId="0" animBg="1" advAuto="0"/>
      <p:bldP spid="1590" grpId="0" animBg="1" advAuto="0"/>
      <p:bldP spid="1593" grpId="0" animBg="1" advAuto="0"/>
      <p:bldP spid="1596" grpId="0" animBg="1" advAuto="0"/>
      <p:bldP spid="1599" grpId="0" animBg="1" advAuto="0"/>
      <p:bldP spid="1601" grpId="0" build="p"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2960" y="286606"/>
            <a:ext cx="7753481" cy="1450757"/>
          </a:xfrm>
        </p:spPr>
        <p:txBody>
          <a:bodyPr/>
          <a:lstStyle/>
          <a:p>
            <a:pPr>
              <a:lnSpc>
                <a:spcPct val="100000"/>
              </a:lnSpc>
            </a:pPr>
            <a:r>
              <a:rPr lang="zh-TW" altLang="en-US" sz="3200" b="1" dirty="0" smtClean="0">
                <a:latin typeface="微軟正黑體" panose="020B0604030504040204" pitchFamily="34" charset="-120"/>
              </a:rPr>
              <a:t>研究設定</a:t>
            </a:r>
            <a:endParaRPr lang="zh-TW" altLang="en-US" sz="3200" b="1" dirty="0">
              <a:latin typeface="微軟正黑體" panose="020B0604030504040204" pitchFamily="34" charset="-120"/>
            </a:endParaRPr>
          </a:p>
        </p:txBody>
      </p:sp>
      <p:sp>
        <p:nvSpPr>
          <p:cNvPr id="3" name="文字版面配置區 2"/>
          <p:cNvSpPr>
            <a:spLocks noGrp="1"/>
          </p:cNvSpPr>
          <p:nvPr>
            <p:ph type="body" idx="1"/>
          </p:nvPr>
        </p:nvSpPr>
        <p:spPr/>
        <p:txBody>
          <a:bodyPr>
            <a:normAutofit lnSpcReduction="10000"/>
          </a:bodyPr>
          <a:lstStyle/>
          <a:p>
            <a:pPr marL="266700" indent="-266700">
              <a:lnSpc>
                <a:spcPct val="150000"/>
              </a:lnSpc>
              <a:buFont typeface="Wingdings" panose="05000000000000000000" pitchFamily="2" charset="2"/>
              <a:buChar char="n"/>
            </a:pPr>
            <a:r>
              <a:rPr lang="zh-TW" altLang="en-US" sz="2400" dirty="0">
                <a:latin typeface="微軟正黑體" panose="020B0604030504040204" pitchFamily="34" charset="-120"/>
              </a:rPr>
              <a:t>資料來源</a:t>
            </a:r>
            <a:r>
              <a:rPr lang="zh-TW" altLang="en-US" sz="2400" dirty="0" smtClean="0">
                <a:latin typeface="微軟正黑體" panose="020B0604030504040204" pitchFamily="34" charset="-120"/>
              </a:rPr>
              <a:t>：</a:t>
            </a:r>
            <a:r>
              <a:rPr lang="zh-TW" altLang="en-US" sz="2400" dirty="0">
                <a:latin typeface="微軟正黑體" panose="020B0604030504040204" pitchFamily="34" charset="-120"/>
              </a:rPr>
              <a:t>國民及學前教育</a:t>
            </a:r>
            <a:r>
              <a:rPr lang="zh-TW" altLang="en-US" sz="2400" dirty="0" smtClean="0">
                <a:latin typeface="微軟正黑體" panose="020B0604030504040204" pitchFamily="34" charset="-120"/>
              </a:rPr>
              <a:t>署</a:t>
            </a:r>
            <a:r>
              <a:rPr lang="zh-TW" altLang="en-US" sz="2400" dirty="0">
                <a:latin typeface="微軟正黑體" panose="020B0604030504040204" pitchFamily="34" charset="-120"/>
              </a:rPr>
              <a:t>學習</a:t>
            </a:r>
            <a:r>
              <a:rPr lang="zh-TW" altLang="en-US" sz="2400" dirty="0" smtClean="0">
                <a:latin typeface="微軟正黑體" panose="020B0604030504040204" pitchFamily="34" charset="-120"/>
              </a:rPr>
              <a:t>扶助評量測驗</a:t>
            </a:r>
            <a:endParaRPr lang="en-US" altLang="zh-TW" sz="2400" dirty="0" smtClean="0">
              <a:latin typeface="微軟正黑體" panose="020B0604030504040204" pitchFamily="34" charset="-120"/>
            </a:endParaRPr>
          </a:p>
          <a:p>
            <a:pPr marL="266700" indent="-266700">
              <a:lnSpc>
                <a:spcPct val="150000"/>
              </a:lnSpc>
              <a:buFont typeface="Wingdings" panose="05000000000000000000" pitchFamily="2" charset="2"/>
              <a:buChar char="n"/>
            </a:pPr>
            <a:r>
              <a:rPr lang="zh-TW" altLang="en-US" sz="2400" dirty="0" smtClean="0">
                <a:latin typeface="微軟正黑體" panose="020B0604030504040204" pitchFamily="34" charset="-120"/>
              </a:rPr>
              <a:t>觀察組：</a:t>
            </a:r>
            <a:r>
              <a:rPr lang="en-US" altLang="zh-TW" sz="2400" dirty="0" smtClean="0">
                <a:latin typeface="微軟正黑體" panose="020B0604030504040204" pitchFamily="34" charset="-120"/>
              </a:rPr>
              <a:t>108</a:t>
            </a:r>
            <a:r>
              <a:rPr lang="zh-TW" altLang="en-US" sz="2400" dirty="0" smtClean="0">
                <a:latin typeface="微軟正黑體" panose="020B0604030504040204" pitchFamily="34" charset="-120"/>
              </a:rPr>
              <a:t>年</a:t>
            </a:r>
            <a:r>
              <a:rPr lang="en-US" altLang="zh-TW" sz="2400" dirty="0" smtClean="0">
                <a:latin typeface="微軟正黑體" panose="020B0604030504040204" pitchFamily="34" charset="-120"/>
              </a:rPr>
              <a:t>6</a:t>
            </a:r>
            <a:r>
              <a:rPr lang="zh-TW" altLang="en-US" sz="2400" dirty="0" smtClean="0">
                <a:latin typeface="微軟正黑體" panose="020B0604030504040204" pitchFamily="34" charset="-120"/>
              </a:rPr>
              <a:t>月</a:t>
            </a:r>
            <a:r>
              <a:rPr lang="en-US" altLang="zh-TW" sz="2400" dirty="0" smtClean="0">
                <a:latin typeface="微軟正黑體" panose="020B0604030504040204" pitchFamily="34" charset="-120"/>
              </a:rPr>
              <a:t>1</a:t>
            </a:r>
            <a:r>
              <a:rPr lang="zh-TW" altLang="en-US" sz="2400" dirty="0" smtClean="0">
                <a:latin typeface="微軟正黑體" panose="020B0604030504040204" pitchFamily="34" charset="-120"/>
              </a:rPr>
              <a:t>日</a:t>
            </a:r>
            <a:r>
              <a:rPr lang="en-US" altLang="zh-TW" sz="2400" dirty="0" smtClean="0">
                <a:latin typeface="微軟正黑體" panose="020B0604030504040204" pitchFamily="34" charset="-120"/>
              </a:rPr>
              <a:t>~108</a:t>
            </a:r>
            <a:r>
              <a:rPr lang="zh-TW" altLang="en-US" sz="2400" dirty="0" smtClean="0">
                <a:latin typeface="微軟正黑體" panose="020B0604030504040204" pitchFamily="34" charset="-120"/>
              </a:rPr>
              <a:t>年</a:t>
            </a:r>
            <a:r>
              <a:rPr lang="en-US" altLang="zh-TW" sz="2400" dirty="0" smtClean="0">
                <a:latin typeface="微軟正黑體" panose="020B0604030504040204" pitchFamily="34" charset="-120"/>
              </a:rPr>
              <a:t>12</a:t>
            </a:r>
            <a:r>
              <a:rPr lang="zh-TW" altLang="en-US" sz="2400" dirty="0" smtClean="0">
                <a:latin typeface="微軟正黑體" panose="020B0604030504040204" pitchFamily="34" charset="-120"/>
              </a:rPr>
              <a:t>月</a:t>
            </a:r>
            <a:r>
              <a:rPr lang="en-US" altLang="zh-TW" sz="2400" dirty="0" smtClean="0">
                <a:latin typeface="微軟正黑體" panose="020B0604030504040204" pitchFamily="34" charset="-120"/>
              </a:rPr>
              <a:t>31</a:t>
            </a:r>
            <a:r>
              <a:rPr lang="zh-TW" altLang="en-US" sz="2400" dirty="0" smtClean="0">
                <a:latin typeface="微軟正黑體" panose="020B0604030504040204" pitchFamily="34" charset="-120"/>
              </a:rPr>
              <a:t>日使用因材網時數進行區分（有使用、</a:t>
            </a:r>
            <a:r>
              <a:rPr lang="en-US" altLang="zh-TW" sz="2400" dirty="0" smtClean="0">
                <a:latin typeface="微軟正黑體" panose="020B0604030504040204" pitchFamily="34" charset="-120"/>
              </a:rPr>
              <a:t> </a:t>
            </a:r>
            <a:r>
              <a:rPr lang="en-US" altLang="zh-TW" sz="2400" dirty="0">
                <a:latin typeface="微軟正黑體" panose="020B0604030504040204" pitchFamily="34" charset="-120"/>
              </a:rPr>
              <a:t>1</a:t>
            </a:r>
            <a:r>
              <a:rPr lang="zh-TW" altLang="en-US" sz="2400" dirty="0">
                <a:latin typeface="微軟正黑體" panose="020B0604030504040204" pitchFamily="34" charset="-120"/>
              </a:rPr>
              <a:t>小時以上</a:t>
            </a:r>
            <a:r>
              <a:rPr lang="zh-TW" altLang="en-US" sz="2400" dirty="0" smtClean="0">
                <a:latin typeface="微軟正黑體" panose="020B0604030504040204" pitchFamily="34" charset="-120"/>
              </a:rPr>
              <a:t>、</a:t>
            </a:r>
            <a:r>
              <a:rPr lang="en-US" altLang="zh-TW" sz="2400" dirty="0" smtClean="0">
                <a:latin typeface="微軟正黑體" panose="020B0604030504040204" pitchFamily="34" charset="-120"/>
              </a:rPr>
              <a:t>2</a:t>
            </a:r>
            <a:r>
              <a:rPr lang="zh-TW" altLang="en-US" sz="2400" dirty="0" smtClean="0">
                <a:latin typeface="微軟正黑體" panose="020B0604030504040204" pitchFamily="34" charset="-120"/>
              </a:rPr>
              <a:t>小時以上、</a:t>
            </a:r>
            <a:r>
              <a:rPr lang="en-US" altLang="zh-TW" sz="2400" dirty="0" smtClean="0">
                <a:latin typeface="微軟正黑體" panose="020B0604030504040204" pitchFamily="34" charset="-120"/>
              </a:rPr>
              <a:t>3</a:t>
            </a:r>
            <a:r>
              <a:rPr lang="zh-TW" altLang="en-US" sz="2400" dirty="0" smtClean="0">
                <a:latin typeface="微軟正黑體" panose="020B0604030504040204" pitchFamily="34" charset="-120"/>
              </a:rPr>
              <a:t>小時以上、</a:t>
            </a:r>
            <a:r>
              <a:rPr lang="en-US" altLang="zh-TW" sz="2400" dirty="0" smtClean="0">
                <a:latin typeface="微軟正黑體" panose="020B0604030504040204" pitchFamily="34" charset="-120"/>
              </a:rPr>
              <a:t>4</a:t>
            </a:r>
            <a:r>
              <a:rPr lang="zh-TW" altLang="en-US" sz="2400" dirty="0" smtClean="0">
                <a:latin typeface="微軟正黑體" panose="020B0604030504040204" pitchFamily="34" charset="-120"/>
              </a:rPr>
              <a:t>小時以上、</a:t>
            </a:r>
            <a:r>
              <a:rPr lang="en-US" altLang="zh-TW" sz="2400" dirty="0" smtClean="0">
                <a:latin typeface="微軟正黑體" panose="020B0604030504040204" pitchFamily="34" charset="-120"/>
              </a:rPr>
              <a:t>5</a:t>
            </a:r>
            <a:r>
              <a:rPr lang="zh-TW" altLang="en-US" sz="2400" dirty="0" smtClean="0">
                <a:latin typeface="微軟正黑體" panose="020B0604030504040204" pitchFamily="34" charset="-120"/>
              </a:rPr>
              <a:t>小時以上及</a:t>
            </a:r>
            <a:r>
              <a:rPr lang="en-US" altLang="zh-TW" sz="2400" dirty="0" smtClean="0">
                <a:latin typeface="微軟正黑體" panose="020B0604030504040204" pitchFamily="34" charset="-120"/>
              </a:rPr>
              <a:t>10</a:t>
            </a:r>
            <a:r>
              <a:rPr lang="zh-TW" altLang="en-US" sz="2400" dirty="0" smtClean="0">
                <a:latin typeface="微軟正黑體" panose="020B0604030504040204" pitchFamily="34" charset="-120"/>
              </a:rPr>
              <a:t>小時以上）</a:t>
            </a:r>
            <a:endParaRPr lang="en-US" altLang="zh-TW" sz="2400" dirty="0" smtClean="0">
              <a:latin typeface="微軟正黑體" panose="020B0604030504040204" pitchFamily="34" charset="-120"/>
            </a:endParaRPr>
          </a:p>
          <a:p>
            <a:pPr marL="266700" indent="-266700">
              <a:lnSpc>
                <a:spcPct val="150000"/>
              </a:lnSpc>
              <a:buFont typeface="Wingdings" panose="05000000000000000000" pitchFamily="2" charset="2"/>
              <a:buChar char="n"/>
            </a:pPr>
            <a:r>
              <a:rPr lang="zh-TW" altLang="en-US" sz="2400" dirty="0" smtClean="0">
                <a:latin typeface="微軟正黑體" panose="020B0604030504040204" pitchFamily="34" charset="-120"/>
              </a:rPr>
              <a:t>參照組：未使用</a:t>
            </a:r>
            <a:r>
              <a:rPr lang="zh-TW" altLang="en-US" sz="2400" dirty="0">
                <a:latin typeface="微軟正黑體" panose="020B0604030504040204" pitchFamily="34" charset="-120"/>
              </a:rPr>
              <a:t>因材網（</a:t>
            </a:r>
            <a:r>
              <a:rPr lang="en-US" altLang="zh-TW" sz="2400" dirty="0">
                <a:latin typeface="微軟正黑體" panose="020B0604030504040204" pitchFamily="34" charset="-120"/>
              </a:rPr>
              <a:t>0</a:t>
            </a:r>
            <a:r>
              <a:rPr lang="zh-TW" altLang="en-US" sz="2400" dirty="0">
                <a:latin typeface="微軟正黑體" panose="020B0604030504040204" pitchFamily="34" charset="-120"/>
              </a:rPr>
              <a:t>時數）</a:t>
            </a:r>
            <a:endParaRPr lang="en-US" altLang="zh-TW" sz="2400" dirty="0">
              <a:latin typeface="微軟正黑體" panose="020B0604030504040204" pitchFamily="34" charset="-120"/>
            </a:endParaRPr>
          </a:p>
          <a:p>
            <a:pPr marL="266700" indent="-266700">
              <a:lnSpc>
                <a:spcPct val="150000"/>
              </a:lnSpc>
              <a:buFont typeface="Wingdings" panose="05000000000000000000" pitchFamily="2" charset="2"/>
              <a:buChar char="n"/>
            </a:pPr>
            <a:r>
              <a:rPr lang="zh-TW" altLang="en-US" sz="2400" dirty="0" smtClean="0">
                <a:latin typeface="微軟正黑體" panose="020B0604030504040204" pitchFamily="34" charset="-120"/>
              </a:rPr>
              <a:t>通過率與進步平均分數：以</a:t>
            </a:r>
            <a:r>
              <a:rPr lang="en-US" altLang="zh-TW" sz="2400" dirty="0" smtClean="0">
                <a:latin typeface="微軟正黑體" panose="020B0604030504040204" pitchFamily="34" charset="-120"/>
              </a:rPr>
              <a:t>108</a:t>
            </a:r>
            <a:r>
              <a:rPr lang="zh-TW" altLang="en-US" sz="2400" dirty="0" smtClean="0">
                <a:latin typeface="微軟正黑體" panose="020B0604030504040204" pitchFamily="34" charset="-120"/>
              </a:rPr>
              <a:t>年篩選測驗未通過者，觀察組與參照組進行比較。</a:t>
            </a:r>
            <a:endParaRPr lang="zh-TW" altLang="en-US" dirty="0">
              <a:latin typeface="微軟正黑體" panose="020B0604030504040204" pitchFamily="34" charset="-120"/>
            </a:endParaRPr>
          </a:p>
        </p:txBody>
      </p:sp>
      <p:sp>
        <p:nvSpPr>
          <p:cNvPr id="4" name="投影片編號版面配置區 3"/>
          <p:cNvSpPr>
            <a:spLocks noGrp="1"/>
          </p:cNvSpPr>
          <p:nvPr>
            <p:ph type="sldNum" sz="quarter" idx="2"/>
          </p:nvPr>
        </p:nvSpPr>
        <p:spPr/>
        <p:txBody>
          <a:bodyPr/>
          <a:lstStyle/>
          <a:p>
            <a:fld id="{86CB4B4D-7CA3-9044-876B-883B54F8677D}" type="slidenum">
              <a:rPr lang="en-US" altLang="zh-TW" smtClean="0"/>
              <a:t>40</a:t>
            </a:fld>
            <a:endParaRPr lang="zh-TW" altLang="en-US"/>
          </a:p>
        </p:txBody>
      </p:sp>
    </p:spTree>
    <p:extLst>
      <p:ext uri="{BB962C8B-B14F-4D97-AF65-F5344CB8AC3E}">
        <p14:creationId xmlns:p14="http://schemas.microsoft.com/office/powerpoint/2010/main" val="39620347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lnSpc>
                <a:spcPts val="5500"/>
              </a:lnSpc>
            </a:pPr>
            <a:r>
              <a:rPr lang="zh-TW" altLang="en-US" sz="3600" b="1" dirty="0" smtClean="0">
                <a:solidFill>
                  <a:schemeClr val="accent3">
                    <a:lumMod val="50000"/>
                  </a:schemeClr>
                </a:solidFill>
                <a:latin typeface="微軟正黑體" panose="020B0604030504040204" pitchFamily="34" charset="-120"/>
                <a:ea typeface="微軟正黑體" panose="020B0604030504040204" pitchFamily="34" charset="-120"/>
              </a:rPr>
              <a:t>使用因材網多寡對於</a:t>
            </a:r>
            <a:r>
              <a:rPr lang="en-US" altLang="zh-TW" sz="3600" b="1" dirty="0" smtClean="0">
                <a:solidFill>
                  <a:schemeClr val="accent3">
                    <a:lumMod val="50000"/>
                  </a:schemeClr>
                </a:solidFill>
                <a:latin typeface="微軟正黑體" panose="020B0604030504040204" pitchFamily="34" charset="-120"/>
                <a:ea typeface="微軟正黑體" panose="020B0604030504040204" pitchFamily="34" charset="-120"/>
              </a:rPr>
              <a:t/>
            </a:r>
            <a:br>
              <a:rPr lang="en-US" altLang="zh-TW" sz="3600" b="1" dirty="0" smtClean="0">
                <a:solidFill>
                  <a:schemeClr val="accent3">
                    <a:lumMod val="50000"/>
                  </a:schemeClr>
                </a:solidFill>
                <a:latin typeface="微軟正黑體" panose="020B0604030504040204" pitchFamily="34" charset="-120"/>
                <a:ea typeface="微軟正黑體" panose="020B0604030504040204" pitchFamily="34" charset="-120"/>
              </a:rPr>
            </a:br>
            <a:r>
              <a:rPr lang="zh-TW" altLang="en-US" sz="3600" b="1" dirty="0" smtClean="0">
                <a:solidFill>
                  <a:schemeClr val="accent3">
                    <a:lumMod val="50000"/>
                  </a:schemeClr>
                </a:solidFill>
                <a:latin typeface="微軟正黑體" panose="020B0604030504040204" pitchFamily="34" charset="-120"/>
                <a:ea typeface="微軟正黑體" panose="020B0604030504040204" pitchFamily="34" charset="-120"/>
              </a:rPr>
              <a:t>科技化評量結果的影響</a:t>
            </a:r>
            <a:endParaRPr lang="zh-TW" altLang="en-US" sz="3600" dirty="0"/>
          </a:p>
        </p:txBody>
      </p:sp>
      <p:graphicFrame>
        <p:nvGraphicFramePr>
          <p:cNvPr id="6" name="表格 5"/>
          <p:cNvGraphicFramePr>
            <a:graphicFrameLocks noGrp="1"/>
          </p:cNvGraphicFramePr>
          <p:nvPr>
            <p:extLst>
              <p:ext uri="{D42A27DB-BD31-4B8C-83A1-F6EECF244321}">
                <p14:modId xmlns:p14="http://schemas.microsoft.com/office/powerpoint/2010/main" val="521132615"/>
              </p:ext>
            </p:extLst>
          </p:nvPr>
        </p:nvGraphicFramePr>
        <p:xfrm>
          <a:off x="291827" y="2529189"/>
          <a:ext cx="8619681" cy="3052302"/>
        </p:xfrm>
        <a:graphic>
          <a:graphicData uri="http://schemas.openxmlformats.org/drawingml/2006/table">
            <a:tbl>
              <a:tblPr firstRow="1" bandRow="1">
                <a:tableStyleId>{F5AB1C69-6EDB-4FF4-983F-18BD219EF322}</a:tableStyleId>
              </a:tblPr>
              <a:tblGrid>
                <a:gridCol w="597730">
                  <a:extLst>
                    <a:ext uri="{9D8B030D-6E8A-4147-A177-3AD203B41FA5}">
                      <a16:colId xmlns:a16="http://schemas.microsoft.com/office/drawing/2014/main" xmlns="" val="3199568577"/>
                    </a:ext>
                  </a:extLst>
                </a:gridCol>
                <a:gridCol w="1557191">
                  <a:extLst>
                    <a:ext uri="{9D8B030D-6E8A-4147-A177-3AD203B41FA5}">
                      <a16:colId xmlns:a16="http://schemas.microsoft.com/office/drawing/2014/main" xmlns="" val="2640453349"/>
                    </a:ext>
                  </a:extLst>
                </a:gridCol>
                <a:gridCol w="1077460">
                  <a:extLst>
                    <a:ext uri="{9D8B030D-6E8A-4147-A177-3AD203B41FA5}">
                      <a16:colId xmlns:a16="http://schemas.microsoft.com/office/drawing/2014/main" xmlns="" val="4275256111"/>
                    </a:ext>
                  </a:extLst>
                </a:gridCol>
                <a:gridCol w="1077460">
                  <a:extLst>
                    <a:ext uri="{9D8B030D-6E8A-4147-A177-3AD203B41FA5}">
                      <a16:colId xmlns:a16="http://schemas.microsoft.com/office/drawing/2014/main" xmlns="" val="3628416034"/>
                    </a:ext>
                  </a:extLst>
                </a:gridCol>
                <a:gridCol w="1077460">
                  <a:extLst>
                    <a:ext uri="{9D8B030D-6E8A-4147-A177-3AD203B41FA5}">
                      <a16:colId xmlns:a16="http://schemas.microsoft.com/office/drawing/2014/main" xmlns="" val="3511496912"/>
                    </a:ext>
                  </a:extLst>
                </a:gridCol>
                <a:gridCol w="1077460">
                  <a:extLst>
                    <a:ext uri="{9D8B030D-6E8A-4147-A177-3AD203B41FA5}">
                      <a16:colId xmlns:a16="http://schemas.microsoft.com/office/drawing/2014/main" xmlns="" val="1615710514"/>
                    </a:ext>
                  </a:extLst>
                </a:gridCol>
                <a:gridCol w="1077460">
                  <a:extLst>
                    <a:ext uri="{9D8B030D-6E8A-4147-A177-3AD203B41FA5}">
                      <a16:colId xmlns:a16="http://schemas.microsoft.com/office/drawing/2014/main" xmlns="" val="589898574"/>
                    </a:ext>
                  </a:extLst>
                </a:gridCol>
                <a:gridCol w="1077460">
                  <a:extLst>
                    <a:ext uri="{9D8B030D-6E8A-4147-A177-3AD203B41FA5}">
                      <a16:colId xmlns:a16="http://schemas.microsoft.com/office/drawing/2014/main" xmlns="" val="631937773"/>
                    </a:ext>
                  </a:extLst>
                </a:gridCol>
              </a:tblGrid>
              <a:tr h="508717">
                <a:tc gridSpan="2">
                  <a:txBody>
                    <a:bodyPr/>
                    <a:lstStyle/>
                    <a:p>
                      <a:pPr algn="ctr">
                        <a:spcAft>
                          <a:spcPts val="0"/>
                        </a:spcAft>
                      </a:pPr>
                      <a:r>
                        <a:rPr lang="zh-TW" sz="2000" b="1" kern="100" dirty="0">
                          <a:solidFill>
                            <a:schemeClr val="tx1">
                              <a:lumMod val="85000"/>
                              <a:lumOff val="15000"/>
                            </a:schemeClr>
                          </a:solidFill>
                          <a:effectLst/>
                          <a:latin typeface="+mn-ea"/>
                          <a:ea typeface="+mn-ea"/>
                          <a:cs typeface="Times New Roman" panose="02020603050405020304" pitchFamily="18" charset="0"/>
                        </a:rPr>
                        <a:t>成效類別</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zh-TW" altLang="en-US"/>
                    </a:p>
                  </a:txBody>
                  <a:tcPr/>
                </a:tc>
                <a:tc gridSpan="2">
                  <a:txBody>
                    <a:bodyPr/>
                    <a:lstStyle/>
                    <a:p>
                      <a:pPr algn="ctr">
                        <a:spcAft>
                          <a:spcPts val="0"/>
                        </a:spcAft>
                      </a:pPr>
                      <a:r>
                        <a:rPr lang="zh-TW" sz="2000" b="1" kern="100" dirty="0">
                          <a:solidFill>
                            <a:schemeClr val="tx1">
                              <a:lumMod val="85000"/>
                              <a:lumOff val="15000"/>
                            </a:schemeClr>
                          </a:solidFill>
                          <a:effectLst/>
                          <a:latin typeface="+mn-ea"/>
                          <a:ea typeface="+mn-ea"/>
                          <a:cs typeface="Times New Roman" panose="02020603050405020304" pitchFamily="18" charset="0"/>
                        </a:rPr>
                        <a:t>成長測驗通過率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zh-TW" altLang="en-US"/>
                    </a:p>
                  </a:txBody>
                  <a:tcPr/>
                </a:tc>
                <a:tc gridSpan="2">
                  <a:txBody>
                    <a:bodyPr/>
                    <a:lstStyle/>
                    <a:p>
                      <a:pPr algn="ctr">
                        <a:spcAft>
                          <a:spcPts val="0"/>
                        </a:spcAft>
                      </a:pPr>
                      <a:r>
                        <a:rPr lang="zh-TW" sz="2000" b="1" kern="100" dirty="0">
                          <a:solidFill>
                            <a:schemeClr val="tx1">
                              <a:lumMod val="85000"/>
                              <a:lumOff val="15000"/>
                            </a:schemeClr>
                          </a:solidFill>
                          <a:effectLst/>
                          <a:latin typeface="+mn-ea"/>
                          <a:ea typeface="+mn-ea"/>
                          <a:cs typeface="Times New Roman" panose="02020603050405020304" pitchFamily="18" charset="0"/>
                        </a:rPr>
                        <a:t>進步人數比率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zh-TW" altLang="en-US"/>
                    </a:p>
                  </a:txBody>
                  <a:tcPr/>
                </a:tc>
                <a:tc gridSpan="2">
                  <a:txBody>
                    <a:bodyPr/>
                    <a:lstStyle/>
                    <a:p>
                      <a:pPr algn="ctr">
                        <a:spcAft>
                          <a:spcPts val="0"/>
                        </a:spcAft>
                      </a:pPr>
                      <a:r>
                        <a:rPr lang="zh-TW" sz="2000" b="1" kern="100" dirty="0">
                          <a:solidFill>
                            <a:schemeClr val="tx1">
                              <a:lumMod val="85000"/>
                              <a:lumOff val="15000"/>
                            </a:schemeClr>
                          </a:solidFill>
                          <a:effectLst/>
                          <a:latin typeface="+mn-ea"/>
                          <a:ea typeface="+mn-ea"/>
                          <a:cs typeface="Times New Roman" panose="02020603050405020304" pitchFamily="18" charset="0"/>
                        </a:rPr>
                        <a:t>進步分數</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zh-TW" altLang="en-US"/>
                    </a:p>
                  </a:txBody>
                  <a:tcPr/>
                </a:tc>
                <a:extLst>
                  <a:ext uri="{0D108BD9-81ED-4DB2-BD59-A6C34878D82A}">
                    <a16:rowId xmlns:a16="http://schemas.microsoft.com/office/drawing/2014/main" xmlns="" val="1330555093"/>
                  </a:ext>
                </a:extLst>
              </a:tr>
              <a:tr h="508717">
                <a:tc gridSpan="2">
                  <a:txBody>
                    <a:bodyPr/>
                    <a:lstStyle/>
                    <a:p>
                      <a:pPr algn="ctr">
                        <a:spcAft>
                          <a:spcPts val="0"/>
                        </a:spcAft>
                      </a:pPr>
                      <a:r>
                        <a:rPr lang="zh-TW" sz="1600" kern="100" dirty="0">
                          <a:effectLst/>
                          <a:latin typeface="+mn-ea"/>
                          <a:ea typeface="+mn-ea"/>
                          <a:cs typeface="Times New Roman" panose="02020603050405020304" pitchFamily="18" charset="0"/>
                        </a:rPr>
                        <a:t>使用情形</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800" kern="100" dirty="0">
                          <a:effectLst/>
                          <a:latin typeface="+mn-ea"/>
                          <a:ea typeface="+mn-ea"/>
                          <a:cs typeface="Times New Roman" panose="02020603050405020304" pitchFamily="18" charset="0"/>
                        </a:rPr>
                        <a:t>未使用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b="1" kern="100" dirty="0" smtClean="0">
                          <a:solidFill>
                            <a:srgbClr val="FF0000"/>
                          </a:solidFill>
                          <a:effectLst/>
                          <a:latin typeface="+mn-ea"/>
                          <a:ea typeface="+mn-ea"/>
                          <a:cs typeface="Times New Roman" panose="02020603050405020304" pitchFamily="18" charset="0"/>
                        </a:rPr>
                        <a:t>使用</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zh-TW" sz="1800" kern="100" dirty="0">
                          <a:effectLst/>
                          <a:latin typeface="+mn-ea"/>
                          <a:ea typeface="+mn-ea"/>
                          <a:cs typeface="Times New Roman" panose="02020603050405020304" pitchFamily="18" charset="0"/>
                        </a:rPr>
                        <a:t>未使用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b="1" kern="100" dirty="0" smtClean="0">
                          <a:solidFill>
                            <a:srgbClr val="FF0000"/>
                          </a:solidFill>
                          <a:effectLst/>
                          <a:latin typeface="+mn-ea"/>
                          <a:ea typeface="+mn-ea"/>
                          <a:cs typeface="Times New Roman" panose="02020603050405020304" pitchFamily="18" charset="0"/>
                        </a:rPr>
                        <a:t>使用</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zh-TW" sz="1800" kern="100">
                          <a:effectLst/>
                          <a:latin typeface="+mn-ea"/>
                          <a:ea typeface="+mn-ea"/>
                          <a:cs typeface="Times New Roman" panose="02020603050405020304" pitchFamily="18" charset="0"/>
                        </a:rPr>
                        <a:t>未使用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800" b="1" kern="100" dirty="0" smtClean="0">
                          <a:solidFill>
                            <a:srgbClr val="FF0000"/>
                          </a:solidFill>
                          <a:effectLst/>
                          <a:latin typeface="+mn-ea"/>
                          <a:ea typeface="+mn-ea"/>
                          <a:cs typeface="Times New Roman" panose="02020603050405020304" pitchFamily="18" charset="0"/>
                        </a:rPr>
                        <a:t>使用</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314150863"/>
                  </a:ext>
                </a:extLst>
              </a:tr>
              <a:tr h="508717">
                <a:tc rowSpan="2">
                  <a:txBody>
                    <a:bodyPr/>
                    <a:lstStyle/>
                    <a:p>
                      <a:pPr algn="ctr">
                        <a:spcAft>
                          <a:spcPts val="0"/>
                        </a:spcAft>
                      </a:pPr>
                      <a:r>
                        <a:rPr lang="zh-TW" sz="1600" kern="100" dirty="0">
                          <a:effectLst/>
                          <a:latin typeface="+mn-ea"/>
                          <a:ea typeface="+mn-ea"/>
                          <a:cs typeface="Times New Roman" panose="02020603050405020304" pitchFamily="18" charset="0"/>
                        </a:rPr>
                        <a:t>數學</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mn-ea"/>
                          <a:ea typeface="+mn-ea"/>
                          <a:cs typeface="Times New Roman" panose="02020603050405020304" pitchFamily="18" charset="0"/>
                        </a:rPr>
                        <a:t>全體平均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100" dirty="0">
                          <a:effectLst/>
                          <a:latin typeface="+mn-ea"/>
                          <a:ea typeface="+mn-ea"/>
                          <a:cs typeface="Times New Roman" panose="02020603050405020304" pitchFamily="18" charset="0"/>
                        </a:rPr>
                        <a:t>30.38%</a:t>
                      </a:r>
                      <a:endParaRPr lang="zh-TW"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40.74%</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800" kern="100" dirty="0">
                          <a:effectLst/>
                          <a:latin typeface="+mn-ea"/>
                          <a:ea typeface="+mn-ea"/>
                          <a:cs typeface="Times New Roman" panose="02020603050405020304" pitchFamily="18" charset="0"/>
                        </a:rPr>
                        <a:t>68.93%</a:t>
                      </a:r>
                      <a:endParaRPr lang="zh-TW"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77.27%</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800" kern="100" dirty="0">
                          <a:effectLst/>
                          <a:latin typeface="+mn-ea"/>
                          <a:ea typeface="+mn-ea"/>
                          <a:cs typeface="Times New Roman" panose="02020603050405020304" pitchFamily="18" charset="0"/>
                        </a:rPr>
                        <a:t>10.2</a:t>
                      </a:r>
                      <a:r>
                        <a:rPr lang="zh-TW" sz="1800" kern="100" dirty="0">
                          <a:effectLst/>
                          <a:latin typeface="+mn-ea"/>
                          <a:ea typeface="+mn-ea"/>
                          <a:cs typeface="Times New Roman" panose="02020603050405020304" pitchFamily="18" charset="0"/>
                        </a:rPr>
                        <a:t>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13.62</a:t>
                      </a:r>
                      <a:r>
                        <a:rPr lang="zh-TW" sz="1800" b="1" kern="100" dirty="0">
                          <a:solidFill>
                            <a:srgbClr val="FF0000"/>
                          </a:solidFill>
                          <a:effectLst/>
                          <a:latin typeface="+mn-ea"/>
                          <a:ea typeface="+mn-ea"/>
                          <a:cs typeface="Times New Roman" panose="02020603050405020304" pitchFamily="18" charset="0"/>
                        </a:rPr>
                        <a:t>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843121054"/>
                  </a:ext>
                </a:extLst>
              </a:tr>
              <a:tr h="508717">
                <a:tc vMerge="1">
                  <a:txBody>
                    <a:bodyPr/>
                    <a:lstStyle/>
                    <a:p>
                      <a:endParaRPr lang="zh-TW" altLang="en-US"/>
                    </a:p>
                  </a:txBody>
                  <a:tcPr/>
                </a:tc>
                <a:tc>
                  <a:txBody>
                    <a:bodyPr/>
                    <a:lstStyle/>
                    <a:p>
                      <a:pPr algn="ctr">
                        <a:spcAft>
                          <a:spcPts val="0"/>
                        </a:spcAft>
                      </a:pPr>
                      <a:r>
                        <a:rPr lang="zh-TW" sz="1600" kern="100" dirty="0">
                          <a:effectLst/>
                          <a:latin typeface="+mn-ea"/>
                          <a:ea typeface="+mn-ea"/>
                          <a:cs typeface="Times New Roman" panose="02020603050405020304" pitchFamily="18" charset="0"/>
                        </a:rPr>
                        <a:t>使用</a:t>
                      </a:r>
                      <a:r>
                        <a:rPr lang="en-US" sz="1600" kern="100" dirty="0">
                          <a:effectLst/>
                          <a:latin typeface="+mn-ea"/>
                          <a:ea typeface="+mn-ea"/>
                          <a:cs typeface="Times New Roman" panose="02020603050405020304" pitchFamily="18" charset="0"/>
                        </a:rPr>
                        <a:t>4</a:t>
                      </a:r>
                      <a:r>
                        <a:rPr lang="zh-TW" sz="1600" kern="100" dirty="0">
                          <a:effectLst/>
                          <a:latin typeface="+mn-ea"/>
                          <a:ea typeface="+mn-ea"/>
                          <a:cs typeface="Times New Roman" panose="02020603050405020304" pitchFamily="18" charset="0"/>
                        </a:rPr>
                        <a:t>小時以上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100">
                          <a:effectLst/>
                          <a:latin typeface="+mn-ea"/>
                          <a:ea typeface="+mn-ea"/>
                          <a:cs typeface="Times New Roman" panose="02020603050405020304" pitchFamily="18" charset="0"/>
                        </a:rPr>
                        <a:t>-</a:t>
                      </a:r>
                      <a:endParaRPr lang="zh-TW" sz="1800" kern="10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45.32%</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800" kern="100">
                          <a:effectLst/>
                          <a:latin typeface="+mn-ea"/>
                          <a:ea typeface="+mn-ea"/>
                          <a:cs typeface="Times New Roman" panose="02020603050405020304" pitchFamily="18" charset="0"/>
                        </a:rPr>
                        <a:t>-</a:t>
                      </a:r>
                      <a:endParaRPr lang="zh-TW" sz="1800" kern="10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80.57%</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800" kern="100" dirty="0">
                          <a:effectLst/>
                          <a:latin typeface="+mn-ea"/>
                          <a:ea typeface="+mn-ea"/>
                          <a:cs typeface="Times New Roman" panose="02020603050405020304" pitchFamily="18" charset="0"/>
                        </a:rPr>
                        <a:t>-</a:t>
                      </a:r>
                      <a:endParaRPr lang="zh-TW"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15.02</a:t>
                      </a:r>
                      <a:r>
                        <a:rPr lang="zh-TW" sz="1800" b="1" kern="100" dirty="0">
                          <a:solidFill>
                            <a:srgbClr val="FF0000"/>
                          </a:solidFill>
                          <a:effectLst/>
                          <a:latin typeface="+mn-ea"/>
                          <a:ea typeface="+mn-ea"/>
                          <a:cs typeface="Times New Roman" panose="02020603050405020304" pitchFamily="18" charset="0"/>
                        </a:rPr>
                        <a:t>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521782156"/>
                  </a:ext>
                </a:extLst>
              </a:tr>
              <a:tr h="508717">
                <a:tc rowSpan="2">
                  <a:txBody>
                    <a:bodyPr/>
                    <a:lstStyle/>
                    <a:p>
                      <a:pPr algn="ctr">
                        <a:spcAft>
                          <a:spcPts val="0"/>
                        </a:spcAft>
                      </a:pPr>
                      <a:r>
                        <a:rPr lang="zh-TW" sz="1600" kern="100" dirty="0">
                          <a:effectLst/>
                          <a:latin typeface="+mn-ea"/>
                          <a:ea typeface="+mn-ea"/>
                          <a:cs typeface="Times New Roman" panose="02020603050405020304" pitchFamily="18" charset="0"/>
                        </a:rPr>
                        <a:t>國語</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mn-ea"/>
                          <a:ea typeface="+mn-ea"/>
                          <a:cs typeface="Times New Roman" panose="02020603050405020304" pitchFamily="18" charset="0"/>
                        </a:rPr>
                        <a:t>全體平均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100" dirty="0">
                          <a:effectLst/>
                          <a:latin typeface="+mn-ea"/>
                          <a:ea typeface="+mn-ea"/>
                          <a:cs typeface="Times New Roman" panose="02020603050405020304" pitchFamily="18" charset="0"/>
                        </a:rPr>
                        <a:t>39.39%</a:t>
                      </a:r>
                      <a:endParaRPr lang="zh-TW"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46.73%</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800" kern="100" dirty="0">
                          <a:effectLst/>
                          <a:latin typeface="+mn-ea"/>
                          <a:ea typeface="+mn-ea"/>
                          <a:cs typeface="Times New Roman" panose="02020603050405020304" pitchFamily="18" charset="0"/>
                        </a:rPr>
                        <a:t>71.58%</a:t>
                      </a:r>
                      <a:endParaRPr lang="zh-TW"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smtClean="0">
                          <a:solidFill>
                            <a:srgbClr val="FF0000"/>
                          </a:solidFill>
                          <a:effectLst/>
                          <a:latin typeface="+mn-ea"/>
                          <a:ea typeface="+mn-ea"/>
                          <a:cs typeface="Times New Roman" panose="02020603050405020304" pitchFamily="18" charset="0"/>
                        </a:rPr>
                        <a:t>78.50%</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800" kern="100" dirty="0">
                          <a:effectLst/>
                          <a:latin typeface="+mn-ea"/>
                          <a:ea typeface="+mn-ea"/>
                          <a:cs typeface="Times New Roman" panose="02020603050405020304" pitchFamily="18" charset="0"/>
                        </a:rPr>
                        <a:t>10.51</a:t>
                      </a:r>
                      <a:r>
                        <a:rPr lang="zh-TW" sz="1800" kern="100" dirty="0">
                          <a:effectLst/>
                          <a:latin typeface="+mn-ea"/>
                          <a:ea typeface="+mn-ea"/>
                          <a:cs typeface="Times New Roman" panose="02020603050405020304" pitchFamily="18" charset="0"/>
                        </a:rPr>
                        <a:t>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smtClean="0">
                          <a:solidFill>
                            <a:srgbClr val="FF0000"/>
                          </a:solidFill>
                          <a:effectLst/>
                          <a:latin typeface="+mn-ea"/>
                          <a:ea typeface="+mn-ea"/>
                          <a:cs typeface="Times New Roman" panose="02020603050405020304" pitchFamily="18" charset="0"/>
                        </a:rPr>
                        <a:t>13.60</a:t>
                      </a:r>
                      <a:r>
                        <a:rPr lang="zh-TW" sz="1800" b="1" kern="100" dirty="0" smtClean="0">
                          <a:solidFill>
                            <a:srgbClr val="FF0000"/>
                          </a:solidFill>
                          <a:effectLst/>
                          <a:latin typeface="+mn-ea"/>
                          <a:ea typeface="+mn-ea"/>
                          <a:cs typeface="Times New Roman" panose="02020603050405020304" pitchFamily="18" charset="0"/>
                        </a:rPr>
                        <a:t>分</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84289074"/>
                  </a:ext>
                </a:extLst>
              </a:tr>
              <a:tr h="508717">
                <a:tc vMerge="1">
                  <a:txBody>
                    <a:bodyPr/>
                    <a:lstStyle/>
                    <a:p>
                      <a:endParaRPr lang="zh-TW" altLang="en-US"/>
                    </a:p>
                  </a:txBody>
                  <a:tcPr/>
                </a:tc>
                <a:tc>
                  <a:txBody>
                    <a:bodyPr/>
                    <a:lstStyle/>
                    <a:p>
                      <a:pPr algn="ctr">
                        <a:spcAft>
                          <a:spcPts val="0"/>
                        </a:spcAft>
                      </a:pPr>
                      <a:r>
                        <a:rPr lang="zh-TW" sz="1600" kern="100" dirty="0">
                          <a:effectLst/>
                          <a:latin typeface="+mn-ea"/>
                          <a:ea typeface="+mn-ea"/>
                          <a:cs typeface="Times New Roman" panose="02020603050405020304" pitchFamily="18" charset="0"/>
                        </a:rPr>
                        <a:t>使用</a:t>
                      </a:r>
                      <a:r>
                        <a:rPr lang="en-US" sz="1600" kern="100" dirty="0">
                          <a:effectLst/>
                          <a:latin typeface="+mn-ea"/>
                          <a:ea typeface="+mn-ea"/>
                          <a:cs typeface="Times New Roman" panose="02020603050405020304" pitchFamily="18" charset="0"/>
                        </a:rPr>
                        <a:t>4</a:t>
                      </a:r>
                      <a:r>
                        <a:rPr lang="zh-TW" sz="1600" kern="100" dirty="0">
                          <a:effectLst/>
                          <a:latin typeface="+mn-ea"/>
                          <a:ea typeface="+mn-ea"/>
                          <a:cs typeface="Times New Roman" panose="02020603050405020304" pitchFamily="18" charset="0"/>
                        </a:rPr>
                        <a:t>小時以上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100" dirty="0">
                          <a:effectLst/>
                          <a:latin typeface="+mn-ea"/>
                          <a:ea typeface="+mn-ea"/>
                          <a:cs typeface="Times New Roman" panose="02020603050405020304" pitchFamily="18" charset="0"/>
                        </a:rPr>
                        <a:t>-</a:t>
                      </a:r>
                      <a:endParaRPr lang="zh-TW"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55.85%</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800" kern="100" dirty="0">
                          <a:effectLst/>
                          <a:latin typeface="+mn-ea"/>
                          <a:ea typeface="+mn-ea"/>
                          <a:cs typeface="Times New Roman" panose="02020603050405020304" pitchFamily="18" charset="0"/>
                        </a:rPr>
                        <a:t>-</a:t>
                      </a:r>
                      <a:endParaRPr lang="zh-TW"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81.61%</a:t>
                      </a:r>
                      <a:endParaRPr lang="zh-TW" sz="1800" b="1"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lang="en-US" sz="1800" kern="100" dirty="0">
                          <a:effectLst/>
                          <a:latin typeface="+mn-ea"/>
                          <a:ea typeface="+mn-ea"/>
                          <a:cs typeface="Times New Roman" panose="02020603050405020304" pitchFamily="18" charset="0"/>
                        </a:rPr>
                        <a:t>-</a:t>
                      </a:r>
                      <a:endParaRPr lang="zh-TW" sz="1800"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b="1" kern="100" dirty="0">
                          <a:solidFill>
                            <a:srgbClr val="FF0000"/>
                          </a:solidFill>
                          <a:effectLst/>
                          <a:latin typeface="+mn-ea"/>
                          <a:ea typeface="+mn-ea"/>
                          <a:cs typeface="Times New Roman" panose="02020603050405020304" pitchFamily="18" charset="0"/>
                        </a:rPr>
                        <a:t>15.08</a:t>
                      </a:r>
                      <a:r>
                        <a:rPr lang="zh-TW" sz="1800" b="1" kern="100" dirty="0">
                          <a:solidFill>
                            <a:srgbClr val="FF0000"/>
                          </a:solidFill>
                          <a:effectLst/>
                          <a:latin typeface="+mn-ea"/>
                          <a:ea typeface="+mn-ea"/>
                          <a:cs typeface="Times New Roman" panose="02020603050405020304" pitchFamily="18" charset="0"/>
                        </a:rPr>
                        <a:t>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313743370"/>
                  </a:ext>
                </a:extLst>
              </a:tr>
            </a:tbl>
          </a:graphicData>
        </a:graphic>
      </p:graphicFrame>
      <p:sp>
        <p:nvSpPr>
          <p:cNvPr id="3" name="投影片編號版面配置區 2"/>
          <p:cNvSpPr>
            <a:spLocks noGrp="1"/>
          </p:cNvSpPr>
          <p:nvPr>
            <p:ph type="sldNum" sz="quarter" idx="2"/>
          </p:nvPr>
        </p:nvSpPr>
        <p:spPr/>
        <p:txBody>
          <a:bodyPr/>
          <a:lstStyle/>
          <a:p>
            <a:fld id="{86CB4B4D-7CA3-9044-876B-883B54F8677D}" type="slidenum">
              <a:rPr lang="en-US" altLang="zh-TW" smtClean="0"/>
              <a:t>41</a:t>
            </a:fld>
            <a:endParaRPr lang="zh-TW" altLang="en-US"/>
          </a:p>
        </p:txBody>
      </p:sp>
    </p:spTree>
    <p:extLst>
      <p:ext uri="{BB962C8B-B14F-4D97-AF65-F5344CB8AC3E}">
        <p14:creationId xmlns:p14="http://schemas.microsoft.com/office/powerpoint/2010/main" val="16515859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sz="3200" dirty="0"/>
              <a:t>107</a:t>
            </a:r>
            <a:r>
              <a:rPr lang="zh-TW" altLang="en-US" sz="3200" dirty="0"/>
              <a:t>與</a:t>
            </a:r>
            <a:r>
              <a:rPr lang="en-US" altLang="zh-TW" sz="3200" dirty="0"/>
              <a:t>108</a:t>
            </a:r>
            <a:r>
              <a:rPr lang="zh-TW" altLang="en-US" sz="3200" dirty="0"/>
              <a:t>年縣市基本學力檢測排名進步分析（因材網使用成效）</a:t>
            </a:r>
          </a:p>
        </p:txBody>
      </p:sp>
      <p:sp>
        <p:nvSpPr>
          <p:cNvPr id="3" name="文字版面配置區 2"/>
          <p:cNvSpPr>
            <a:spLocks noGrp="1"/>
          </p:cNvSpPr>
          <p:nvPr>
            <p:ph type="body" idx="1"/>
          </p:nvPr>
        </p:nvSpPr>
        <p:spPr/>
        <p:txBody>
          <a:bodyPr>
            <a:normAutofit fontScale="92500"/>
          </a:bodyPr>
          <a:lstStyle/>
          <a:p>
            <a:pPr marL="266700" indent="-266700">
              <a:lnSpc>
                <a:spcPct val="150000"/>
              </a:lnSpc>
              <a:buFont typeface="Wingdings" panose="05000000000000000000" pitchFamily="2" charset="2"/>
              <a:buChar char="n"/>
            </a:pPr>
            <a:r>
              <a:rPr lang="zh-TW" altLang="en-US" sz="2400" dirty="0"/>
              <a:t>資料來源：桃園市基本學力檢測</a:t>
            </a:r>
            <a:endParaRPr lang="en-US" altLang="zh-TW" sz="2400" dirty="0"/>
          </a:p>
          <a:p>
            <a:pPr marL="266700" indent="-266700">
              <a:lnSpc>
                <a:spcPct val="150000"/>
              </a:lnSpc>
              <a:buFont typeface="Wingdings" panose="05000000000000000000" pitchFamily="2" charset="2"/>
              <a:buChar char="n"/>
            </a:pPr>
            <a:r>
              <a:rPr lang="zh-TW" altLang="en-US" sz="2400" dirty="0"/>
              <a:t>實驗組：</a:t>
            </a:r>
            <a:r>
              <a:rPr lang="en-US" altLang="zh-TW" sz="2400" dirty="0"/>
              <a:t>108</a:t>
            </a:r>
            <a:r>
              <a:rPr lang="zh-TW" altLang="en-US" sz="2400" dirty="0"/>
              <a:t>年</a:t>
            </a:r>
            <a:r>
              <a:rPr lang="en-US" altLang="zh-TW" sz="2400" dirty="0"/>
              <a:t>4</a:t>
            </a:r>
            <a:r>
              <a:rPr lang="zh-TW" altLang="en-US" sz="2400" dirty="0"/>
              <a:t>月</a:t>
            </a:r>
            <a:r>
              <a:rPr lang="en-US" altLang="zh-TW" sz="2400" dirty="0"/>
              <a:t>1</a:t>
            </a:r>
            <a:r>
              <a:rPr lang="zh-TW" altLang="en-US" sz="2400" dirty="0"/>
              <a:t>日</a:t>
            </a:r>
            <a:r>
              <a:rPr lang="en-US" altLang="zh-TW" sz="2400" dirty="0"/>
              <a:t>~108</a:t>
            </a:r>
            <a:r>
              <a:rPr lang="zh-TW" altLang="en-US" sz="2400" dirty="0"/>
              <a:t>年</a:t>
            </a:r>
            <a:r>
              <a:rPr lang="en-US" altLang="zh-TW" sz="2400" dirty="0"/>
              <a:t>5</a:t>
            </a:r>
            <a:r>
              <a:rPr lang="zh-TW" altLang="en-US" sz="2400" dirty="0"/>
              <a:t>月</a:t>
            </a:r>
            <a:r>
              <a:rPr lang="en-US" altLang="zh-TW" sz="2400" dirty="0"/>
              <a:t>20</a:t>
            </a:r>
            <a:r>
              <a:rPr lang="zh-TW" altLang="en-US" sz="2400" dirty="0"/>
              <a:t>日使用因材網不同使用時數（</a:t>
            </a:r>
            <a:r>
              <a:rPr lang="en-US" altLang="zh-TW" sz="2400" dirty="0"/>
              <a:t>1</a:t>
            </a:r>
            <a:r>
              <a:rPr lang="zh-TW" altLang="en-US" sz="2400" dirty="0"/>
              <a:t>小時以上、</a:t>
            </a:r>
            <a:r>
              <a:rPr lang="en-US" altLang="zh-TW" sz="2400" dirty="0"/>
              <a:t>2</a:t>
            </a:r>
            <a:r>
              <a:rPr lang="zh-TW" altLang="en-US" sz="2400" dirty="0"/>
              <a:t>小時以上、</a:t>
            </a:r>
            <a:r>
              <a:rPr lang="en-US" altLang="zh-TW" sz="2400" dirty="0"/>
              <a:t>3</a:t>
            </a:r>
            <a:r>
              <a:rPr lang="zh-TW" altLang="en-US" sz="2400" dirty="0"/>
              <a:t>小時以上及小時以上）</a:t>
            </a:r>
            <a:endParaRPr lang="en-US" altLang="zh-TW" sz="2400" dirty="0"/>
          </a:p>
          <a:p>
            <a:pPr marL="266700" indent="-266700">
              <a:lnSpc>
                <a:spcPct val="150000"/>
              </a:lnSpc>
              <a:buFont typeface="Wingdings" panose="05000000000000000000" pitchFamily="2" charset="2"/>
              <a:buChar char="n"/>
            </a:pPr>
            <a:r>
              <a:rPr lang="zh-TW" altLang="en-US" sz="2400" dirty="0"/>
              <a:t>控制組：無使用因材網（</a:t>
            </a:r>
            <a:r>
              <a:rPr lang="en-US" altLang="zh-TW" sz="2400" dirty="0"/>
              <a:t>0</a:t>
            </a:r>
            <a:r>
              <a:rPr lang="zh-TW" altLang="en-US" sz="2400" dirty="0"/>
              <a:t>時數）</a:t>
            </a:r>
            <a:endParaRPr lang="en-US" altLang="zh-TW" sz="2400" dirty="0"/>
          </a:p>
          <a:p>
            <a:pPr marL="266700" indent="-266700">
              <a:lnSpc>
                <a:spcPct val="150000"/>
              </a:lnSpc>
              <a:buFont typeface="Wingdings" panose="05000000000000000000" pitchFamily="2" charset="2"/>
              <a:buChar char="n"/>
            </a:pPr>
            <a:r>
              <a:rPr lang="zh-TW" altLang="en-US" sz="2400" dirty="0"/>
              <a:t>排名平均進步幅度：以</a:t>
            </a:r>
            <a:r>
              <a:rPr lang="en-US" altLang="zh-TW" sz="2400" dirty="0"/>
              <a:t>107</a:t>
            </a:r>
            <a:r>
              <a:rPr lang="zh-TW" altLang="en-US" sz="2400" dirty="0"/>
              <a:t>年度分數為準，實驗組與控制組相同分數者之（</a:t>
            </a:r>
            <a:r>
              <a:rPr lang="en-US" altLang="zh-TW" sz="2400" dirty="0"/>
              <a:t>107</a:t>
            </a:r>
            <a:r>
              <a:rPr lang="zh-TW" altLang="en-US" sz="2400" dirty="0"/>
              <a:t>年縣市基本學力檢測排名 ─ </a:t>
            </a:r>
            <a:r>
              <a:rPr lang="en-US" altLang="zh-TW" sz="2400" dirty="0"/>
              <a:t>108</a:t>
            </a:r>
            <a:r>
              <a:rPr lang="zh-TW" altLang="en-US" sz="2400" dirty="0"/>
              <a:t>年縣市基本學力檢測排名）之平均數</a:t>
            </a:r>
          </a:p>
          <a:p>
            <a:endParaRPr lang="zh-TW" altLang="en-US" dirty="0"/>
          </a:p>
        </p:txBody>
      </p:sp>
      <p:sp>
        <p:nvSpPr>
          <p:cNvPr id="5" name="投影片編號版面配置區 4"/>
          <p:cNvSpPr>
            <a:spLocks noGrp="1"/>
          </p:cNvSpPr>
          <p:nvPr>
            <p:ph type="sldNum" sz="quarter" idx="2"/>
          </p:nvPr>
        </p:nvSpPr>
        <p:spPr/>
        <p:txBody>
          <a:bodyPr/>
          <a:lstStyle/>
          <a:p>
            <a:fld id="{86CB4B4D-7CA3-9044-876B-883B54F8677D}" type="slidenum">
              <a:rPr lang="en-US" altLang="zh-TW" smtClean="0"/>
              <a:t>42</a:t>
            </a:fld>
            <a:endParaRPr lang="zh-TW" altLang="en-US"/>
          </a:p>
        </p:txBody>
      </p:sp>
    </p:spTree>
    <p:extLst>
      <p:ext uri="{BB962C8B-B14F-4D97-AF65-F5344CB8AC3E}">
        <p14:creationId xmlns:p14="http://schemas.microsoft.com/office/powerpoint/2010/main" val="27108669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628650" y="365126"/>
            <a:ext cx="7886700" cy="1325563"/>
          </a:xfrm>
        </p:spPr>
        <p:txBody>
          <a:bodyPr/>
          <a:lstStyle/>
          <a:p>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分析結果</a:t>
            </a:r>
            <a:endParaRPr lang="zh-TW" altLang="en-US" sz="30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8" name="圖表 7"/>
          <p:cNvGraphicFramePr/>
          <p:nvPr/>
        </p:nvGraphicFramePr>
        <p:xfrm>
          <a:off x="945390" y="1690687"/>
          <a:ext cx="7253220" cy="4761628"/>
        </p:xfrm>
        <a:graphic>
          <a:graphicData uri="http://schemas.openxmlformats.org/drawingml/2006/chart">
            <c:chart xmlns:c="http://schemas.openxmlformats.org/drawingml/2006/chart" xmlns:r="http://schemas.openxmlformats.org/officeDocument/2006/relationships" r:id="rId2"/>
          </a:graphicData>
        </a:graphic>
      </p:graphicFrame>
      <p:sp>
        <p:nvSpPr>
          <p:cNvPr id="9" name="矩形 8"/>
          <p:cNvSpPr/>
          <p:nvPr/>
        </p:nvSpPr>
        <p:spPr>
          <a:xfrm>
            <a:off x="3214080" y="1027907"/>
            <a:ext cx="5365571" cy="461665"/>
          </a:xfrm>
          <a:prstGeom prst="rect">
            <a:avLst/>
          </a:prstGeom>
        </p:spPr>
        <p:txBody>
          <a:bodyPr wrap="none">
            <a:spAutoFit/>
          </a:bodyPr>
          <a:lstStyle/>
          <a:p>
            <a:r>
              <a:rPr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因材網使用時間：</a:t>
            </a:r>
            <a:r>
              <a:rPr lang="en-US" altLang="zh-TW"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1080401~1080520</a:t>
            </a:r>
            <a:endParaRPr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矩形 9"/>
          <p:cNvSpPr/>
          <p:nvPr/>
        </p:nvSpPr>
        <p:spPr>
          <a:xfrm>
            <a:off x="3214080" y="566800"/>
            <a:ext cx="2646878" cy="461665"/>
          </a:xfrm>
          <a:prstGeom prst="rect">
            <a:avLst/>
          </a:prstGeom>
        </p:spPr>
        <p:txBody>
          <a:bodyPr wrap="none">
            <a:spAutoFit/>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排名進步幅度差距</a:t>
            </a:r>
            <a:endParaRPr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43</a:t>
            </a:fld>
            <a:endParaRPr lang="zh-TW" altLang="en-US"/>
          </a:p>
        </p:txBody>
      </p:sp>
    </p:spTree>
    <p:extLst>
      <p:ext uri="{BB962C8B-B14F-4D97-AF65-F5344CB8AC3E}">
        <p14:creationId xmlns:p14="http://schemas.microsoft.com/office/powerpoint/2010/main" val="4055928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628650" y="365126"/>
            <a:ext cx="7886700" cy="1325563"/>
          </a:xfrm>
        </p:spPr>
        <p:txBody>
          <a:bodyPr/>
          <a:lstStyle/>
          <a:p>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分析結果</a:t>
            </a:r>
            <a:endParaRPr lang="zh-TW" altLang="en-US" sz="30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8" name="圖表 7"/>
          <p:cNvGraphicFramePr/>
          <p:nvPr/>
        </p:nvGraphicFramePr>
        <p:xfrm>
          <a:off x="945390" y="1690687"/>
          <a:ext cx="7253220" cy="4761628"/>
        </p:xfrm>
        <a:graphic>
          <a:graphicData uri="http://schemas.openxmlformats.org/drawingml/2006/chart">
            <c:chart xmlns:c="http://schemas.openxmlformats.org/drawingml/2006/chart" xmlns:r="http://schemas.openxmlformats.org/officeDocument/2006/relationships" r:id="rId2"/>
          </a:graphicData>
        </a:graphic>
      </p:graphicFrame>
      <p:sp>
        <p:nvSpPr>
          <p:cNvPr id="9" name="矩形 8"/>
          <p:cNvSpPr/>
          <p:nvPr/>
        </p:nvSpPr>
        <p:spPr>
          <a:xfrm>
            <a:off x="3214080" y="1027907"/>
            <a:ext cx="5365571" cy="461665"/>
          </a:xfrm>
          <a:prstGeom prst="rect">
            <a:avLst/>
          </a:prstGeom>
        </p:spPr>
        <p:txBody>
          <a:bodyPr wrap="none">
            <a:spAutoFit/>
          </a:bodyPr>
          <a:lstStyle/>
          <a:p>
            <a:r>
              <a:rPr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因材網使用時間：</a:t>
            </a:r>
            <a:r>
              <a:rPr lang="en-US" altLang="zh-TW"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1080401~1080520</a:t>
            </a:r>
            <a:endParaRPr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矩形 9"/>
          <p:cNvSpPr/>
          <p:nvPr/>
        </p:nvSpPr>
        <p:spPr>
          <a:xfrm>
            <a:off x="3214080" y="566800"/>
            <a:ext cx="2646878" cy="461665"/>
          </a:xfrm>
          <a:prstGeom prst="rect">
            <a:avLst/>
          </a:prstGeom>
        </p:spPr>
        <p:txBody>
          <a:bodyPr wrap="none">
            <a:spAutoFit/>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排名進步幅度差距</a:t>
            </a:r>
            <a:endParaRPr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44</a:t>
            </a:fld>
            <a:endParaRPr lang="zh-TW" altLang="en-US"/>
          </a:p>
        </p:txBody>
      </p:sp>
    </p:spTree>
    <p:extLst>
      <p:ext uri="{BB962C8B-B14F-4D97-AF65-F5344CB8AC3E}">
        <p14:creationId xmlns:p14="http://schemas.microsoft.com/office/powerpoint/2010/main" val="10435578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F99BF4E9-9D76-4A01-9403-63466CAF25F8}"/>
              </a:ext>
            </a:extLst>
          </p:cNvPr>
          <p:cNvPicPr>
            <a:picLocks noChangeAspect="1"/>
          </p:cNvPicPr>
          <p:nvPr/>
        </p:nvPicPr>
        <p:blipFill rotWithShape="1">
          <a:blip r:embed="rId2"/>
          <a:srcRect l="1634" r="1372"/>
          <a:stretch/>
        </p:blipFill>
        <p:spPr>
          <a:xfrm>
            <a:off x="0" y="857250"/>
            <a:ext cx="9144000" cy="5143500"/>
          </a:xfrm>
          <a:prstGeom prst="rect">
            <a:avLst/>
          </a:prstGeom>
        </p:spPr>
      </p:pic>
      <p:sp>
        <p:nvSpPr>
          <p:cNvPr id="8" name="文字方塊 7">
            <a:extLst>
              <a:ext uri="{FF2B5EF4-FFF2-40B4-BE49-F238E27FC236}">
                <a16:creationId xmlns:a16="http://schemas.microsoft.com/office/drawing/2014/main" xmlns="" id="{446D0932-8179-4428-B2B9-740CD336FC3F}"/>
              </a:ext>
            </a:extLst>
          </p:cNvPr>
          <p:cNvSpPr txBox="1"/>
          <p:nvPr/>
        </p:nvSpPr>
        <p:spPr>
          <a:xfrm>
            <a:off x="6691746" y="971550"/>
            <a:ext cx="2452255" cy="923330"/>
          </a:xfrm>
          <a:prstGeom prst="rect">
            <a:avLst/>
          </a:prstGeom>
          <a:noFill/>
        </p:spPr>
        <p:txBody>
          <a:bodyPr wrap="square" rtlCol="0">
            <a:spAutoFit/>
          </a:bodyPr>
          <a:lstStyle/>
          <a:p>
            <a:r>
              <a:rPr lang="en-US" altLang="zh-TW" sz="1350" dirty="0">
                <a:latin typeface="Times New Roman" panose="02020603050405020304" pitchFamily="18" charset="0"/>
                <a:ea typeface="新細明體" panose="02020500000000000000" pitchFamily="18" charset="-120"/>
                <a:cs typeface="Times New Roman" panose="02020603050405020304" pitchFamily="18" charset="0"/>
              </a:rPr>
              <a:t>Model Fit Index: </a:t>
            </a:r>
            <a:r>
              <a:rPr lang="el-GR" altLang="zh-TW" sz="1350" dirty="0">
                <a:latin typeface="Times New Roman" panose="02020603050405020304" pitchFamily="18" charset="0"/>
                <a:ea typeface="新細明體" panose="02020500000000000000" pitchFamily="18" charset="-120"/>
                <a:cs typeface="Times New Roman" panose="02020603050405020304" pitchFamily="18" charset="0"/>
              </a:rPr>
              <a:t>χ²</a:t>
            </a:r>
            <a:r>
              <a:rPr lang="en-US" altLang="zh-TW" sz="1350" dirty="0">
                <a:latin typeface="Times New Roman" panose="02020603050405020304" pitchFamily="18" charset="0"/>
                <a:ea typeface="新細明體" panose="02020500000000000000" pitchFamily="18" charset="-120"/>
                <a:cs typeface="Times New Roman" panose="02020603050405020304" pitchFamily="18" charset="0"/>
              </a:rPr>
              <a:t>:352.12, df=223; SRMR=.0498</a:t>
            </a:r>
            <a:r>
              <a:rPr lang="zh-TW" altLang="en-US" sz="135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zh-TW" sz="1350" dirty="0">
                <a:latin typeface="Times New Roman" panose="02020603050405020304" pitchFamily="18" charset="0"/>
                <a:ea typeface="新細明體" panose="02020500000000000000" pitchFamily="18" charset="-120"/>
                <a:cs typeface="Times New Roman" panose="02020603050405020304" pitchFamily="18" charset="0"/>
              </a:rPr>
              <a:t> RMSEA=.051 ; CFI:.953: TLI=.947</a:t>
            </a:r>
            <a:endParaRPr lang="zh-TW" altLang="en-US" sz="1350" dirty="0">
              <a:latin typeface="Times New Roman" panose="02020603050405020304" pitchFamily="18" charset="0"/>
              <a:cs typeface="Times New Roman" panose="02020603050405020304" pitchFamily="18" charset="0"/>
            </a:endParaRPr>
          </a:p>
        </p:txBody>
      </p:sp>
      <p:sp>
        <p:nvSpPr>
          <p:cNvPr id="9" name="箭號: 弧形下彎 8">
            <a:extLst>
              <a:ext uri="{FF2B5EF4-FFF2-40B4-BE49-F238E27FC236}">
                <a16:creationId xmlns:a16="http://schemas.microsoft.com/office/drawing/2014/main" xmlns="" id="{AC041D8F-C68B-4B5E-B0D3-25A4BA777C0F}"/>
              </a:ext>
            </a:extLst>
          </p:cNvPr>
          <p:cNvSpPr/>
          <p:nvPr/>
        </p:nvSpPr>
        <p:spPr>
          <a:xfrm rot="18677446">
            <a:off x="5071752" y="2495057"/>
            <a:ext cx="611776" cy="623952"/>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schemeClr val="tx1"/>
              </a:solidFill>
            </a:endParaRPr>
          </a:p>
        </p:txBody>
      </p:sp>
      <p:sp>
        <p:nvSpPr>
          <p:cNvPr id="11" name="箭號: 弧形下彎 10">
            <a:extLst>
              <a:ext uri="{FF2B5EF4-FFF2-40B4-BE49-F238E27FC236}">
                <a16:creationId xmlns:a16="http://schemas.microsoft.com/office/drawing/2014/main" xmlns="" id="{7346BFBE-2A8F-474E-9EEF-8FBDCA84185F}"/>
              </a:ext>
            </a:extLst>
          </p:cNvPr>
          <p:cNvSpPr/>
          <p:nvPr/>
        </p:nvSpPr>
        <p:spPr>
          <a:xfrm rot="1923641" flipH="1">
            <a:off x="3410583" y="2430575"/>
            <a:ext cx="968605" cy="733807"/>
          </a:xfrm>
          <a:prstGeom prst="curved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schemeClr val="tx1"/>
              </a:solidFill>
            </a:endParaRPr>
          </a:p>
        </p:txBody>
      </p:sp>
    </p:spTree>
    <p:extLst>
      <p:ext uri="{BB962C8B-B14F-4D97-AF65-F5344CB8AC3E}">
        <p14:creationId xmlns:p14="http://schemas.microsoft.com/office/powerpoint/2010/main" val="6732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C63B9E2-0BCB-4BD3-A71D-00D232B3FC1D}"/>
              </a:ext>
            </a:extLst>
          </p:cNvPr>
          <p:cNvSpPr>
            <a:spLocks noGrp="1"/>
          </p:cNvSpPr>
          <p:nvPr>
            <p:ph type="title"/>
          </p:nvPr>
        </p:nvSpPr>
        <p:spPr/>
        <p:txBody>
          <a:bodyPr/>
          <a:lstStyle/>
          <a:p>
            <a:r>
              <a:rPr lang="zh-TW" altLang="en-US" dirty="0"/>
              <a:t>自我調節學習預測學生學習成就</a:t>
            </a:r>
          </a:p>
        </p:txBody>
      </p:sp>
      <p:sp>
        <p:nvSpPr>
          <p:cNvPr id="3" name="內容版面配置區 2">
            <a:extLst>
              <a:ext uri="{FF2B5EF4-FFF2-40B4-BE49-F238E27FC236}">
                <a16:creationId xmlns:a16="http://schemas.microsoft.com/office/drawing/2014/main" xmlns="" id="{20E7DF54-984C-4CC2-89E2-57514D9ACF28}"/>
              </a:ext>
            </a:extLst>
          </p:cNvPr>
          <p:cNvSpPr>
            <a:spLocks noGrp="1"/>
          </p:cNvSpPr>
          <p:nvPr>
            <p:ph idx="1"/>
          </p:nvPr>
        </p:nvSpPr>
        <p:spPr>
          <a:xfrm>
            <a:off x="446809" y="2758786"/>
            <a:ext cx="8271164" cy="2968120"/>
          </a:xfrm>
        </p:spPr>
        <p:txBody>
          <a:bodyPr/>
          <a:lstStyle/>
          <a:p>
            <a:r>
              <a:rPr lang="zh-TW" altLang="en-US" dirty="0">
                <a:latin typeface="Times New Roman" panose="02020603050405020304" pitchFamily="18" charset="0"/>
                <a:cs typeface="Times New Roman" panose="02020603050405020304" pitchFamily="18" charset="0"/>
              </a:rPr>
              <a:t>學習成就</a:t>
            </a:r>
            <a:r>
              <a:rPr lang="en-US" altLang="zh-TW" dirty="0">
                <a:latin typeface="Times New Roman" panose="02020603050405020304" pitchFamily="18" charset="0"/>
                <a:cs typeface="Times New Roman" panose="02020603050405020304" pitchFamily="18" charset="0"/>
              </a:rPr>
              <a:t>:108</a:t>
            </a:r>
            <a:r>
              <a:rPr lang="zh-TW" altLang="en-US" dirty="0">
                <a:latin typeface="Times New Roman" panose="02020603050405020304" pitchFamily="18" charset="0"/>
                <a:cs typeface="Times New Roman" panose="02020603050405020304" pitchFamily="18" charset="0"/>
              </a:rPr>
              <a:t>年學力檢測國文與數學</a:t>
            </a:r>
            <a:endParaRPr lang="en-US" altLang="zh-TW" dirty="0">
              <a:latin typeface="Times New Roman" panose="02020603050405020304" pitchFamily="18" charset="0"/>
              <a:cs typeface="Times New Roman" panose="02020603050405020304" pitchFamily="18" charset="0"/>
            </a:endParaRPr>
          </a:p>
          <a:p>
            <a:r>
              <a:rPr lang="zh-TW" altLang="en-US" dirty="0">
                <a:latin typeface="Times New Roman" panose="02020603050405020304" pitchFamily="18" charset="0"/>
                <a:cs typeface="Times New Roman" panose="02020603050405020304" pitchFamily="18" charset="0"/>
              </a:rPr>
              <a:t>樣本</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屏東縣</a:t>
            </a:r>
            <a:r>
              <a:rPr lang="en-US" altLang="zh-TW" dirty="0">
                <a:latin typeface="Times New Roman" panose="02020603050405020304" pitchFamily="18" charset="0"/>
                <a:cs typeface="Times New Roman" panose="02020603050405020304" pitchFamily="18" charset="0"/>
              </a:rPr>
              <a:t>244</a:t>
            </a:r>
            <a:r>
              <a:rPr lang="zh-TW" altLang="en-US" dirty="0">
                <a:latin typeface="Times New Roman" panose="02020603050405020304" pitchFamily="18" charset="0"/>
                <a:cs typeface="Times New Roman" panose="02020603050405020304" pitchFamily="18" charset="0"/>
              </a:rPr>
              <a:t>名五年級學生使用因材網的學生</a:t>
            </a:r>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2100" kern="100" dirty="0">
              <a:latin typeface="Calibri" panose="020F0502020204030204" pitchFamily="34" charset="0"/>
              <a:ea typeface="新細明體" panose="02020500000000000000" pitchFamily="18" charset="-120"/>
              <a:cs typeface="Times New Roman" panose="02020603050405020304" pitchFamily="18" charset="0"/>
            </a:endParaRPr>
          </a:p>
          <a:p>
            <a:r>
              <a:rPr lang="zh-TW" altLang="en-US" kern="100" dirty="0">
                <a:latin typeface="Calibri" panose="020F0502020204030204" pitchFamily="34" charset="0"/>
                <a:ea typeface="新細明體" panose="02020500000000000000" pitchFamily="18" charset="-120"/>
                <a:cs typeface="Times New Roman" panose="02020603050405020304" pitchFamily="18" charset="0"/>
              </a:rPr>
              <a:t>結果</a:t>
            </a:r>
            <a:r>
              <a:rPr lang="en-US" altLang="zh-TW" kern="100" dirty="0">
                <a:latin typeface="Calibri" panose="020F0502020204030204" pitchFamily="34" charset="0"/>
                <a:ea typeface="新細明體" panose="02020500000000000000" pitchFamily="18" charset="-120"/>
                <a:cs typeface="Times New Roman" panose="02020603050405020304" pitchFamily="18" charset="0"/>
              </a:rPr>
              <a:t>:</a:t>
            </a:r>
          </a:p>
          <a:p>
            <a:pPr marL="385763" indent="-385763">
              <a:buFont typeface="+mj-lt"/>
              <a:buAutoNum type="arabicPeriod"/>
            </a:pP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總效果</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自主學習預測國語</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:r=0.501</a:t>
            </a: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；自主學習預測數學為</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r=0.56</a:t>
            </a:r>
            <a:endPar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endParaRPr>
          </a:p>
          <a:p>
            <a:pPr marL="385763" indent="-385763">
              <a:buFont typeface="+mj-lt"/>
              <a:buAutoNum type="arabicPeriod"/>
            </a:pP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直接效果</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自主學習預測國語</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:r=0.13</a:t>
            </a: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；自主學習預測數學為</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r=0.19</a:t>
            </a:r>
            <a:endPar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endParaRPr>
          </a:p>
          <a:p>
            <a:pPr marL="385763" indent="-385763">
              <a:buFont typeface="+mj-lt"/>
              <a:buAutoNum type="arabicPeriod"/>
            </a:pP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間接效果</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自主學習預測國語為</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:r=.371</a:t>
            </a:r>
            <a:r>
              <a:rPr lang="zh-TW" altLang="zh-TW" sz="2100" kern="100" dirty="0">
                <a:latin typeface="Times New Roman" panose="02020603050405020304" pitchFamily="18" charset="0"/>
                <a:ea typeface="新細明體" panose="02020500000000000000" pitchFamily="18" charset="-120"/>
                <a:cs typeface="Times New Roman" panose="02020603050405020304" pitchFamily="18" charset="0"/>
              </a:rPr>
              <a:t>；自主學習預測數學為</a:t>
            </a:r>
            <a:r>
              <a:rPr lang="en-US" altLang="zh-TW" sz="2100" kern="100" dirty="0">
                <a:latin typeface="Times New Roman" panose="02020603050405020304" pitchFamily="18" charset="0"/>
                <a:ea typeface="新細明體" panose="02020500000000000000" pitchFamily="18" charset="-120"/>
                <a:cs typeface="Times New Roman" panose="02020603050405020304" pitchFamily="18" charset="0"/>
              </a:rPr>
              <a:t>r=.367</a:t>
            </a:r>
            <a:endParaRPr lang="zh-TW" altLang="en-US" dirty="0"/>
          </a:p>
        </p:txBody>
      </p:sp>
    </p:spTree>
    <p:extLst>
      <p:ext uri="{BB962C8B-B14F-4D97-AF65-F5344CB8AC3E}">
        <p14:creationId xmlns:p14="http://schemas.microsoft.com/office/powerpoint/2010/main" val="2370430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B489D6A-C2AA-494E-A9D5-53CE0EB3D8EE}"/>
              </a:ext>
            </a:extLst>
          </p:cNvPr>
          <p:cNvSpPr>
            <a:spLocks noGrp="1"/>
          </p:cNvSpPr>
          <p:nvPr>
            <p:ph type="title"/>
          </p:nvPr>
        </p:nvSpPr>
        <p:spPr/>
        <p:txBody>
          <a:bodyPr/>
          <a:lstStyle/>
          <a:p>
            <a:r>
              <a:rPr lang="zh-TW" altLang="en-US" dirty="0"/>
              <a:t>自我調節學習預測學生學習成就</a:t>
            </a:r>
          </a:p>
        </p:txBody>
      </p:sp>
      <p:sp>
        <p:nvSpPr>
          <p:cNvPr id="3" name="內容版面配置區 2">
            <a:extLst>
              <a:ext uri="{FF2B5EF4-FFF2-40B4-BE49-F238E27FC236}">
                <a16:creationId xmlns:a16="http://schemas.microsoft.com/office/drawing/2014/main" xmlns="" id="{CEDC26AC-9824-4B64-B071-2269B462E956}"/>
              </a:ext>
            </a:extLst>
          </p:cNvPr>
          <p:cNvSpPr>
            <a:spLocks noGrp="1"/>
          </p:cNvSpPr>
          <p:nvPr>
            <p:ph idx="1"/>
          </p:nvPr>
        </p:nvSpPr>
        <p:spPr/>
        <p:txBody>
          <a:bodyPr/>
          <a:lstStyle/>
          <a:p>
            <a:r>
              <a:rPr lang="zh-TW" altLang="en-US" dirty="0"/>
              <a:t>結論</a:t>
            </a:r>
            <a:r>
              <a:rPr lang="en-US" altLang="zh-TW" dirty="0"/>
              <a:t>:</a:t>
            </a:r>
            <a:r>
              <a:rPr lang="zh-TW" altLang="en-US" dirty="0"/>
              <a:t> </a:t>
            </a:r>
            <a:endParaRPr lang="en-US" altLang="zh-TW" dirty="0"/>
          </a:p>
          <a:p>
            <a:pPr marL="385763" indent="-385763">
              <a:buFont typeface="+mj-lt"/>
              <a:buAutoNum type="arabicPeriod"/>
            </a:pPr>
            <a:r>
              <a:rPr lang="zh-TW" altLang="en-US" dirty="0"/>
              <a:t>由直接效果來看，學生的自我調節學習可以顯著預測學生的國語、數學成績。</a:t>
            </a:r>
            <a:endParaRPr lang="en-US" altLang="zh-TW" dirty="0"/>
          </a:p>
          <a:p>
            <a:pPr marL="385763" indent="-385763">
              <a:buFont typeface="+mj-lt"/>
              <a:buAutoNum type="arabicPeriod"/>
            </a:pPr>
            <a:endParaRPr lang="en-US" altLang="zh-TW" dirty="0"/>
          </a:p>
          <a:p>
            <a:pPr marL="385763" indent="-385763">
              <a:buFont typeface="+mj-lt"/>
              <a:buAutoNum type="arabicPeriod"/>
            </a:pPr>
            <a:r>
              <a:rPr lang="zh-TW" altLang="en-US" dirty="0"/>
              <a:t>由間接效果來看，因材網平台使用是中介變項，上述預測的結果大部分的貢獻來自學生使用因材網。</a:t>
            </a:r>
          </a:p>
        </p:txBody>
      </p:sp>
    </p:spTree>
    <p:extLst>
      <p:ext uri="{BB962C8B-B14F-4D97-AF65-F5344CB8AC3E}">
        <p14:creationId xmlns:p14="http://schemas.microsoft.com/office/powerpoint/2010/main" val="681338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dirty="0">
                <a:solidFill>
                  <a:schemeClr val="tx1">
                    <a:lumMod val="75000"/>
                    <a:lumOff val="25000"/>
                  </a:schemeClr>
                </a:solidFill>
              </a:rPr>
              <a:t> </a:t>
            </a:r>
          </a:p>
        </p:txBody>
      </p:sp>
      <p:sp>
        <p:nvSpPr>
          <p:cNvPr id="4" name="投影片編號版面配置區 3"/>
          <p:cNvSpPr>
            <a:spLocks noGrp="1"/>
          </p:cNvSpPr>
          <p:nvPr>
            <p:ph type="sldNum" sz="quarter" idx="4294967295"/>
          </p:nvPr>
        </p:nvSpPr>
        <p:spPr>
          <a:xfrm>
            <a:off x="8159750" y="6459538"/>
            <a:ext cx="984250" cy="365125"/>
          </a:xfrm>
          <a:prstGeom prst="rect">
            <a:avLst/>
          </a:prstGeom>
        </p:spPr>
        <p:txBody>
          <a:bodyPr/>
          <a:lstStyle/>
          <a:p>
            <a:pPr>
              <a:defRPr/>
            </a:pPr>
            <a:fld id="{E43EB15D-1CDE-4F56-82A7-A2C2E3CC5758}" type="slidenum">
              <a:rPr lang="zh-TW" altLang="en-US" smtClean="0"/>
              <a:pPr>
                <a:defRPr/>
              </a:pPr>
              <a:t>48</a:t>
            </a:fld>
            <a:endParaRPr lang="zh-TW" altLang="en-US"/>
          </a:p>
        </p:txBody>
      </p:sp>
      <p:sp>
        <p:nvSpPr>
          <p:cNvPr id="12" name="標題 1"/>
          <p:cNvSpPr txBox="1">
            <a:spLocks/>
          </p:cNvSpPr>
          <p:nvPr/>
        </p:nvSpPr>
        <p:spPr bwMode="auto">
          <a:xfrm>
            <a:off x="651653" y="1694698"/>
            <a:ext cx="7886414" cy="3147028"/>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noAutofit/>
          </a:bodyPr>
          <a:lstStyle>
            <a:lvl1pPr algn="ctr" rtl="0" eaLnBrk="0" fontAlgn="base" hangingPunct="0">
              <a:spcBef>
                <a:spcPct val="0"/>
              </a:spcBef>
              <a:spcAft>
                <a:spcPct val="0"/>
              </a:spcAft>
              <a:defRPr lang="zh-TW" altLang="en-US" sz="3600" b="1" kern="1200" dirty="0">
                <a:solidFill>
                  <a:srgbClr val="003399"/>
                </a:solidFill>
                <a:latin typeface="微軟正黑體" panose="020B0604030504040204" pitchFamily="34" charset="-120"/>
                <a:ea typeface="微軟正黑體" panose="020B0604030504040204" pitchFamily="34" charset="-120"/>
                <a:cs typeface="Times New Roman" pitchFamily="18" charset="0"/>
              </a:defRPr>
            </a:lvl1pPr>
            <a:lvl2pPr algn="ctr" rtl="0" eaLnBrk="0" fontAlgn="base" hangingPunct="0">
              <a:spcBef>
                <a:spcPct val="0"/>
              </a:spcBef>
              <a:spcAft>
                <a:spcPct val="0"/>
              </a:spcAft>
              <a:defRPr sz="3200">
                <a:solidFill>
                  <a:schemeClr val="tx1"/>
                </a:solidFill>
                <a:latin typeface="Times New Roman" pitchFamily="18" charset="0"/>
                <a:ea typeface="標楷體" pitchFamily="65" charset="-120"/>
                <a:cs typeface="Times New Roman" pitchFamily="18" charset="0"/>
              </a:defRPr>
            </a:lvl2pPr>
            <a:lvl3pPr algn="ctr" rtl="0" eaLnBrk="0" fontAlgn="base" hangingPunct="0">
              <a:spcBef>
                <a:spcPct val="0"/>
              </a:spcBef>
              <a:spcAft>
                <a:spcPct val="0"/>
              </a:spcAft>
              <a:defRPr sz="3200">
                <a:solidFill>
                  <a:schemeClr val="tx1"/>
                </a:solidFill>
                <a:latin typeface="Times New Roman" pitchFamily="18" charset="0"/>
                <a:ea typeface="標楷體" pitchFamily="65" charset="-120"/>
                <a:cs typeface="Times New Roman" pitchFamily="18" charset="0"/>
              </a:defRPr>
            </a:lvl3pPr>
            <a:lvl4pPr algn="ctr" rtl="0" eaLnBrk="0" fontAlgn="base" hangingPunct="0">
              <a:spcBef>
                <a:spcPct val="0"/>
              </a:spcBef>
              <a:spcAft>
                <a:spcPct val="0"/>
              </a:spcAft>
              <a:defRPr sz="3200">
                <a:solidFill>
                  <a:schemeClr val="tx1"/>
                </a:solidFill>
                <a:latin typeface="Times New Roman" pitchFamily="18" charset="0"/>
                <a:ea typeface="標楷體" pitchFamily="65" charset="-120"/>
                <a:cs typeface="Times New Roman" pitchFamily="18" charset="0"/>
              </a:defRPr>
            </a:lvl4pPr>
            <a:lvl5pPr algn="ctr" rtl="0" eaLnBrk="0" fontAlgn="base" hangingPunct="0">
              <a:spcBef>
                <a:spcPct val="0"/>
              </a:spcBef>
              <a:spcAft>
                <a:spcPct val="0"/>
              </a:spcAft>
              <a:defRPr sz="3200">
                <a:solidFill>
                  <a:schemeClr val="tx1"/>
                </a:solidFill>
                <a:latin typeface="Times New Roman" pitchFamily="18" charset="0"/>
                <a:ea typeface="標楷體" pitchFamily="65" charset="-120"/>
                <a:cs typeface="Times New Roman" pitchFamily="18" charset="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defTabSz="844083">
              <a:spcBef>
                <a:spcPts val="1662"/>
              </a:spcBef>
              <a:defRPr/>
            </a:pPr>
            <a:r>
              <a:rPr kumimoji="1" lang="zh-TW" altLang="en-US" sz="4800" dirty="0" smtClean="0">
                <a:solidFill>
                  <a:schemeClr val="tx1"/>
                </a:solidFill>
              </a:rPr>
              <a:t>高中</a:t>
            </a:r>
            <a:r>
              <a:rPr kumimoji="1" lang="zh-TW" altLang="en-US" sz="4800" dirty="0">
                <a:solidFill>
                  <a:schemeClr val="tx1"/>
                </a:solidFill>
              </a:rPr>
              <a:t>職科技輔助自主</a:t>
            </a:r>
            <a:r>
              <a:rPr kumimoji="1" lang="zh-TW" altLang="en-US" sz="4800" dirty="0" smtClean="0">
                <a:solidFill>
                  <a:schemeClr val="tx1"/>
                </a:solidFill>
              </a:rPr>
              <a:t>學習</a:t>
            </a:r>
            <a:endParaRPr kumimoji="1" lang="en-US" altLang="zh-TW" sz="4800" dirty="0" smtClean="0">
              <a:solidFill>
                <a:schemeClr val="tx1"/>
              </a:solidFill>
            </a:endParaRPr>
          </a:p>
          <a:p>
            <a:pPr defTabSz="844083">
              <a:spcBef>
                <a:spcPts val="1662"/>
              </a:spcBef>
              <a:defRPr/>
            </a:pPr>
            <a:r>
              <a:rPr kumimoji="1" lang="zh-TW" altLang="en-US" sz="4800" dirty="0" smtClean="0">
                <a:solidFill>
                  <a:schemeClr val="tx1"/>
                </a:solidFill>
              </a:rPr>
              <a:t>推動</a:t>
            </a:r>
            <a:r>
              <a:rPr kumimoji="1" lang="zh-TW" altLang="en-US" sz="4800" dirty="0">
                <a:solidFill>
                  <a:schemeClr val="tx1"/>
                </a:solidFill>
              </a:rPr>
              <a:t>計畫</a:t>
            </a:r>
          </a:p>
        </p:txBody>
      </p:sp>
      <p:pic>
        <p:nvPicPr>
          <p:cNvPr id="6" name="Picture 2" descr="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Tree>
    <p:extLst>
      <p:ext uri="{BB962C8B-B14F-4D97-AF65-F5344CB8AC3E}">
        <p14:creationId xmlns:p14="http://schemas.microsoft.com/office/powerpoint/2010/main" val="2983411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04664"/>
            <a:ext cx="9143999" cy="1077218"/>
          </a:xfrm>
          <a:prstGeom prst="rect">
            <a:avLst/>
          </a:prstGeom>
        </p:spPr>
        <p:txBody>
          <a:bodyPr wrap="square">
            <a:spAutoFit/>
          </a:bodyPr>
          <a:lstStyle/>
          <a:p>
            <a:pPr algn="ctr"/>
            <a:r>
              <a:rPr lang="zh-TW" altLang="en-US" sz="3200" b="1" dirty="0" smtClean="0">
                <a:effectLst>
                  <a:outerShdw blurRad="38100" dist="38100" dir="2700000" algn="tl">
                    <a:srgbClr val="000000">
                      <a:alpha val="43137"/>
                    </a:srgbClr>
                  </a:outerShdw>
                </a:effectLst>
                <a:latin typeface="+mn-ea"/>
                <a:ea typeface="微軟正黑體" panose="020B0604030504040204" pitchFamily="34" charset="-120"/>
              </a:rPr>
              <a:t>高中職科技</a:t>
            </a:r>
            <a:r>
              <a:rPr lang="zh-TW" altLang="en-US" sz="3200" b="1" dirty="0">
                <a:effectLst>
                  <a:outerShdw blurRad="38100" dist="38100" dir="2700000" algn="tl">
                    <a:srgbClr val="000000">
                      <a:alpha val="43137"/>
                    </a:srgbClr>
                  </a:outerShdw>
                </a:effectLst>
                <a:latin typeface="+mn-ea"/>
                <a:ea typeface="微軟正黑體" panose="020B0604030504040204" pitchFamily="34" charset="-120"/>
              </a:rPr>
              <a:t>輔助自主學習推動</a:t>
            </a:r>
            <a:r>
              <a:rPr lang="zh-TW" altLang="en-US" sz="3200" b="1" dirty="0" smtClean="0">
                <a:effectLst>
                  <a:outerShdw blurRad="38100" dist="38100" dir="2700000" algn="tl">
                    <a:srgbClr val="000000">
                      <a:alpha val="43137"/>
                    </a:srgbClr>
                  </a:outerShdw>
                </a:effectLst>
                <a:latin typeface="+mn-ea"/>
                <a:ea typeface="微軟正黑體" panose="020B0604030504040204" pitchFamily="34" charset="-120"/>
              </a:rPr>
              <a:t>計畫 </a:t>
            </a:r>
            <a:r>
              <a:rPr lang="en-US" altLang="zh-TW" sz="3200" b="1" dirty="0" smtClean="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(1/3)</a:t>
            </a:r>
            <a:endParaRPr lang="zh-TW" altLang="en-US" sz="4000" dirty="0">
              <a:latin typeface="Times New Roman" panose="02020603050405020304" pitchFamily="18" charset="0"/>
              <a:cs typeface="Times New Roman" panose="02020603050405020304" pitchFamily="18" charset="0"/>
            </a:endParaRPr>
          </a:p>
          <a:p>
            <a:pPr algn="ctr"/>
            <a:endParaRPr lang="zh-TW" altLang="en-US" sz="3200" dirty="0"/>
          </a:p>
        </p:txBody>
      </p:sp>
      <p:sp>
        <p:nvSpPr>
          <p:cNvPr id="4" name="矩形 3"/>
          <p:cNvSpPr/>
          <p:nvPr/>
        </p:nvSpPr>
        <p:spPr>
          <a:xfrm>
            <a:off x="179512" y="1268760"/>
            <a:ext cx="8606243" cy="3842077"/>
          </a:xfrm>
          <a:prstGeom prst="rect">
            <a:avLst/>
          </a:prstGeom>
        </p:spPr>
        <p:txBody>
          <a:bodyPr wrap="square">
            <a:spAutoFit/>
          </a:bodyPr>
          <a:lstStyle/>
          <a:p>
            <a:pPr marL="342900" marR="14605" lvl="2" indent="-342900" fontAlgn="base">
              <a:lnSpc>
                <a:spcPts val="1950"/>
              </a:lnSpc>
              <a:spcAft>
                <a:spcPts val="600"/>
              </a:spcAft>
              <a:buFont typeface="Wingdings" panose="05000000000000000000" pitchFamily="2" charset="2"/>
              <a:buChar char="Ø"/>
              <a:tabLst>
                <a:tab pos="90170" algn="l"/>
                <a:tab pos="990600" algn="l"/>
              </a:tabLst>
              <a:defRPr/>
            </a:pPr>
            <a:r>
              <a:rPr lang="zh-TW" altLang="en-US" sz="2800" b="1" dirty="0">
                <a:solidFill>
                  <a:schemeClr val="tx2">
                    <a:lumMod val="50000"/>
                  </a:schemeClr>
                </a:solidFill>
                <a:latin typeface="微軟正黑體" panose="020B0604030504040204" pitchFamily="34" charset="-120"/>
                <a:ea typeface="微軟正黑體" panose="020B0604030504040204" pitchFamily="34" charset="-120"/>
              </a:rPr>
              <a:t>目標</a:t>
            </a:r>
            <a:endParaRPr lang="en-US" altLang="zh-TW" sz="2800" b="1" dirty="0">
              <a:solidFill>
                <a:schemeClr val="tx2">
                  <a:lumMod val="50000"/>
                </a:schemeClr>
              </a:solidFill>
              <a:latin typeface="微軟正黑體" panose="020B0604030504040204" pitchFamily="34" charset="-120"/>
              <a:ea typeface="微軟正黑體" panose="020B0604030504040204" pitchFamily="34" charset="-120"/>
            </a:endParaRPr>
          </a:p>
          <a:p>
            <a:pPr marL="644525" marR="14605" lvl="2" indent="-285750" algn="just">
              <a:spcAft>
                <a:spcPts val="300"/>
              </a:spcAft>
              <a:buFont typeface="Arial" panose="020B0604020202020204" pitchFamily="34" charset="0"/>
              <a:buChar char="•"/>
              <a:tabLst>
                <a:tab pos="90170" algn="l"/>
                <a:tab pos="990600" algn="l"/>
              </a:tabLst>
            </a:pPr>
            <a:r>
              <a:rPr lang="zh-TW" altLang="en-US" sz="2400" b="1" dirty="0">
                <a:solidFill>
                  <a:srgbClr val="0070C0"/>
                </a:solidFill>
                <a:latin typeface="微軟正黑體" panose="020B0604030504040204" pitchFamily="34" charset="-120"/>
                <a:ea typeface="微軟正黑體" panose="020B0604030504040204" pitchFamily="34" charset="-120"/>
              </a:rPr>
              <a:t>推廣科技輔助自主學習之教學模式與活動設計策略：</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630238" marR="14605" lvl="2" indent="-271463" algn="just">
              <a:spcAft>
                <a:spcPts val="300"/>
              </a:spcAft>
              <a:tabLst>
                <a:tab pos="90170" algn="l"/>
                <a:tab pos="990600" algn="l"/>
              </a:tabLst>
            </a:pPr>
            <a:r>
              <a:rPr lang="zh-TW" altLang="en-US" sz="2000" b="1" dirty="0">
                <a:latin typeface="微軟正黑體" panose="020B0604030504040204" pitchFamily="34" charset="-120"/>
                <a:ea typeface="微軟正黑體" panose="020B0604030504040204" pitchFamily="34" charset="-120"/>
              </a:rPr>
              <a:t>    </a:t>
            </a:r>
            <a:r>
              <a:rPr lang="zh-TW" altLang="en-US" sz="2000" dirty="0" smtClean="0">
                <a:latin typeface="微軟正黑體" panose="020B0604030504040204" pitchFamily="34" charset="-120"/>
                <a:ea typeface="微軟正黑體" panose="020B0604030504040204" pitchFamily="34" charset="-120"/>
              </a:rPr>
              <a:t>該</a:t>
            </a:r>
            <a:r>
              <a:rPr lang="zh-TW" altLang="en-US" sz="2000" dirty="0">
                <a:latin typeface="微軟正黑體" panose="020B0604030504040204" pitchFamily="34" charset="-120"/>
                <a:ea typeface="微軟正黑體" panose="020B0604030504040204" pitchFamily="34" charset="-120"/>
              </a:rPr>
              <a:t>目標將幫助教師瞭解自主學習的意義，並引導教師整合自主學習、學習策略以及資訊科技發展科技輔助自主學習教學活動。</a:t>
            </a:r>
            <a:endParaRPr lang="en-US" altLang="zh-TW" sz="2000" dirty="0">
              <a:latin typeface="微軟正黑體" panose="020B0604030504040204" pitchFamily="34" charset="-120"/>
              <a:ea typeface="微軟正黑體" panose="020B0604030504040204" pitchFamily="34" charset="-120"/>
            </a:endParaRPr>
          </a:p>
          <a:p>
            <a:pPr marL="644525" marR="14605" lvl="2" indent="-285750" algn="just">
              <a:spcAft>
                <a:spcPts val="300"/>
              </a:spcAft>
              <a:buFont typeface="Arial" panose="020B0604020202020204" pitchFamily="34" charset="0"/>
              <a:buChar char="•"/>
              <a:tabLst>
                <a:tab pos="90170" algn="l"/>
                <a:tab pos="990600" algn="l"/>
              </a:tabLst>
            </a:pPr>
            <a:r>
              <a:rPr lang="zh-TW" altLang="en-US" sz="2400" b="1" dirty="0">
                <a:solidFill>
                  <a:srgbClr val="0070C0"/>
                </a:solidFill>
                <a:latin typeface="微軟正黑體" panose="020B0604030504040204" pitchFamily="34" charset="-120"/>
                <a:ea typeface="微軟正黑體" panose="020B0604030504040204" pitchFamily="34" charset="-120"/>
              </a:rPr>
              <a:t>建立科技輔助自主學習之推廣與輔導模式：</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630238" indent="-630238"/>
            <a:r>
              <a:rPr lang="zh-TW" altLang="en-US" sz="2000" b="1" dirty="0">
                <a:latin typeface="微軟正黑體" panose="020B0604030504040204" pitchFamily="34" charset="-120"/>
                <a:ea typeface="微軟正黑體" panose="020B0604030504040204" pitchFamily="34" charset="-120"/>
              </a:rPr>
              <a:t>          </a:t>
            </a:r>
            <a:r>
              <a:rPr lang="zh-TW" altLang="en-US" sz="2000" dirty="0" smtClean="0">
                <a:latin typeface="微軟正黑體" panose="020B0604030504040204" pitchFamily="34" charset="-120"/>
                <a:ea typeface="微軟正黑體" panose="020B0604030504040204" pitchFamily="34" charset="-120"/>
              </a:rPr>
              <a:t>本</a:t>
            </a:r>
            <a:r>
              <a:rPr lang="zh-TW" altLang="en-US" sz="2000" dirty="0">
                <a:latin typeface="微軟正黑體" panose="020B0604030504040204" pitchFamily="34" charset="-120"/>
                <a:ea typeface="微軟正黑體" panose="020B0604030504040204" pitchFamily="34" charset="-120"/>
              </a:rPr>
              <a:t>計畫採用媒合顧問團隊與推動學校的輔導模式，由有經驗之輔導顧問團隊輔導固定學校，協助該校特色發展以及教師教學能量。</a:t>
            </a:r>
            <a:endParaRPr lang="en-US" altLang="zh-TW" sz="2000" dirty="0">
              <a:latin typeface="微軟正黑體" panose="020B0604030504040204" pitchFamily="34" charset="-120"/>
              <a:ea typeface="微軟正黑體" panose="020B0604030504040204" pitchFamily="34" charset="-120"/>
            </a:endParaRPr>
          </a:p>
          <a:p>
            <a:pPr marL="644525" marR="14605" lvl="2" indent="-285750" algn="just">
              <a:spcAft>
                <a:spcPts val="300"/>
              </a:spcAft>
              <a:buFont typeface="Arial" panose="020B0604020202020204" pitchFamily="34" charset="0"/>
              <a:buChar char="•"/>
              <a:tabLst>
                <a:tab pos="90170" algn="l"/>
                <a:tab pos="990600" algn="l"/>
              </a:tabLst>
            </a:pPr>
            <a:r>
              <a:rPr lang="zh-TW" altLang="en-US" sz="2400" b="1" dirty="0">
                <a:solidFill>
                  <a:srgbClr val="0070C0"/>
                </a:solidFill>
                <a:latin typeface="微軟正黑體" panose="020B0604030504040204" pitchFamily="34" charset="-120"/>
                <a:ea typeface="微軟正黑體" panose="020B0604030504040204" pitchFamily="34" charset="-120"/>
              </a:rPr>
              <a:t>辦理科技輔助自主學習推廣與交流活動：</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marL="630238" indent="-630238"/>
            <a:r>
              <a:rPr lang="zh-TW" altLang="en-US" sz="2000" b="1" dirty="0">
                <a:latin typeface="微軟正黑體" panose="020B0604030504040204" pitchFamily="34" charset="-120"/>
                <a:ea typeface="微軟正黑體" panose="020B0604030504040204" pitchFamily="34" charset="-120"/>
              </a:rPr>
              <a:t>          </a:t>
            </a:r>
            <a:r>
              <a:rPr lang="zh-TW" altLang="en-US" sz="2000" dirty="0" smtClean="0">
                <a:latin typeface="微軟正黑體" panose="020B0604030504040204" pitchFamily="34" charset="-120"/>
                <a:ea typeface="微軟正黑體" panose="020B0604030504040204" pitchFamily="34" charset="-120"/>
              </a:rPr>
              <a:t>由</a:t>
            </a:r>
            <a:r>
              <a:rPr lang="zh-TW" altLang="en-US" sz="2000" dirty="0">
                <a:latin typeface="微軟正黑體" panose="020B0604030504040204" pitchFamily="34" charset="-120"/>
                <a:ea typeface="微軟正黑體" panose="020B0604030504040204" pitchFamily="34" charset="-120"/>
              </a:rPr>
              <a:t>計畫團隊協同推廣學校，透過座談會議及工作坊等方式，提供更多校際交流機會，並促進各校導入科技輔助自主學習的能力。</a:t>
            </a:r>
            <a:endParaRPr lang="en-US" altLang="zh-TW" sz="2000" dirty="0">
              <a:latin typeface="微軟正黑體" panose="020B0604030504040204" pitchFamily="34" charset="-120"/>
              <a:ea typeface="微軟正黑體" panose="020B0604030504040204" pitchFamily="34" charset="-120"/>
            </a:endParaRPr>
          </a:p>
          <a:p>
            <a:pPr marL="644525" marR="14605" lvl="2" indent="-285750" algn="just">
              <a:spcAft>
                <a:spcPts val="300"/>
              </a:spcAft>
              <a:buFont typeface="Arial" panose="020B0604020202020204" pitchFamily="34" charset="0"/>
              <a:buChar char="•"/>
              <a:tabLst>
                <a:tab pos="90170" algn="l"/>
                <a:tab pos="990600" algn="l"/>
              </a:tabLst>
            </a:pP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文字方塊 4"/>
          <p:cNvSpPr txBox="1"/>
          <p:nvPr/>
        </p:nvSpPr>
        <p:spPr>
          <a:xfrm>
            <a:off x="179512" y="4982353"/>
            <a:ext cx="8424936" cy="1985159"/>
          </a:xfrm>
          <a:prstGeom prst="rect">
            <a:avLst/>
          </a:prstGeom>
          <a:noFill/>
        </p:spPr>
        <p:txBody>
          <a:bodyPr wrap="square" rtlCol="0">
            <a:spAutoFit/>
          </a:bodyPr>
          <a:lstStyle/>
          <a:p>
            <a:pPr marL="457200" indent="-457200">
              <a:lnSpc>
                <a:spcPts val="3000"/>
              </a:lnSpc>
              <a:buFont typeface="Wingdings" panose="05000000000000000000" pitchFamily="2" charset="2"/>
              <a:buChar char="Ø"/>
              <a:defRPr/>
            </a:pPr>
            <a:r>
              <a:rPr lang="zh-TW" altLang="en-US" sz="2800" b="1" dirty="0" smtClean="0">
                <a:solidFill>
                  <a:schemeClr val="tx2">
                    <a:lumMod val="50000"/>
                  </a:schemeClr>
                </a:solidFill>
                <a:latin typeface="微軟正黑體" panose="020B0604030504040204" pitchFamily="34" charset="-120"/>
                <a:ea typeface="微軟正黑體" panose="020B0604030504040204" pitchFamily="34" charset="-120"/>
              </a:rPr>
              <a:t>推動</a:t>
            </a:r>
            <a:r>
              <a:rPr lang="zh-TW" altLang="en-US" sz="2800" b="1" dirty="0">
                <a:solidFill>
                  <a:schemeClr val="tx2">
                    <a:lumMod val="50000"/>
                  </a:schemeClr>
                </a:solidFill>
                <a:latin typeface="微軟正黑體" panose="020B0604030504040204" pitchFamily="34" charset="-120"/>
                <a:ea typeface="微軟正黑體" panose="020B0604030504040204" pitchFamily="34" charset="-120"/>
              </a:rPr>
              <a:t>計畫</a:t>
            </a:r>
            <a:endParaRPr lang="en-US" altLang="zh-TW" sz="2800" b="1" dirty="0">
              <a:solidFill>
                <a:schemeClr val="tx2">
                  <a:lumMod val="50000"/>
                </a:schemeClr>
              </a:solidFill>
              <a:latin typeface="微軟正黑體" panose="020B0604030504040204" pitchFamily="34" charset="-120"/>
              <a:ea typeface="微軟正黑體" panose="020B0604030504040204" pitchFamily="34" charset="-120"/>
            </a:endParaRPr>
          </a:p>
          <a:p>
            <a:pPr marL="914400" lvl="1" indent="-457200">
              <a:lnSpc>
                <a:spcPct val="120000"/>
              </a:lnSpc>
              <a:buFont typeface="Arial" panose="020B0604020202020204" pitchFamily="34" charset="0"/>
              <a:buChar char="•"/>
              <a:defRPr/>
            </a:pPr>
            <a:r>
              <a:rPr lang="zh-TW" altLang="en-US" sz="2000" b="1" dirty="0">
                <a:latin typeface="微軟正黑體" panose="020B0604030504040204" pitchFamily="34" charset="-120"/>
                <a:ea typeface="微軟正黑體" panose="020B0604030504040204" pitchFamily="34" charset="-120"/>
              </a:rPr>
              <a:t>期程：</a:t>
            </a:r>
            <a:r>
              <a:rPr lang="en-US" altLang="zh-TW" sz="2000" b="1" u="sng" dirty="0">
                <a:solidFill>
                  <a:srgbClr val="0070C0"/>
                </a:solidFill>
                <a:latin typeface="微軟正黑體" panose="020B0604030504040204" pitchFamily="34" charset="-120"/>
                <a:ea typeface="微軟正黑體" panose="020B0604030504040204" pitchFamily="34" charset="-120"/>
              </a:rPr>
              <a:t>109</a:t>
            </a:r>
            <a:r>
              <a:rPr lang="zh-TW" altLang="en-US" sz="2000" b="1" u="sng" dirty="0" smtClean="0">
                <a:solidFill>
                  <a:srgbClr val="0070C0"/>
                </a:solidFill>
                <a:latin typeface="微軟正黑體" panose="020B0604030504040204" pitchFamily="34" charset="-120"/>
                <a:ea typeface="微軟正黑體" panose="020B0604030504040204" pitchFamily="34" charset="-120"/>
              </a:rPr>
              <a:t>年</a:t>
            </a:r>
            <a:r>
              <a:rPr lang="en-US" altLang="zh-TW" sz="2000" b="1" u="sng" dirty="0" smtClean="0">
                <a:solidFill>
                  <a:srgbClr val="0070C0"/>
                </a:solidFill>
                <a:latin typeface="微軟正黑體" panose="020B0604030504040204" pitchFamily="34" charset="-120"/>
                <a:ea typeface="微軟正黑體" panose="020B0604030504040204" pitchFamily="34" charset="-120"/>
              </a:rPr>
              <a:t>1</a:t>
            </a:r>
            <a:r>
              <a:rPr lang="zh-TW" altLang="en-US" sz="2000" b="1" u="sng" dirty="0" smtClean="0">
                <a:solidFill>
                  <a:srgbClr val="0070C0"/>
                </a:solidFill>
                <a:latin typeface="微軟正黑體" panose="020B0604030504040204" pitchFamily="34" charset="-120"/>
                <a:ea typeface="微軟正黑體" panose="020B0604030504040204" pitchFamily="34" charset="-120"/>
              </a:rPr>
              <a:t>月至</a:t>
            </a:r>
            <a:r>
              <a:rPr lang="en-US" altLang="zh-TW" sz="2000" b="1" u="sng" dirty="0" smtClean="0">
                <a:solidFill>
                  <a:srgbClr val="0070C0"/>
                </a:solidFill>
                <a:latin typeface="微軟正黑體" panose="020B0604030504040204" pitchFamily="34" charset="-120"/>
                <a:ea typeface="微軟正黑體" panose="020B0604030504040204" pitchFamily="34" charset="-120"/>
              </a:rPr>
              <a:t>110</a:t>
            </a:r>
            <a:r>
              <a:rPr lang="zh-TW" altLang="en-US" sz="2000" b="1" u="sng" dirty="0" smtClean="0">
                <a:solidFill>
                  <a:srgbClr val="0070C0"/>
                </a:solidFill>
                <a:latin typeface="微軟正黑體" panose="020B0604030504040204" pitchFamily="34" charset="-120"/>
                <a:ea typeface="微軟正黑體" panose="020B0604030504040204" pitchFamily="34" charset="-120"/>
              </a:rPr>
              <a:t>年</a:t>
            </a:r>
            <a:r>
              <a:rPr lang="en-US" altLang="zh-TW" sz="2000" b="1" u="sng" dirty="0" smtClean="0">
                <a:solidFill>
                  <a:srgbClr val="0070C0"/>
                </a:solidFill>
                <a:latin typeface="微軟正黑體" panose="020B0604030504040204" pitchFamily="34" charset="-120"/>
                <a:ea typeface="微軟正黑體" panose="020B0604030504040204" pitchFamily="34" charset="-120"/>
              </a:rPr>
              <a:t>1</a:t>
            </a:r>
            <a:r>
              <a:rPr lang="zh-TW" altLang="en-US" sz="2000" b="1" u="sng" dirty="0" smtClean="0">
                <a:solidFill>
                  <a:srgbClr val="0070C0"/>
                </a:solidFill>
                <a:latin typeface="微軟正黑體" panose="020B0604030504040204" pitchFamily="34" charset="-120"/>
                <a:ea typeface="微軟正黑體" panose="020B0604030504040204" pitchFamily="34" charset="-120"/>
              </a:rPr>
              <a:t>月</a:t>
            </a:r>
            <a:r>
              <a:rPr lang="zh-TW" altLang="en-US" sz="2000" dirty="0" smtClean="0">
                <a:solidFill>
                  <a:prstClr val="black">
                    <a:lumMod val="85000"/>
                    <a:lumOff val="15000"/>
                  </a:prstClr>
                </a:solidFill>
                <a:latin typeface="微軟正黑體" panose="020B0604030504040204" pitchFamily="34" charset="-120"/>
                <a:ea typeface="微軟正黑體" panose="020B0604030504040204" pitchFamily="34" charset="-120"/>
                <a:cs typeface="Calibri" panose="020F0502020204030204" pitchFamily="34" charset="0"/>
              </a:rPr>
              <a:t>。</a:t>
            </a:r>
            <a:endParaRPr lang="en-US" altLang="zh-TW" sz="2000" b="1" u="sng" dirty="0">
              <a:solidFill>
                <a:srgbClr val="0070C0"/>
              </a:solidFill>
              <a:latin typeface="微軟正黑體" panose="020B0604030504040204" pitchFamily="34" charset="-120"/>
              <a:ea typeface="微軟正黑體" panose="020B0604030504040204" pitchFamily="34" charset="-120"/>
            </a:endParaRPr>
          </a:p>
          <a:p>
            <a:pPr marL="914400" lvl="1" indent="-457200">
              <a:lnSpc>
                <a:spcPct val="120000"/>
              </a:lnSpc>
              <a:buFont typeface="Arial" panose="020B0604020202020204" pitchFamily="34" charset="0"/>
              <a:buChar char="•"/>
              <a:defRPr/>
            </a:pPr>
            <a:r>
              <a:rPr lang="zh-TW" altLang="en-US" sz="2000" b="1" dirty="0">
                <a:latin typeface="微軟正黑體" panose="020B0604030504040204" pitchFamily="34" charset="-120"/>
                <a:ea typeface="微軟正黑體" panose="020B0604030504040204" pitchFamily="34" charset="-120"/>
              </a:rPr>
              <a:t>實施範圍</a:t>
            </a:r>
            <a:r>
              <a:rPr lang="zh-TW" altLang="en-US" sz="2000" b="1" dirty="0" smtClean="0">
                <a:latin typeface="微軟正黑體" panose="020B0604030504040204" pitchFamily="34" charset="-120"/>
                <a:ea typeface="微軟正黑體" panose="020B0604030504040204" pitchFamily="34" charset="-120"/>
              </a:rPr>
              <a:t>：</a:t>
            </a:r>
            <a:r>
              <a:rPr lang="zh-TW" altLang="en-US" sz="2000" b="1" dirty="0" smtClean="0">
                <a:solidFill>
                  <a:srgbClr val="FF0000"/>
                </a:solidFill>
                <a:latin typeface="微軟正黑體" panose="020B0604030504040204" pitchFamily="34" charset="-120"/>
                <a:ea typeface="微軟正黑體" panose="020B0604030504040204" pitchFamily="34" charset="-120"/>
              </a:rPr>
              <a:t>共</a:t>
            </a:r>
            <a:r>
              <a:rPr lang="en-US" altLang="zh-TW" sz="2000" b="1" dirty="0" smtClean="0">
                <a:solidFill>
                  <a:srgbClr val="FF0000"/>
                </a:solidFill>
                <a:latin typeface="微軟正黑體" panose="020B0604030504040204" pitchFamily="34" charset="-120"/>
                <a:ea typeface="微軟正黑體" panose="020B0604030504040204" pitchFamily="34" charset="-120"/>
              </a:rPr>
              <a:t>19</a:t>
            </a:r>
            <a:r>
              <a:rPr lang="zh-TW" altLang="en-US" sz="2000" b="1" dirty="0">
                <a:solidFill>
                  <a:srgbClr val="FF0000"/>
                </a:solidFill>
                <a:latin typeface="微軟正黑體" panose="020B0604030504040204" pitchFamily="34" charset="-120"/>
                <a:ea typeface="微軟正黑體" panose="020B0604030504040204" pitchFamily="34" charset="-120"/>
              </a:rPr>
              <a:t>校參與</a:t>
            </a:r>
            <a:r>
              <a:rPr lang="zh-TW" altLang="en-US" sz="2000" dirty="0" smtClean="0">
                <a:solidFill>
                  <a:prstClr val="black">
                    <a:lumMod val="85000"/>
                    <a:lumOff val="15000"/>
                  </a:prstClr>
                </a:solidFill>
                <a:latin typeface="微軟正黑體" panose="020B0604030504040204" pitchFamily="34" charset="-120"/>
                <a:ea typeface="微軟正黑體" panose="020B0604030504040204" pitchFamily="34" charset="-120"/>
                <a:cs typeface="Calibri" panose="020F0502020204030204" pitchFamily="34" charset="0"/>
              </a:rPr>
              <a:t>。</a:t>
            </a:r>
            <a:endParaRPr lang="en-US" altLang="zh-TW" sz="2000" b="1" dirty="0">
              <a:latin typeface="微軟正黑體" panose="020B0604030504040204" pitchFamily="34" charset="-120"/>
              <a:ea typeface="微軟正黑體" panose="020B0604030504040204" pitchFamily="34" charset="-120"/>
            </a:endParaRPr>
          </a:p>
          <a:p>
            <a:pPr marL="914400" lvl="1" indent="-457200">
              <a:lnSpc>
                <a:spcPts val="3000"/>
              </a:lnSpc>
              <a:buFont typeface="Wingdings" panose="05000000000000000000" pitchFamily="2" charset="2"/>
              <a:buChar char="Ø"/>
              <a:defRPr/>
            </a:pPr>
            <a:endParaRPr lang="en-US" altLang="zh-TW" sz="2800" b="1" dirty="0">
              <a:latin typeface="標楷體" panose="03000509000000000000" pitchFamily="65" charset="-120"/>
              <a:ea typeface="標楷體" panose="03000509000000000000" pitchFamily="65" charset="-120"/>
            </a:endParaRPr>
          </a:p>
          <a:p>
            <a:pPr marL="914400" lvl="1" indent="-457200">
              <a:lnSpc>
                <a:spcPts val="3000"/>
              </a:lnSpc>
              <a:buFont typeface="Wingdings" panose="05000000000000000000" pitchFamily="2" charset="2"/>
              <a:buChar char="Ø"/>
              <a:defRPr/>
            </a:pPr>
            <a:endParaRPr lang="en-US" altLang="zh-TW" sz="2800" b="1"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5"/>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49</a:t>
            </a:fld>
            <a:endParaRPr lang="zh-TW" altLang="en-US">
              <a:solidFill>
                <a:prstClr val="black">
                  <a:tint val="75000"/>
                </a:prstClr>
              </a:solidFill>
            </a:endParaRPr>
          </a:p>
        </p:txBody>
      </p:sp>
    </p:spTree>
    <p:extLst>
      <p:ext uri="{BB962C8B-B14F-4D97-AF65-F5344CB8AC3E}">
        <p14:creationId xmlns:p14="http://schemas.microsoft.com/office/powerpoint/2010/main" val="3829585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7F78FC8-BA69-4985-BDB3-65B7C5DB6284}"/>
              </a:ext>
            </a:extLst>
          </p:cNvPr>
          <p:cNvSpPr/>
          <p:nvPr/>
        </p:nvSpPr>
        <p:spPr>
          <a:xfrm>
            <a:off x="0" y="271620"/>
            <a:ext cx="9143999" cy="584775"/>
          </a:xfrm>
          <a:prstGeom prst="rect">
            <a:avLst/>
          </a:prstGeom>
        </p:spPr>
        <p:txBody>
          <a:bodyPr wrap="square">
            <a:spAutoFit/>
          </a:bodyPr>
          <a:lstStyle/>
          <a:p>
            <a:pPr algn="ctr">
              <a:spcAft>
                <a:spcPts val="1200"/>
              </a:spcAft>
            </a:pPr>
            <a:r>
              <a:rPr lang="zh-TW" altLang="en-US" sz="3200" b="1" dirty="0">
                <a:effectLst>
                  <a:glow rad="127000">
                    <a:schemeClr val="bg1"/>
                  </a:glow>
                </a:effectLst>
                <a:latin typeface="微軟正黑體" panose="020B0604030504040204" pitchFamily="34" charset="-120"/>
                <a:ea typeface="微軟正黑體" panose="020B0604030504040204" pitchFamily="34" charset="-120"/>
                <a:cs typeface="Arial" panose="020B0604020202020204" pitchFamily="34" charset="0"/>
              </a:rPr>
              <a:t>自主學習的 </a:t>
            </a:r>
            <a:r>
              <a:rPr lang="zh-TW" altLang="en-US" sz="3200" b="1" dirty="0">
                <a:solidFill>
                  <a:srgbClr val="0000FF"/>
                </a:solidFill>
                <a:effectLst>
                  <a:glow rad="127000">
                    <a:schemeClr val="bg1"/>
                  </a:glow>
                </a:effectLst>
                <a:latin typeface="微軟正黑體" panose="020B0604030504040204" pitchFamily="34" charset="-120"/>
                <a:ea typeface="微軟正黑體" panose="020B0604030504040204" pitchFamily="34" charset="-120"/>
                <a:cs typeface="Arial" panose="020B0604020202020204" pitchFamily="34" charset="0"/>
              </a:rPr>
              <a:t>組成部分 </a:t>
            </a:r>
            <a:r>
              <a:rPr lang="zh-TW" altLang="en-US" sz="3200" b="1" dirty="0">
                <a:effectLst>
                  <a:glow rad="127000">
                    <a:schemeClr val="bg1"/>
                  </a:glow>
                </a:effectLst>
                <a:latin typeface="微軟正黑體" panose="020B0604030504040204" pitchFamily="34" charset="-120"/>
                <a:ea typeface="微軟正黑體" panose="020B0604030504040204" pitchFamily="34" charset="-120"/>
                <a:cs typeface="Arial" panose="020B0604020202020204" pitchFamily="34" charset="0"/>
              </a:rPr>
              <a:t>與 </a:t>
            </a:r>
            <a:r>
              <a:rPr lang="zh-TW" altLang="en-US" sz="3200" b="1" dirty="0">
                <a:solidFill>
                  <a:srgbClr val="C00000"/>
                </a:solidFill>
                <a:effectLst>
                  <a:glow rad="139700">
                    <a:schemeClr val="bg1">
                      <a:alpha val="40000"/>
                    </a:schemeClr>
                  </a:glow>
                </a:effectLst>
                <a:latin typeface="微軟正黑體" panose="020B0604030504040204" pitchFamily="34" charset="-120"/>
                <a:ea typeface="微軟正黑體" panose="020B0604030504040204" pitchFamily="34" charset="-120"/>
              </a:rPr>
              <a:t>循環性（</a:t>
            </a:r>
            <a:r>
              <a:rPr lang="en-HK" sz="3200" b="1" dirty="0" err="1">
                <a:solidFill>
                  <a:srgbClr val="C00000"/>
                </a:solidFill>
                <a:effectLst>
                  <a:glow rad="139700">
                    <a:schemeClr val="bg1">
                      <a:alpha val="40000"/>
                    </a:schemeClr>
                  </a:glow>
                </a:effectLst>
                <a:latin typeface="微軟正黑體" panose="020B0604030504040204" pitchFamily="34" charset="-120"/>
                <a:ea typeface="微軟正黑體" panose="020B0604030504040204" pitchFamily="34" charset="-120"/>
              </a:rPr>
              <a:t>迭代</a:t>
            </a:r>
            <a:r>
              <a:rPr lang="zh-TW" altLang="en-US" sz="3200" b="1" dirty="0">
                <a:solidFill>
                  <a:srgbClr val="C00000"/>
                </a:solidFill>
                <a:effectLst>
                  <a:glow rad="139700">
                    <a:schemeClr val="bg1">
                      <a:alpha val="40000"/>
                    </a:schemeClr>
                  </a:glow>
                </a:effectLst>
                <a:latin typeface="微軟正黑體" panose="020B0604030504040204" pitchFamily="34" charset="-120"/>
                <a:ea typeface="微軟正黑體" panose="020B0604030504040204" pitchFamily="34" charset="-120"/>
              </a:rPr>
              <a:t>）</a:t>
            </a:r>
          </a:p>
        </p:txBody>
      </p:sp>
      <p:sp>
        <p:nvSpPr>
          <p:cNvPr id="6" name="TextBox 5">
            <a:extLst>
              <a:ext uri="{FF2B5EF4-FFF2-40B4-BE49-F238E27FC236}">
                <a16:creationId xmlns:a16="http://schemas.microsoft.com/office/drawing/2014/main" xmlns="" id="{C05D7FF5-A7D7-4874-B727-BA367C0A066E}"/>
              </a:ext>
            </a:extLst>
          </p:cNvPr>
          <p:cNvSpPr txBox="1"/>
          <p:nvPr/>
        </p:nvSpPr>
        <p:spPr>
          <a:xfrm>
            <a:off x="6261652" y="940904"/>
            <a:ext cx="1192695" cy="461665"/>
          </a:xfrm>
          <a:prstGeom prst="rect">
            <a:avLst/>
          </a:prstGeom>
          <a:solidFill>
            <a:srgbClr val="FFCCFF"/>
          </a:solidFill>
        </p:spPr>
        <p:txBody>
          <a:bodyPr wrap="square" rtlCol="0">
            <a:spAutoFit/>
          </a:bodyPr>
          <a:lstStyle/>
          <a:p>
            <a:pPr algn="ctr"/>
            <a:r>
              <a:rPr lang="zh-TW" altLang="zh-TW" sz="2400" b="1" dirty="0">
                <a:latin typeface="微軟正黑體" panose="020B0604030504040204" pitchFamily="34" charset="-120"/>
                <a:ea typeface="微軟正黑體" panose="020B0604030504040204" pitchFamily="34" charset="-120"/>
              </a:rPr>
              <a:t>目標</a:t>
            </a:r>
            <a:endParaRPr lang="en-HK" sz="2400" dirty="0">
              <a:latin typeface="微軟正黑體" panose="020B0604030504040204" pitchFamily="34" charset="-120"/>
              <a:ea typeface="微軟正黑體" panose="020B0604030504040204" pitchFamily="34" charset="-120"/>
            </a:endParaRPr>
          </a:p>
        </p:txBody>
      </p:sp>
      <p:grpSp>
        <p:nvGrpSpPr>
          <p:cNvPr id="25" name="Group 24">
            <a:extLst>
              <a:ext uri="{FF2B5EF4-FFF2-40B4-BE49-F238E27FC236}">
                <a16:creationId xmlns:a16="http://schemas.microsoft.com/office/drawing/2014/main" xmlns="" id="{673856EF-1AB2-4225-BC35-EE0078B88CDC}"/>
              </a:ext>
            </a:extLst>
          </p:cNvPr>
          <p:cNvGrpSpPr/>
          <p:nvPr/>
        </p:nvGrpSpPr>
        <p:grpSpPr>
          <a:xfrm>
            <a:off x="345735" y="3770208"/>
            <a:ext cx="4484206" cy="2544555"/>
            <a:chOff x="1209260" y="3141491"/>
            <a:chExt cx="4484206" cy="2544555"/>
          </a:xfrm>
        </p:grpSpPr>
        <p:sp>
          <p:nvSpPr>
            <p:cNvPr id="10" name="Oval 9">
              <a:extLst>
                <a:ext uri="{FF2B5EF4-FFF2-40B4-BE49-F238E27FC236}">
                  <a16:creationId xmlns:a16="http://schemas.microsoft.com/office/drawing/2014/main" xmlns="" id="{98E04462-1798-4E86-BE5C-F82A7A6F6A52}"/>
                </a:ext>
              </a:extLst>
            </p:cNvPr>
            <p:cNvSpPr/>
            <p:nvPr/>
          </p:nvSpPr>
          <p:spPr>
            <a:xfrm>
              <a:off x="1726095" y="3320822"/>
              <a:ext cx="3660914" cy="21920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xmlns="" id="{7C10A20D-C862-4FE8-BE13-B013DB0E77C0}"/>
                </a:ext>
              </a:extLst>
            </p:cNvPr>
            <p:cNvSpPr txBox="1"/>
            <p:nvPr/>
          </p:nvSpPr>
          <p:spPr>
            <a:xfrm>
              <a:off x="4011028" y="5224381"/>
              <a:ext cx="904462" cy="461665"/>
            </a:xfrm>
            <a:prstGeom prst="rect">
              <a:avLst/>
            </a:prstGeom>
            <a:solidFill>
              <a:srgbClr val="FFCCFF"/>
            </a:solid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擇策</a:t>
              </a:r>
              <a:endParaRPr lang="en-HK" sz="2400" dirty="0">
                <a:latin typeface="微軟正黑體" panose="020B0604030504040204" pitchFamily="34" charset="-120"/>
                <a:ea typeface="微軟正黑體" panose="020B0604030504040204" pitchFamily="34" charset="-120"/>
              </a:endParaRPr>
            </a:p>
          </p:txBody>
        </p:sp>
        <p:sp>
          <p:nvSpPr>
            <p:cNvPr id="8" name="TextBox 7">
              <a:extLst>
                <a:ext uri="{FF2B5EF4-FFF2-40B4-BE49-F238E27FC236}">
                  <a16:creationId xmlns:a16="http://schemas.microsoft.com/office/drawing/2014/main" xmlns="" id="{3FB6561A-9D0F-4B54-B878-C2D9761E3691}"/>
                </a:ext>
              </a:extLst>
            </p:cNvPr>
            <p:cNvSpPr txBox="1"/>
            <p:nvPr/>
          </p:nvSpPr>
          <p:spPr>
            <a:xfrm>
              <a:off x="1209260" y="4681906"/>
              <a:ext cx="1033669" cy="461665"/>
            </a:xfrm>
            <a:prstGeom prst="rect">
              <a:avLst/>
            </a:prstGeom>
            <a:solidFill>
              <a:srgbClr val="FFCCFF"/>
            </a:solidFill>
          </p:spPr>
          <p:txBody>
            <a:bodyPr wrap="square" rtlCol="0">
              <a:spAutoFit/>
            </a:bodyPr>
            <a:lstStyle/>
            <a:p>
              <a:pPr algn="ctr"/>
              <a:r>
                <a:rPr lang="zh-TW" altLang="zh-TW" sz="2400" b="1" dirty="0">
                  <a:latin typeface="微軟正黑體" panose="020B0604030504040204" pitchFamily="34" charset="-120"/>
                  <a:ea typeface="微軟正黑體" panose="020B0604030504040204" pitchFamily="34" charset="-120"/>
                </a:rPr>
                <a:t>監評</a:t>
              </a:r>
              <a:endParaRPr lang="en-HK" sz="2400" b="1" dirty="0">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xmlns="" id="{0E35DF85-E4B3-4B11-9944-C469EC4E2D2A}"/>
                </a:ext>
              </a:extLst>
            </p:cNvPr>
            <p:cNvSpPr txBox="1"/>
            <p:nvPr/>
          </p:nvSpPr>
          <p:spPr>
            <a:xfrm>
              <a:off x="2478157" y="3141491"/>
              <a:ext cx="886237" cy="461665"/>
            </a:xfrm>
            <a:prstGeom prst="rect">
              <a:avLst/>
            </a:prstGeom>
            <a:solidFill>
              <a:srgbClr val="FFCCFF"/>
            </a:solidFill>
          </p:spPr>
          <p:txBody>
            <a:bodyPr wrap="square" rtlCol="0">
              <a:spAutoFit/>
            </a:bodyPr>
            <a:lstStyle/>
            <a:p>
              <a:pPr algn="ctr"/>
              <a:r>
                <a:rPr lang="zh-TW" altLang="zh-TW" sz="2400" b="1" dirty="0">
                  <a:latin typeface="微軟正黑體" panose="020B0604030504040204" pitchFamily="34" charset="-120"/>
                  <a:ea typeface="微軟正黑體" panose="020B0604030504040204" pitchFamily="34" charset="-120"/>
                </a:rPr>
                <a:t>調</a:t>
              </a:r>
              <a:r>
                <a:rPr lang="zh-TW" altLang="en-US" sz="2400" b="1" dirty="0">
                  <a:latin typeface="微軟正黑體" panose="020B0604030504040204" pitchFamily="34" charset="-120"/>
                  <a:ea typeface="微軟正黑體" panose="020B0604030504040204" pitchFamily="34" charset="-120"/>
                </a:rPr>
                <a:t>節</a:t>
              </a:r>
              <a:endParaRPr lang="en-HK" sz="2400" b="1" dirty="0">
                <a:latin typeface="微軟正黑體" panose="020B0604030504040204" pitchFamily="34" charset="-120"/>
                <a:ea typeface="微軟正黑體" panose="020B0604030504040204" pitchFamily="34" charset="-120"/>
              </a:endParaRPr>
            </a:p>
          </p:txBody>
        </p:sp>
        <p:sp>
          <p:nvSpPr>
            <p:cNvPr id="11" name="TextBox 10">
              <a:extLst>
                <a:ext uri="{FF2B5EF4-FFF2-40B4-BE49-F238E27FC236}">
                  <a16:creationId xmlns:a16="http://schemas.microsoft.com/office/drawing/2014/main" xmlns="" id="{E98D17D6-688D-43EC-818D-DD80686A2AC9}"/>
                </a:ext>
              </a:extLst>
            </p:cNvPr>
            <p:cNvSpPr txBox="1"/>
            <p:nvPr/>
          </p:nvSpPr>
          <p:spPr>
            <a:xfrm>
              <a:off x="4789004" y="3757279"/>
              <a:ext cx="904462" cy="461665"/>
            </a:xfrm>
            <a:prstGeom prst="rect">
              <a:avLst/>
            </a:prstGeom>
            <a:solidFill>
              <a:srgbClr val="FFCCFF"/>
            </a:solidFill>
          </p:spPr>
          <p:txBody>
            <a:bodyPr wrap="square" rtlCol="0">
              <a:spAutoFit/>
            </a:bodyPr>
            <a:lstStyle/>
            <a:p>
              <a:pPr algn="ctr"/>
              <a:r>
                <a:rPr lang="zh-TW" altLang="zh-TW" sz="2400" b="1" dirty="0">
                  <a:latin typeface="微軟正黑體" panose="020B0604030504040204" pitchFamily="34" charset="-120"/>
                  <a:ea typeface="微軟正黑體" panose="020B0604030504040204" pitchFamily="34" charset="-120"/>
                </a:rPr>
                <a:t>定標</a:t>
              </a:r>
              <a:endParaRPr lang="en-HK" sz="2400" dirty="0">
                <a:latin typeface="微軟正黑體" panose="020B0604030504040204" pitchFamily="34" charset="-120"/>
                <a:ea typeface="微軟正黑體" panose="020B0604030504040204" pitchFamily="34" charset="-120"/>
              </a:endParaRPr>
            </a:p>
          </p:txBody>
        </p:sp>
        <p:cxnSp>
          <p:nvCxnSpPr>
            <p:cNvPr id="13" name="Straight Arrow Connector 12">
              <a:extLst>
                <a:ext uri="{FF2B5EF4-FFF2-40B4-BE49-F238E27FC236}">
                  <a16:creationId xmlns:a16="http://schemas.microsoft.com/office/drawing/2014/main" xmlns="" id="{11F9F4E2-2DD6-45D6-91D1-CB3E74C6C4AC}"/>
                </a:ext>
              </a:extLst>
            </p:cNvPr>
            <p:cNvCxnSpPr/>
            <p:nvPr/>
          </p:nvCxnSpPr>
          <p:spPr>
            <a:xfrm flipH="1">
              <a:off x="5095461" y="4890052"/>
              <a:ext cx="112643" cy="119270"/>
            </a:xfrm>
            <a:prstGeom prst="straightConnector1">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6484328-5AB9-4D82-82D0-011978FEADB7}"/>
                </a:ext>
              </a:extLst>
            </p:cNvPr>
            <p:cNvCxnSpPr>
              <a:cxnSpLocks/>
            </p:cNvCxnSpPr>
            <p:nvPr/>
          </p:nvCxnSpPr>
          <p:spPr>
            <a:xfrm flipH="1" flipV="1">
              <a:off x="2808633" y="5423746"/>
              <a:ext cx="112642" cy="31467"/>
            </a:xfrm>
            <a:prstGeom prst="straightConnector1">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E934D78F-9689-4EEF-9308-A90638379582}"/>
                </a:ext>
              </a:extLst>
            </p:cNvPr>
            <p:cNvCxnSpPr>
              <a:cxnSpLocks/>
            </p:cNvCxnSpPr>
            <p:nvPr/>
          </p:nvCxnSpPr>
          <p:spPr>
            <a:xfrm flipV="1">
              <a:off x="1888434" y="3856671"/>
              <a:ext cx="72889" cy="85058"/>
            </a:xfrm>
            <a:prstGeom prst="straightConnector1">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xmlns="" id="{0A75F5A0-6E6B-4DF9-9EF4-15CF936D1CB9}"/>
              </a:ext>
            </a:extLst>
          </p:cNvPr>
          <p:cNvCxnSpPr>
            <a:cxnSpLocks/>
            <a:endCxn id="6" idx="2"/>
          </p:cNvCxnSpPr>
          <p:nvPr/>
        </p:nvCxnSpPr>
        <p:spPr>
          <a:xfrm flipV="1">
            <a:off x="3313043" y="1402569"/>
            <a:ext cx="3544957" cy="2598471"/>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xmlns="" id="{6500CE78-02A5-4B17-817F-07E8BA635000}"/>
              </a:ext>
            </a:extLst>
          </p:cNvPr>
          <p:cNvGrpSpPr/>
          <p:nvPr/>
        </p:nvGrpSpPr>
        <p:grpSpPr>
          <a:xfrm>
            <a:off x="4024738" y="2162140"/>
            <a:ext cx="2077886" cy="1482207"/>
            <a:chOff x="4024738" y="2162140"/>
            <a:chExt cx="2077886" cy="1482207"/>
          </a:xfrm>
        </p:grpSpPr>
        <p:sp>
          <p:nvSpPr>
            <p:cNvPr id="34" name="Oval 33">
              <a:extLst>
                <a:ext uri="{FF2B5EF4-FFF2-40B4-BE49-F238E27FC236}">
                  <a16:creationId xmlns:a16="http://schemas.microsoft.com/office/drawing/2014/main" xmlns="" id="{E77E7DCF-670E-405B-94A3-A8B69DBFFBDB}"/>
                </a:ext>
              </a:extLst>
            </p:cNvPr>
            <p:cNvSpPr/>
            <p:nvPr/>
          </p:nvSpPr>
          <p:spPr>
            <a:xfrm>
              <a:off x="4590088" y="2234489"/>
              <a:ext cx="1214363" cy="660919"/>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37" name="Arc 36">
              <a:extLst>
                <a:ext uri="{FF2B5EF4-FFF2-40B4-BE49-F238E27FC236}">
                  <a16:creationId xmlns:a16="http://schemas.microsoft.com/office/drawing/2014/main" xmlns="" id="{B442F7F0-7F36-4AC8-8210-A69B05974F1F}"/>
                </a:ext>
              </a:extLst>
            </p:cNvPr>
            <p:cNvSpPr/>
            <p:nvPr/>
          </p:nvSpPr>
          <p:spPr>
            <a:xfrm rot="16200000">
              <a:off x="3972019" y="2448019"/>
              <a:ext cx="1249047" cy="1143610"/>
            </a:xfrm>
            <a:prstGeom prst="arc">
              <a:avLst>
                <a:gd name="adj1" fmla="val 16200000"/>
                <a:gd name="adj2" fmla="val 499625"/>
              </a:avLst>
            </a:prstGeom>
            <a:ln w="127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40" name="TextBox 39">
              <a:extLst>
                <a:ext uri="{FF2B5EF4-FFF2-40B4-BE49-F238E27FC236}">
                  <a16:creationId xmlns:a16="http://schemas.microsoft.com/office/drawing/2014/main" xmlns="" id="{239BFB15-E9FA-4902-89C8-456B1345392C}"/>
                </a:ext>
              </a:extLst>
            </p:cNvPr>
            <p:cNvSpPr txBox="1"/>
            <p:nvPr/>
          </p:nvSpPr>
          <p:spPr>
            <a:xfrm>
              <a:off x="4363002" y="2553998"/>
              <a:ext cx="363411" cy="184666"/>
            </a:xfrm>
            <a:prstGeom prst="rect">
              <a:avLst/>
            </a:prstGeom>
            <a:solidFill>
              <a:srgbClr val="FFFF00"/>
            </a:solidFill>
            <a:ln>
              <a:solidFill>
                <a:srgbClr val="FF9900"/>
              </a:solidFill>
            </a:ln>
          </p:spPr>
          <p:txBody>
            <a:bodyPr wrap="square" lIns="0" tIns="0" rIns="0" bIns="0" rtlCol="0">
              <a:spAutoFit/>
            </a:bodyPr>
            <a:lstStyle/>
            <a:p>
              <a:pPr algn="ctr"/>
              <a:r>
                <a:rPr lang="zh-TW" altLang="zh-TW" sz="1200" b="1" dirty="0">
                  <a:latin typeface="微軟正黑體" panose="020B0604030504040204" pitchFamily="34" charset="-120"/>
                  <a:ea typeface="微軟正黑體" panose="020B0604030504040204" pitchFamily="34" charset="-120"/>
                </a:rPr>
                <a:t>調</a:t>
              </a:r>
              <a:r>
                <a:rPr lang="zh-TW" altLang="en-US" sz="1200" b="1" dirty="0">
                  <a:latin typeface="微軟正黑體" panose="020B0604030504040204" pitchFamily="34" charset="-120"/>
                  <a:ea typeface="微軟正黑體" panose="020B0604030504040204" pitchFamily="34" charset="-120"/>
                </a:rPr>
                <a:t>節</a:t>
              </a:r>
              <a:endParaRPr lang="en-HK" sz="1200" b="1" dirty="0">
                <a:latin typeface="微軟正黑體" panose="020B0604030504040204" pitchFamily="34" charset="-120"/>
                <a:ea typeface="微軟正黑體" panose="020B0604030504040204" pitchFamily="34" charset="-120"/>
              </a:endParaRPr>
            </a:p>
          </p:txBody>
        </p:sp>
        <p:sp>
          <p:nvSpPr>
            <p:cNvPr id="43" name="TextBox 42">
              <a:extLst>
                <a:ext uri="{FF2B5EF4-FFF2-40B4-BE49-F238E27FC236}">
                  <a16:creationId xmlns:a16="http://schemas.microsoft.com/office/drawing/2014/main" xmlns="" id="{9E496E77-3431-4748-A45A-CE6729E65CCD}"/>
                </a:ext>
              </a:extLst>
            </p:cNvPr>
            <p:cNvSpPr txBox="1"/>
            <p:nvPr/>
          </p:nvSpPr>
          <p:spPr>
            <a:xfrm>
              <a:off x="4904548" y="2162140"/>
              <a:ext cx="324633" cy="184666"/>
            </a:xfrm>
            <a:prstGeom prst="rect">
              <a:avLst/>
            </a:prstGeom>
            <a:solidFill>
              <a:srgbClr val="FFFF00"/>
            </a:solidFill>
            <a:ln>
              <a:solidFill>
                <a:srgbClr val="FF9900"/>
              </a:solidFill>
            </a:ln>
          </p:spPr>
          <p:txBody>
            <a:bodyPr wrap="square" lIns="0" tIns="0" rIns="0" bIns="0" rtlCol="0">
              <a:spAutoFit/>
            </a:bodyPr>
            <a:lstStyle/>
            <a:p>
              <a:pPr algn="ctr"/>
              <a:r>
                <a:rPr lang="zh-TW" altLang="zh-TW" sz="1200" b="1" dirty="0">
                  <a:latin typeface="微軟正黑體" panose="020B0604030504040204" pitchFamily="34" charset="-120"/>
                  <a:ea typeface="微軟正黑體" panose="020B0604030504040204" pitchFamily="34" charset="-120"/>
                </a:rPr>
                <a:t>定標</a:t>
              </a:r>
              <a:endParaRPr lang="en-HK" sz="1200" dirty="0">
                <a:latin typeface="微軟正黑體" panose="020B0604030504040204" pitchFamily="34" charset="-120"/>
                <a:ea typeface="微軟正黑體" panose="020B0604030504040204" pitchFamily="34" charset="-120"/>
              </a:endParaRPr>
            </a:p>
          </p:txBody>
        </p:sp>
        <p:sp>
          <p:nvSpPr>
            <p:cNvPr id="46" name="TextBox 45">
              <a:extLst>
                <a:ext uri="{FF2B5EF4-FFF2-40B4-BE49-F238E27FC236}">
                  <a16:creationId xmlns:a16="http://schemas.microsoft.com/office/drawing/2014/main" xmlns="" id="{9E80BE0C-997E-4961-B60E-ADE2F0B98FA3}"/>
                </a:ext>
              </a:extLst>
            </p:cNvPr>
            <p:cNvSpPr txBox="1"/>
            <p:nvPr/>
          </p:nvSpPr>
          <p:spPr>
            <a:xfrm>
              <a:off x="5686058" y="2430888"/>
              <a:ext cx="416566" cy="199670"/>
            </a:xfrm>
            <a:prstGeom prst="rect">
              <a:avLst/>
            </a:prstGeom>
            <a:solidFill>
              <a:srgbClr val="FFFF00"/>
            </a:solidFill>
            <a:ln>
              <a:solidFill>
                <a:srgbClr val="FF9900"/>
              </a:solidFill>
            </a:ln>
          </p:spPr>
          <p:txBody>
            <a:bodyPr wrap="square" lIns="0" tIns="0" rIns="0" bIns="0" rtlCol="0">
              <a:noAutofit/>
            </a:bodyPr>
            <a:lstStyle/>
            <a:p>
              <a:pPr algn="ctr"/>
              <a:r>
                <a:rPr lang="zh-TW" altLang="en-US" sz="1200" b="1" dirty="0">
                  <a:latin typeface="微軟正黑體" panose="020B0604030504040204" pitchFamily="34" charset="-120"/>
                  <a:ea typeface="微軟正黑體" panose="020B0604030504040204" pitchFamily="34" charset="-120"/>
                </a:rPr>
                <a:t>擇策</a:t>
              </a:r>
              <a:endParaRPr lang="en-HK" sz="1200" dirty="0">
                <a:latin typeface="微軟正黑體" panose="020B0604030504040204" pitchFamily="34" charset="-120"/>
                <a:ea typeface="微軟正黑體" panose="020B0604030504040204" pitchFamily="34" charset="-120"/>
              </a:endParaRPr>
            </a:p>
          </p:txBody>
        </p:sp>
        <p:sp>
          <p:nvSpPr>
            <p:cNvPr id="49" name="TextBox 48">
              <a:extLst>
                <a:ext uri="{FF2B5EF4-FFF2-40B4-BE49-F238E27FC236}">
                  <a16:creationId xmlns:a16="http://schemas.microsoft.com/office/drawing/2014/main" xmlns="" id="{BCC847E9-C3B1-4AE4-A3A8-881DD0D1C068}"/>
                </a:ext>
              </a:extLst>
            </p:cNvPr>
            <p:cNvSpPr txBox="1"/>
            <p:nvPr/>
          </p:nvSpPr>
          <p:spPr>
            <a:xfrm>
              <a:off x="5099729" y="2786313"/>
              <a:ext cx="492026" cy="181444"/>
            </a:xfrm>
            <a:prstGeom prst="rect">
              <a:avLst/>
            </a:prstGeom>
            <a:solidFill>
              <a:srgbClr val="FFFF00"/>
            </a:solidFill>
            <a:ln>
              <a:solidFill>
                <a:srgbClr val="FF9900"/>
              </a:solidFill>
            </a:ln>
          </p:spPr>
          <p:txBody>
            <a:bodyPr wrap="square" lIns="0" tIns="0" rIns="0" bIns="0" rtlCol="0">
              <a:noAutofit/>
            </a:bodyPr>
            <a:lstStyle/>
            <a:p>
              <a:pPr algn="ctr"/>
              <a:r>
                <a:rPr lang="zh-TW" altLang="zh-TW" sz="1200" b="1" dirty="0">
                  <a:latin typeface="微軟正黑體" panose="020B0604030504040204" pitchFamily="34" charset="-120"/>
                  <a:ea typeface="微軟正黑體" panose="020B0604030504040204" pitchFamily="34" charset="-120"/>
                </a:rPr>
                <a:t>監評</a:t>
              </a:r>
              <a:endParaRPr lang="en-HK" sz="1200" b="1" dirty="0">
                <a:latin typeface="微軟正黑體" panose="020B0604030504040204" pitchFamily="34" charset="-120"/>
                <a:ea typeface="微軟正黑體" panose="020B0604030504040204" pitchFamily="34" charset="-120"/>
              </a:endParaRPr>
            </a:p>
          </p:txBody>
        </p:sp>
      </p:grpSp>
      <p:grpSp>
        <p:nvGrpSpPr>
          <p:cNvPr id="56" name="Group 55">
            <a:extLst>
              <a:ext uri="{FF2B5EF4-FFF2-40B4-BE49-F238E27FC236}">
                <a16:creationId xmlns:a16="http://schemas.microsoft.com/office/drawing/2014/main" xmlns="" id="{CD919EC1-0FAB-45B0-A189-DAC36D495D48}"/>
              </a:ext>
            </a:extLst>
          </p:cNvPr>
          <p:cNvGrpSpPr/>
          <p:nvPr/>
        </p:nvGrpSpPr>
        <p:grpSpPr>
          <a:xfrm>
            <a:off x="5107798" y="1498189"/>
            <a:ext cx="1827483" cy="1203615"/>
            <a:chOff x="5107798" y="1498189"/>
            <a:chExt cx="1827483" cy="1203615"/>
          </a:xfrm>
        </p:grpSpPr>
        <p:sp>
          <p:nvSpPr>
            <p:cNvPr id="35" name="Oval 34">
              <a:extLst>
                <a:ext uri="{FF2B5EF4-FFF2-40B4-BE49-F238E27FC236}">
                  <a16:creationId xmlns:a16="http://schemas.microsoft.com/office/drawing/2014/main" xmlns="" id="{DF56681C-4D6A-4FA3-8719-E53622DFF0F3}"/>
                </a:ext>
              </a:extLst>
            </p:cNvPr>
            <p:cNvSpPr/>
            <p:nvPr/>
          </p:nvSpPr>
          <p:spPr>
            <a:xfrm>
              <a:off x="5734878" y="1616223"/>
              <a:ext cx="1053548" cy="466620"/>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38" name="Arc 37">
              <a:extLst>
                <a:ext uri="{FF2B5EF4-FFF2-40B4-BE49-F238E27FC236}">
                  <a16:creationId xmlns:a16="http://schemas.microsoft.com/office/drawing/2014/main" xmlns="" id="{63810E0E-1F0B-43C0-9E57-35A72F0269BB}"/>
                </a:ext>
              </a:extLst>
            </p:cNvPr>
            <p:cNvSpPr/>
            <p:nvPr/>
          </p:nvSpPr>
          <p:spPr>
            <a:xfrm rot="16200000">
              <a:off x="5209162" y="1659558"/>
              <a:ext cx="940882" cy="1143610"/>
            </a:xfrm>
            <a:prstGeom prst="arc">
              <a:avLst>
                <a:gd name="adj1" fmla="val 16200000"/>
                <a:gd name="adj2" fmla="val 499625"/>
              </a:avLst>
            </a:prstGeom>
            <a:ln w="12700">
              <a:solidFill>
                <a:srgbClr val="FF99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41" name="TextBox 40">
              <a:extLst>
                <a:ext uri="{FF2B5EF4-FFF2-40B4-BE49-F238E27FC236}">
                  <a16:creationId xmlns:a16="http://schemas.microsoft.com/office/drawing/2014/main" xmlns="" id="{A8157548-1DAB-437F-AFC2-B7B1CF6B5EF4}"/>
                </a:ext>
              </a:extLst>
            </p:cNvPr>
            <p:cNvSpPr txBox="1"/>
            <p:nvPr/>
          </p:nvSpPr>
          <p:spPr>
            <a:xfrm>
              <a:off x="5500676" y="1883957"/>
              <a:ext cx="363411" cy="184666"/>
            </a:xfrm>
            <a:prstGeom prst="rect">
              <a:avLst/>
            </a:prstGeom>
            <a:solidFill>
              <a:srgbClr val="66FF33"/>
            </a:solidFill>
            <a:ln>
              <a:solidFill>
                <a:srgbClr val="008000"/>
              </a:solidFill>
            </a:ln>
          </p:spPr>
          <p:txBody>
            <a:bodyPr wrap="square" lIns="0" tIns="0" rIns="0" bIns="0" rtlCol="0">
              <a:spAutoFit/>
            </a:bodyPr>
            <a:lstStyle/>
            <a:p>
              <a:pPr algn="ctr"/>
              <a:r>
                <a:rPr lang="zh-TW" altLang="zh-TW" sz="1200" b="1" dirty="0">
                  <a:latin typeface="微軟正黑體" panose="020B0604030504040204" pitchFamily="34" charset="-120"/>
                  <a:ea typeface="微軟正黑體" panose="020B0604030504040204" pitchFamily="34" charset="-120"/>
                </a:rPr>
                <a:t>調</a:t>
              </a:r>
              <a:r>
                <a:rPr lang="zh-TW" altLang="en-US" sz="1200" b="1" dirty="0">
                  <a:latin typeface="微軟正黑體" panose="020B0604030504040204" pitchFamily="34" charset="-120"/>
                  <a:ea typeface="微軟正黑體" panose="020B0604030504040204" pitchFamily="34" charset="-120"/>
                </a:rPr>
                <a:t>節</a:t>
              </a:r>
              <a:endParaRPr lang="en-HK" sz="1200" b="1" dirty="0">
                <a:latin typeface="微軟正黑體" panose="020B0604030504040204" pitchFamily="34" charset="-120"/>
                <a:ea typeface="微軟正黑體" panose="020B0604030504040204" pitchFamily="34" charset="-120"/>
              </a:endParaRPr>
            </a:p>
          </p:txBody>
        </p:sp>
        <p:sp>
          <p:nvSpPr>
            <p:cNvPr id="44" name="TextBox 43">
              <a:extLst>
                <a:ext uri="{FF2B5EF4-FFF2-40B4-BE49-F238E27FC236}">
                  <a16:creationId xmlns:a16="http://schemas.microsoft.com/office/drawing/2014/main" xmlns="" id="{5D59DFC9-8802-4886-810D-BEBF31CCE658}"/>
                </a:ext>
              </a:extLst>
            </p:cNvPr>
            <p:cNvSpPr txBox="1"/>
            <p:nvPr/>
          </p:nvSpPr>
          <p:spPr>
            <a:xfrm>
              <a:off x="6030983" y="1498189"/>
              <a:ext cx="324633" cy="184666"/>
            </a:xfrm>
            <a:prstGeom prst="rect">
              <a:avLst/>
            </a:prstGeom>
            <a:solidFill>
              <a:srgbClr val="66FF33"/>
            </a:solidFill>
            <a:ln>
              <a:solidFill>
                <a:srgbClr val="008000"/>
              </a:solidFill>
            </a:ln>
          </p:spPr>
          <p:txBody>
            <a:bodyPr wrap="square" lIns="0" tIns="0" rIns="0" bIns="0" rtlCol="0">
              <a:spAutoFit/>
            </a:bodyPr>
            <a:lstStyle/>
            <a:p>
              <a:pPr algn="ctr"/>
              <a:r>
                <a:rPr lang="zh-TW" altLang="zh-TW" sz="1200" b="1" dirty="0">
                  <a:latin typeface="微軟正黑體" panose="020B0604030504040204" pitchFamily="34" charset="-120"/>
                  <a:ea typeface="微軟正黑體" panose="020B0604030504040204" pitchFamily="34" charset="-120"/>
                </a:rPr>
                <a:t>定標</a:t>
              </a:r>
              <a:endParaRPr lang="en-HK" sz="1200" dirty="0">
                <a:latin typeface="微軟正黑體" panose="020B0604030504040204" pitchFamily="34" charset="-120"/>
                <a:ea typeface="微軟正黑體" panose="020B0604030504040204" pitchFamily="34" charset="-120"/>
              </a:endParaRPr>
            </a:p>
          </p:txBody>
        </p:sp>
        <p:sp>
          <p:nvSpPr>
            <p:cNvPr id="47" name="TextBox 46">
              <a:extLst>
                <a:ext uri="{FF2B5EF4-FFF2-40B4-BE49-F238E27FC236}">
                  <a16:creationId xmlns:a16="http://schemas.microsoft.com/office/drawing/2014/main" xmlns="" id="{6CB0ACF5-6C8C-4175-A567-A9375BE137C8}"/>
                </a:ext>
              </a:extLst>
            </p:cNvPr>
            <p:cNvSpPr txBox="1"/>
            <p:nvPr/>
          </p:nvSpPr>
          <p:spPr>
            <a:xfrm>
              <a:off x="6602955" y="1703420"/>
              <a:ext cx="332326" cy="196582"/>
            </a:xfrm>
            <a:prstGeom prst="rect">
              <a:avLst/>
            </a:prstGeom>
            <a:solidFill>
              <a:srgbClr val="66FF33"/>
            </a:solidFill>
            <a:ln>
              <a:solidFill>
                <a:srgbClr val="008000"/>
              </a:solidFill>
            </a:ln>
          </p:spPr>
          <p:txBody>
            <a:bodyPr wrap="square" lIns="0" tIns="0" rIns="0" bIns="0" rtlCol="0">
              <a:noAutofit/>
            </a:bodyPr>
            <a:lstStyle/>
            <a:p>
              <a:pPr algn="ctr"/>
              <a:r>
                <a:rPr lang="zh-TW" altLang="en-US" sz="1200" b="1" dirty="0">
                  <a:latin typeface="微軟正黑體" panose="020B0604030504040204" pitchFamily="34" charset="-120"/>
                  <a:ea typeface="微軟正黑體" panose="020B0604030504040204" pitchFamily="34" charset="-120"/>
                </a:rPr>
                <a:t>擇策</a:t>
              </a:r>
              <a:endParaRPr lang="en-HK" sz="1200" dirty="0">
                <a:latin typeface="微軟正黑體" panose="020B0604030504040204" pitchFamily="34" charset="-120"/>
                <a:ea typeface="微軟正黑體" panose="020B0604030504040204" pitchFamily="34" charset="-120"/>
              </a:endParaRPr>
            </a:p>
          </p:txBody>
        </p:sp>
        <p:sp>
          <p:nvSpPr>
            <p:cNvPr id="50" name="TextBox 49">
              <a:extLst>
                <a:ext uri="{FF2B5EF4-FFF2-40B4-BE49-F238E27FC236}">
                  <a16:creationId xmlns:a16="http://schemas.microsoft.com/office/drawing/2014/main" xmlns="" id="{4B1769EF-A782-40FF-A2C4-9119CCBDE63B}"/>
                </a:ext>
              </a:extLst>
            </p:cNvPr>
            <p:cNvSpPr txBox="1"/>
            <p:nvPr/>
          </p:nvSpPr>
          <p:spPr>
            <a:xfrm>
              <a:off x="6181169" y="1963076"/>
              <a:ext cx="492026" cy="181444"/>
            </a:xfrm>
            <a:prstGeom prst="rect">
              <a:avLst/>
            </a:prstGeom>
            <a:solidFill>
              <a:srgbClr val="66FF33"/>
            </a:solidFill>
            <a:ln>
              <a:solidFill>
                <a:srgbClr val="008000"/>
              </a:solidFill>
            </a:ln>
          </p:spPr>
          <p:txBody>
            <a:bodyPr wrap="square" lIns="0" tIns="0" rIns="0" bIns="0" rtlCol="0">
              <a:noAutofit/>
            </a:bodyPr>
            <a:lstStyle/>
            <a:p>
              <a:pPr algn="ctr"/>
              <a:r>
                <a:rPr lang="zh-TW" altLang="zh-TW" sz="1200" b="1" dirty="0">
                  <a:latin typeface="微軟正黑體" panose="020B0604030504040204" pitchFamily="34" charset="-120"/>
                  <a:ea typeface="微軟正黑體" panose="020B0604030504040204" pitchFamily="34" charset="-120"/>
                </a:rPr>
                <a:t>監評</a:t>
              </a:r>
              <a:endParaRPr lang="en-HK" sz="1200" b="1" dirty="0">
                <a:latin typeface="微軟正黑體" panose="020B0604030504040204" pitchFamily="34" charset="-120"/>
                <a:ea typeface="微軟正黑體" panose="020B0604030504040204" pitchFamily="34" charset="-120"/>
              </a:endParaRPr>
            </a:p>
          </p:txBody>
        </p:sp>
      </p:grpSp>
      <p:grpSp>
        <p:nvGrpSpPr>
          <p:cNvPr id="54" name="Group 53">
            <a:extLst>
              <a:ext uri="{FF2B5EF4-FFF2-40B4-BE49-F238E27FC236}">
                <a16:creationId xmlns:a16="http://schemas.microsoft.com/office/drawing/2014/main" xmlns="" id="{B9A68901-9F34-4051-8D70-2B9B5D4136E5}"/>
              </a:ext>
            </a:extLst>
          </p:cNvPr>
          <p:cNvGrpSpPr/>
          <p:nvPr/>
        </p:nvGrpSpPr>
        <p:grpSpPr>
          <a:xfrm>
            <a:off x="2116759" y="2917878"/>
            <a:ext cx="2956609" cy="1606874"/>
            <a:chOff x="2116759" y="2917878"/>
            <a:chExt cx="2956609" cy="1606874"/>
          </a:xfrm>
        </p:grpSpPr>
        <p:sp>
          <p:nvSpPr>
            <p:cNvPr id="36" name="Arc 35">
              <a:extLst>
                <a:ext uri="{FF2B5EF4-FFF2-40B4-BE49-F238E27FC236}">
                  <a16:creationId xmlns:a16="http://schemas.microsoft.com/office/drawing/2014/main" xmlns="" id="{82FB7C26-8004-45DD-984E-7856173220FA}"/>
                </a:ext>
              </a:extLst>
            </p:cNvPr>
            <p:cNvSpPr/>
            <p:nvPr/>
          </p:nvSpPr>
          <p:spPr>
            <a:xfrm rot="16200000">
              <a:off x="2740156" y="2392266"/>
              <a:ext cx="1509089" cy="2755884"/>
            </a:xfrm>
            <a:prstGeom prst="arc">
              <a:avLst>
                <a:gd name="adj1" fmla="val 16200000"/>
                <a:gd name="adj2" fmla="val 1569928"/>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grpSp>
          <p:nvGrpSpPr>
            <p:cNvPr id="53" name="Group 52">
              <a:extLst>
                <a:ext uri="{FF2B5EF4-FFF2-40B4-BE49-F238E27FC236}">
                  <a16:creationId xmlns:a16="http://schemas.microsoft.com/office/drawing/2014/main" xmlns="" id="{3AC4FA76-1A73-4CEA-93A2-53359596E9F1}"/>
                </a:ext>
              </a:extLst>
            </p:cNvPr>
            <p:cNvGrpSpPr/>
            <p:nvPr/>
          </p:nvGrpSpPr>
          <p:grpSpPr>
            <a:xfrm>
              <a:off x="2330246" y="2917878"/>
              <a:ext cx="2743122" cy="1047110"/>
              <a:chOff x="2330246" y="2917878"/>
              <a:chExt cx="2743122" cy="1047110"/>
            </a:xfrm>
          </p:grpSpPr>
          <p:sp>
            <p:nvSpPr>
              <p:cNvPr id="33" name="Oval 32">
                <a:extLst>
                  <a:ext uri="{FF2B5EF4-FFF2-40B4-BE49-F238E27FC236}">
                    <a16:creationId xmlns:a16="http://schemas.microsoft.com/office/drawing/2014/main" xmlns="" id="{102B0285-C749-412C-AAF9-6E75E77E31D0}"/>
                  </a:ext>
                </a:extLst>
              </p:cNvPr>
              <p:cNvSpPr/>
              <p:nvPr/>
            </p:nvSpPr>
            <p:spPr>
              <a:xfrm>
                <a:off x="3313043" y="3026614"/>
                <a:ext cx="1592527" cy="78327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微軟正黑體" panose="020B0604030504040204" pitchFamily="34" charset="-120"/>
                  <a:ea typeface="微軟正黑體" panose="020B0604030504040204" pitchFamily="34" charset="-120"/>
                </a:endParaRPr>
              </a:p>
            </p:txBody>
          </p:sp>
          <p:sp>
            <p:nvSpPr>
              <p:cNvPr id="39" name="TextBox 38">
                <a:extLst>
                  <a:ext uri="{FF2B5EF4-FFF2-40B4-BE49-F238E27FC236}">
                    <a16:creationId xmlns:a16="http://schemas.microsoft.com/office/drawing/2014/main" xmlns="" id="{F80A4A02-1416-4A3D-8086-688ECCBC7528}"/>
                  </a:ext>
                </a:extLst>
              </p:cNvPr>
              <p:cNvSpPr txBox="1"/>
              <p:nvPr/>
            </p:nvSpPr>
            <p:spPr>
              <a:xfrm>
                <a:off x="3121483" y="3302715"/>
                <a:ext cx="607549" cy="246221"/>
              </a:xfrm>
              <a:prstGeom prst="rect">
                <a:avLst/>
              </a:prstGeom>
              <a:solidFill>
                <a:srgbClr val="CCFFFF"/>
              </a:solidFill>
              <a:ln>
                <a:solidFill>
                  <a:srgbClr val="0000FF"/>
                </a:solidFill>
              </a:ln>
            </p:spPr>
            <p:txBody>
              <a:bodyPr wrap="square" lIns="0" tIns="0" rIns="0" bIns="0" rtlCol="0">
                <a:spAutoFit/>
              </a:bodyPr>
              <a:lstStyle/>
              <a:p>
                <a:pPr algn="ctr"/>
                <a:r>
                  <a:rPr lang="zh-TW" altLang="zh-TW" sz="1600" b="1" dirty="0">
                    <a:latin typeface="微軟正黑體" panose="020B0604030504040204" pitchFamily="34" charset="-120"/>
                    <a:ea typeface="微軟正黑體" panose="020B0604030504040204" pitchFamily="34" charset="-120"/>
                  </a:rPr>
                  <a:t>調</a:t>
                </a:r>
                <a:r>
                  <a:rPr lang="zh-TW" altLang="en-US" sz="1600" b="1" dirty="0">
                    <a:latin typeface="微軟正黑體" panose="020B0604030504040204" pitchFamily="34" charset="-120"/>
                    <a:ea typeface="微軟正黑體" panose="020B0604030504040204" pitchFamily="34" charset="-120"/>
                  </a:rPr>
                  <a:t>節</a:t>
                </a:r>
                <a:endParaRPr lang="en-HK" sz="1600" b="1" dirty="0">
                  <a:latin typeface="微軟正黑體" panose="020B0604030504040204" pitchFamily="34" charset="-120"/>
                  <a:ea typeface="微軟正黑體" panose="020B0604030504040204" pitchFamily="34" charset="-120"/>
                </a:endParaRPr>
              </a:p>
            </p:txBody>
          </p:sp>
          <p:sp>
            <p:nvSpPr>
              <p:cNvPr id="42" name="TextBox 41">
                <a:extLst>
                  <a:ext uri="{FF2B5EF4-FFF2-40B4-BE49-F238E27FC236}">
                    <a16:creationId xmlns:a16="http://schemas.microsoft.com/office/drawing/2014/main" xmlns="" id="{E37A4FB9-052F-4085-A359-9380897E2526}"/>
                  </a:ext>
                </a:extLst>
              </p:cNvPr>
              <p:cNvSpPr txBox="1"/>
              <p:nvPr/>
            </p:nvSpPr>
            <p:spPr>
              <a:xfrm>
                <a:off x="3831800" y="2917878"/>
                <a:ext cx="619339" cy="246221"/>
              </a:xfrm>
              <a:prstGeom prst="rect">
                <a:avLst/>
              </a:prstGeom>
              <a:solidFill>
                <a:srgbClr val="CCFFFF"/>
              </a:solidFill>
              <a:ln>
                <a:solidFill>
                  <a:srgbClr val="0000FF"/>
                </a:solidFill>
              </a:ln>
            </p:spPr>
            <p:txBody>
              <a:bodyPr wrap="square" lIns="0" tIns="0" rIns="0" bIns="0" rtlCol="0">
                <a:spAutoFit/>
              </a:bodyPr>
              <a:lstStyle/>
              <a:p>
                <a:pPr algn="ctr"/>
                <a:r>
                  <a:rPr lang="zh-TW" altLang="zh-TW" sz="1600" b="1" dirty="0">
                    <a:latin typeface="微軟正黑體" panose="020B0604030504040204" pitchFamily="34" charset="-120"/>
                    <a:ea typeface="微軟正黑體" panose="020B0604030504040204" pitchFamily="34" charset="-120"/>
                  </a:rPr>
                  <a:t>定標</a:t>
                </a:r>
                <a:endParaRPr lang="en-HK" sz="1600" dirty="0">
                  <a:latin typeface="微軟正黑體" panose="020B0604030504040204" pitchFamily="34" charset="-120"/>
                  <a:ea typeface="微軟正黑體" panose="020B0604030504040204" pitchFamily="34" charset="-120"/>
                </a:endParaRPr>
              </a:p>
            </p:txBody>
          </p:sp>
          <p:sp>
            <p:nvSpPr>
              <p:cNvPr id="45" name="TextBox 44">
                <a:extLst>
                  <a:ext uri="{FF2B5EF4-FFF2-40B4-BE49-F238E27FC236}">
                    <a16:creationId xmlns:a16="http://schemas.microsoft.com/office/drawing/2014/main" xmlns="" id="{EADF2C87-1B3C-47BA-846B-791E2AE60D6A}"/>
                  </a:ext>
                </a:extLst>
              </p:cNvPr>
              <p:cNvSpPr txBox="1"/>
              <p:nvPr/>
            </p:nvSpPr>
            <p:spPr>
              <a:xfrm>
                <a:off x="4524728" y="3370098"/>
                <a:ext cx="548640" cy="246221"/>
              </a:xfrm>
              <a:prstGeom prst="rect">
                <a:avLst/>
              </a:prstGeom>
              <a:solidFill>
                <a:srgbClr val="CCFFFF"/>
              </a:solidFill>
              <a:ln>
                <a:solidFill>
                  <a:srgbClr val="0000FF"/>
                </a:solidFill>
              </a:ln>
            </p:spPr>
            <p:txBody>
              <a:bodyPr wrap="square" lIns="0" tIns="0" rIns="0" bIns="0" rtlCol="0">
                <a:noAutofit/>
              </a:bodyPr>
              <a:lstStyle/>
              <a:p>
                <a:pPr algn="ctr"/>
                <a:r>
                  <a:rPr lang="zh-TW" altLang="en-US" sz="1600" b="1" dirty="0">
                    <a:latin typeface="微軟正黑體" panose="020B0604030504040204" pitchFamily="34" charset="-120"/>
                    <a:ea typeface="微軟正黑體" panose="020B0604030504040204" pitchFamily="34" charset="-120"/>
                  </a:rPr>
                  <a:t>擇策</a:t>
                </a:r>
                <a:endParaRPr lang="en-HK" sz="1600" dirty="0">
                  <a:latin typeface="微軟正黑體" panose="020B0604030504040204" pitchFamily="34" charset="-120"/>
                  <a:ea typeface="微軟正黑體" panose="020B0604030504040204" pitchFamily="34" charset="-120"/>
                </a:endParaRPr>
              </a:p>
            </p:txBody>
          </p:sp>
          <p:sp>
            <p:nvSpPr>
              <p:cNvPr id="48" name="TextBox 47">
                <a:extLst>
                  <a:ext uri="{FF2B5EF4-FFF2-40B4-BE49-F238E27FC236}">
                    <a16:creationId xmlns:a16="http://schemas.microsoft.com/office/drawing/2014/main" xmlns="" id="{7F332ECA-ED39-4B31-9F51-7F66D15FDCC8}"/>
                  </a:ext>
                </a:extLst>
              </p:cNvPr>
              <p:cNvSpPr txBox="1"/>
              <p:nvPr/>
            </p:nvSpPr>
            <p:spPr>
              <a:xfrm>
                <a:off x="3791544" y="3718768"/>
                <a:ext cx="548640" cy="246220"/>
              </a:xfrm>
              <a:prstGeom prst="rect">
                <a:avLst/>
              </a:prstGeom>
              <a:solidFill>
                <a:srgbClr val="CCFFFF"/>
              </a:solidFill>
              <a:ln>
                <a:solidFill>
                  <a:srgbClr val="0000FF"/>
                </a:solidFill>
              </a:ln>
            </p:spPr>
            <p:txBody>
              <a:bodyPr wrap="square" lIns="0" tIns="0" rIns="0" bIns="0" rtlCol="0">
                <a:noAutofit/>
              </a:bodyPr>
              <a:lstStyle/>
              <a:p>
                <a:pPr algn="ctr"/>
                <a:r>
                  <a:rPr lang="zh-TW" altLang="zh-TW" sz="1600" b="1" dirty="0">
                    <a:latin typeface="微軟正黑體" panose="020B0604030504040204" pitchFamily="34" charset="-120"/>
                    <a:ea typeface="微軟正黑體" panose="020B0604030504040204" pitchFamily="34" charset="-120"/>
                  </a:rPr>
                  <a:t>監評</a:t>
                </a:r>
                <a:endParaRPr lang="en-HK" sz="1600" b="1" dirty="0">
                  <a:latin typeface="微軟正黑體" panose="020B0604030504040204" pitchFamily="34" charset="-120"/>
                  <a:ea typeface="微軟正黑體" panose="020B0604030504040204" pitchFamily="34" charset="-120"/>
                </a:endParaRPr>
              </a:p>
            </p:txBody>
          </p:sp>
          <p:cxnSp>
            <p:nvCxnSpPr>
              <p:cNvPr id="51" name="Straight Arrow Connector 50">
                <a:extLst>
                  <a:ext uri="{FF2B5EF4-FFF2-40B4-BE49-F238E27FC236}">
                    <a16:creationId xmlns:a16="http://schemas.microsoft.com/office/drawing/2014/main" xmlns="" id="{3C23E59F-423B-45A6-9914-6CA5C67411DB}"/>
                  </a:ext>
                </a:extLst>
              </p:cNvPr>
              <p:cNvCxnSpPr>
                <a:cxnSpLocks/>
              </p:cNvCxnSpPr>
              <p:nvPr/>
            </p:nvCxnSpPr>
            <p:spPr>
              <a:xfrm flipV="1">
                <a:off x="2330246" y="3260741"/>
                <a:ext cx="127699" cy="103761"/>
              </a:xfrm>
              <a:prstGeom prst="straightConnector1">
                <a:avLst/>
              </a:prstGeom>
              <a:ln w="127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xmlns="" id="{517CF838-F02D-4F03-BE82-95454C9A8A62}"/>
              </a:ext>
            </a:extLst>
          </p:cNvPr>
          <p:cNvGrpSpPr/>
          <p:nvPr/>
        </p:nvGrpSpPr>
        <p:grpSpPr>
          <a:xfrm>
            <a:off x="4605045" y="1402569"/>
            <a:ext cx="3330507" cy="4113815"/>
            <a:chOff x="4590088" y="1802518"/>
            <a:chExt cx="3747668" cy="3704649"/>
          </a:xfrm>
        </p:grpSpPr>
        <p:cxnSp>
          <p:nvCxnSpPr>
            <p:cNvPr id="21" name="Straight Arrow Connector 20">
              <a:extLst>
                <a:ext uri="{FF2B5EF4-FFF2-40B4-BE49-F238E27FC236}">
                  <a16:creationId xmlns:a16="http://schemas.microsoft.com/office/drawing/2014/main" xmlns="" id="{E4CF8BCE-4C4E-4038-B42A-BAB74DEAB4E3}"/>
                </a:ext>
              </a:extLst>
            </p:cNvPr>
            <p:cNvCxnSpPr>
              <a:cxnSpLocks/>
            </p:cNvCxnSpPr>
            <p:nvPr/>
          </p:nvCxnSpPr>
          <p:spPr>
            <a:xfrm flipV="1">
              <a:off x="4590088" y="5012019"/>
              <a:ext cx="2121625" cy="495148"/>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4A4BBD10-6754-49B7-8242-187A8D393795}"/>
                </a:ext>
              </a:extLst>
            </p:cNvPr>
            <p:cNvCxnSpPr>
              <a:cxnSpLocks/>
            </p:cNvCxnSpPr>
            <p:nvPr/>
          </p:nvCxnSpPr>
          <p:spPr>
            <a:xfrm flipH="1" flipV="1">
              <a:off x="6072123" y="4231873"/>
              <a:ext cx="590234" cy="752677"/>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xmlns="" id="{198CE189-6D53-49C8-B8C2-64DC25748C1D}"/>
                </a:ext>
              </a:extLst>
            </p:cNvPr>
            <p:cNvCxnSpPr>
              <a:cxnSpLocks/>
            </p:cNvCxnSpPr>
            <p:nvPr/>
          </p:nvCxnSpPr>
          <p:spPr>
            <a:xfrm flipV="1">
              <a:off x="6148905" y="3841801"/>
              <a:ext cx="1202260" cy="390072"/>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A777377F-0EAD-406B-8171-BCF1B31C32D5}"/>
                </a:ext>
              </a:extLst>
            </p:cNvPr>
            <p:cNvCxnSpPr>
              <a:cxnSpLocks/>
            </p:cNvCxnSpPr>
            <p:nvPr/>
          </p:nvCxnSpPr>
          <p:spPr>
            <a:xfrm flipV="1">
              <a:off x="7392511" y="3164099"/>
              <a:ext cx="945244" cy="677702"/>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xmlns="" id="{7735FD15-6A70-45BF-B709-8E182D5B5563}"/>
                </a:ext>
              </a:extLst>
            </p:cNvPr>
            <p:cNvCxnSpPr>
              <a:cxnSpLocks/>
            </p:cNvCxnSpPr>
            <p:nvPr/>
          </p:nvCxnSpPr>
          <p:spPr>
            <a:xfrm flipH="1">
              <a:off x="6857999" y="3161527"/>
              <a:ext cx="1479757" cy="409358"/>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xmlns="" id="{704004B3-1641-43A5-83CF-1BC850E43E25}"/>
                </a:ext>
              </a:extLst>
            </p:cNvPr>
            <p:cNvCxnSpPr>
              <a:cxnSpLocks/>
            </p:cNvCxnSpPr>
            <p:nvPr/>
          </p:nvCxnSpPr>
          <p:spPr>
            <a:xfrm flipV="1">
              <a:off x="6879443" y="2510342"/>
              <a:ext cx="690251" cy="982866"/>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3DDC2FCE-8627-4242-803F-87915F167B38}"/>
                </a:ext>
              </a:extLst>
            </p:cNvPr>
            <p:cNvCxnSpPr>
              <a:cxnSpLocks/>
            </p:cNvCxnSpPr>
            <p:nvPr/>
          </p:nvCxnSpPr>
          <p:spPr>
            <a:xfrm flipV="1">
              <a:off x="7584251" y="1802518"/>
              <a:ext cx="51808" cy="718988"/>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6" name="文字方塊 15"/>
          <p:cNvSpPr txBox="1"/>
          <p:nvPr/>
        </p:nvSpPr>
        <p:spPr>
          <a:xfrm>
            <a:off x="6308473" y="3981171"/>
            <a:ext cx="1415772" cy="461665"/>
          </a:xfrm>
          <a:prstGeom prst="rect">
            <a:avLst/>
          </a:prstGeom>
          <a:solidFill>
            <a:srgbClr val="FFFF99"/>
          </a:solid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實際路徑</a:t>
            </a:r>
          </a:p>
        </p:txBody>
      </p:sp>
      <p:sp>
        <p:nvSpPr>
          <p:cNvPr id="60" name="文字方塊 59"/>
          <p:cNvSpPr txBox="1"/>
          <p:nvPr/>
        </p:nvSpPr>
        <p:spPr>
          <a:xfrm>
            <a:off x="2556591" y="2389442"/>
            <a:ext cx="1415772" cy="461665"/>
          </a:xfrm>
          <a:prstGeom prst="rect">
            <a:avLst/>
          </a:prstGeom>
          <a:solidFill>
            <a:srgbClr val="FFFF99"/>
          </a:solid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理論路徑</a:t>
            </a: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t>5</a:t>
            </a:fld>
            <a:endParaRPr lang="zh-TW" altLang="en-US"/>
          </a:p>
        </p:txBody>
      </p:sp>
    </p:spTree>
    <p:extLst>
      <p:ext uri="{BB962C8B-B14F-4D97-AF65-F5344CB8AC3E}">
        <p14:creationId xmlns:p14="http://schemas.microsoft.com/office/powerpoint/2010/main" val="3603631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a:xfrm>
            <a:off x="254643" y="1121353"/>
            <a:ext cx="8623140" cy="5634977"/>
          </a:xfrm>
          <a:prstGeom prst="roundRect">
            <a:avLst/>
          </a:prstGeom>
          <a:solidFill>
            <a:srgbClr val="F3F3F3"/>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6" name="文字方塊 5"/>
          <p:cNvSpPr txBox="1"/>
          <p:nvPr/>
        </p:nvSpPr>
        <p:spPr>
          <a:xfrm>
            <a:off x="1259632" y="112474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pic>
        <p:nvPicPr>
          <p:cNvPr id="2" name="圖片 1"/>
          <p:cNvPicPr>
            <a:picLocks noChangeAspect="1"/>
          </p:cNvPicPr>
          <p:nvPr/>
        </p:nvPicPr>
        <p:blipFill>
          <a:blip r:embed="rId2"/>
          <a:stretch>
            <a:fillRect/>
          </a:stretch>
        </p:blipFill>
        <p:spPr>
          <a:xfrm>
            <a:off x="5537660" y="1296335"/>
            <a:ext cx="2403999" cy="2327112"/>
          </a:xfrm>
          <a:prstGeom prst="rect">
            <a:avLst/>
          </a:prstGeom>
        </p:spPr>
      </p:pic>
      <p:pic>
        <p:nvPicPr>
          <p:cNvPr id="4" name="圖片 3"/>
          <p:cNvPicPr>
            <a:picLocks noChangeAspect="1"/>
          </p:cNvPicPr>
          <p:nvPr/>
        </p:nvPicPr>
        <p:blipFill>
          <a:blip r:embed="rId3"/>
          <a:stretch>
            <a:fillRect/>
          </a:stretch>
        </p:blipFill>
        <p:spPr>
          <a:xfrm>
            <a:off x="4978890" y="3731468"/>
            <a:ext cx="3536460" cy="2745629"/>
          </a:xfrm>
          <a:prstGeom prst="rect">
            <a:avLst/>
          </a:prstGeom>
        </p:spPr>
      </p:pic>
      <p:grpSp>
        <p:nvGrpSpPr>
          <p:cNvPr id="11" name="群組 10"/>
          <p:cNvGrpSpPr/>
          <p:nvPr/>
        </p:nvGrpSpPr>
        <p:grpSpPr>
          <a:xfrm>
            <a:off x="628672" y="1439595"/>
            <a:ext cx="5455249" cy="5116811"/>
            <a:chOff x="187744" y="2151559"/>
            <a:chExt cx="5038598" cy="4238166"/>
          </a:xfrm>
        </p:grpSpPr>
        <p:sp>
          <p:nvSpPr>
            <p:cNvPr id="12" name="圓角矩形 11"/>
            <p:cNvSpPr/>
            <p:nvPr/>
          </p:nvSpPr>
          <p:spPr>
            <a:xfrm>
              <a:off x="358384" y="4541463"/>
              <a:ext cx="3694492" cy="17250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3" name="圓角矩形 12"/>
            <p:cNvSpPr/>
            <p:nvPr/>
          </p:nvSpPr>
          <p:spPr>
            <a:xfrm>
              <a:off x="358605" y="3304660"/>
              <a:ext cx="3690261" cy="10674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4" name="文字方塊 54"/>
            <p:cNvSpPr txBox="1"/>
            <p:nvPr/>
          </p:nvSpPr>
          <p:spPr>
            <a:xfrm>
              <a:off x="368662" y="3618757"/>
              <a:ext cx="4857680" cy="68830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hangingPunct="0">
                <a:buSzPct val="80000"/>
                <a:buBlip>
                  <a:blip r:embed="rId4"/>
                </a:buBlip>
                <a:defRPr/>
              </a:pPr>
              <a:r>
                <a:rPr lang="zh-TW" altLang="en-US" sz="1600" dirty="0">
                  <a:latin typeface="標楷體" panose="03000509000000000000" pitchFamily="65" charset="-120"/>
                  <a:ea typeface="標楷體" panose="03000509000000000000" pitchFamily="65" charset="-120"/>
                </a:rPr>
                <a:t>建立更新分享學習社群相關</a:t>
              </a:r>
              <a:r>
                <a:rPr lang="zh-TW" altLang="en-US" sz="1600" dirty="0" smtClean="0">
                  <a:latin typeface="標楷體" panose="03000509000000000000" pitchFamily="65" charset="-120"/>
                  <a:ea typeface="標楷體" panose="03000509000000000000" pitchFamily="65" charset="-120"/>
                </a:rPr>
                <a:t>訊息</a:t>
              </a:r>
              <a:endPar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gn="just" hangingPunct="0">
                <a:buSzPct val="80000"/>
                <a:buBlip>
                  <a:blip r:embed="rId4"/>
                </a:buBlip>
                <a:defRPr/>
              </a:pPr>
              <a:r>
                <a:rPr lang="en-US" altLang="zh-TW" sz="1600" dirty="0">
                  <a:latin typeface="標楷體" panose="03000509000000000000" pitchFamily="65" charset="-120"/>
                  <a:ea typeface="標楷體" panose="03000509000000000000" pitchFamily="65" charset="-120"/>
                </a:rPr>
                <a:t>109</a:t>
              </a:r>
              <a:r>
                <a:rPr lang="zh-TW" altLang="en-US" sz="1600" dirty="0">
                  <a:latin typeface="標楷體" panose="03000509000000000000" pitchFamily="65" charset="-120"/>
                  <a:ea typeface="標楷體" panose="03000509000000000000" pitchFamily="65" charset="-120"/>
                </a:rPr>
                <a:t>年徵選</a:t>
              </a:r>
              <a:r>
                <a:rPr lang="en-US" altLang="zh-TW" sz="1600" dirty="0">
                  <a:latin typeface="標楷體" panose="03000509000000000000" pitchFamily="65" charset="-120"/>
                  <a:ea typeface="標楷體" panose="03000509000000000000" pitchFamily="65" charset="-120"/>
                </a:rPr>
                <a:t>19</a:t>
              </a:r>
              <a:r>
                <a:rPr lang="zh-TW" altLang="en-US" sz="1600" dirty="0">
                  <a:latin typeface="標楷體" panose="03000509000000000000" pitchFamily="65" charset="-120"/>
                  <a:ea typeface="標楷體" panose="03000509000000000000" pitchFamily="65" charset="-120"/>
                </a:rPr>
                <a:t>所推動</a:t>
              </a:r>
              <a:r>
                <a:rPr lang="zh-TW" altLang="en-US" sz="1600" dirty="0" smtClean="0">
                  <a:latin typeface="標楷體" panose="03000509000000000000" pitchFamily="65" charset="-120"/>
                  <a:ea typeface="標楷體" panose="03000509000000000000" pitchFamily="65" charset="-120"/>
                </a:rPr>
                <a:t>學校</a:t>
              </a:r>
              <a:endPar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gn="just" hangingPunct="0">
                <a:buSzPct val="80000"/>
                <a:buBlip>
                  <a:blip r:embed="rId4"/>
                </a:buBlip>
                <a:defRPr/>
              </a:pPr>
              <a:r>
                <a:rPr lang="zh-TW" altLang="en-US" sz="1600" dirty="0">
                  <a:latin typeface="標楷體" panose="03000509000000000000" pitchFamily="65" charset="-120"/>
                  <a:ea typeface="標楷體" panose="03000509000000000000" pitchFamily="65" charset="-120"/>
                </a:rPr>
                <a:t>蒐集學生自主學習成效評量</a:t>
              </a:r>
              <a:r>
                <a:rPr lang="zh-TW" altLang="en-US" sz="1600" dirty="0" smtClean="0">
                  <a:latin typeface="標楷體" panose="03000509000000000000" pitchFamily="65" charset="-120"/>
                  <a:ea typeface="標楷體" panose="03000509000000000000" pitchFamily="65" charset="-120"/>
                </a:rPr>
                <a:t>問卷</a:t>
              </a:r>
              <a:endParaRPr lang="en-US" altLang="zh-TW" sz="1600" dirty="0">
                <a:latin typeface="標楷體" panose="03000509000000000000" pitchFamily="65" charset="-120"/>
                <a:ea typeface="標楷體" panose="03000509000000000000" pitchFamily="65" charset="-120"/>
              </a:endParaRPr>
            </a:p>
          </p:txBody>
        </p:sp>
        <p:sp>
          <p:nvSpPr>
            <p:cNvPr id="15" name="文字方塊 55"/>
            <p:cNvSpPr txBox="1"/>
            <p:nvPr/>
          </p:nvSpPr>
          <p:spPr>
            <a:xfrm>
              <a:off x="358384" y="4911154"/>
              <a:ext cx="3684214" cy="147857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hangingPunct="0">
                <a:buSzPct val="80000"/>
                <a:buBlip>
                  <a:blip r:embed="rId4"/>
                </a:buBlip>
                <a:defRPr/>
              </a:pPr>
              <a:r>
                <a:rPr lang="zh-TW" altLang="en-US" sz="1600" dirty="0" smtClean="0">
                  <a:latin typeface="標楷體" panose="03000509000000000000" pitchFamily="65" charset="-120"/>
                  <a:ea typeface="標楷體" panose="03000509000000000000" pitchFamily="65" charset="-120"/>
                </a:rPr>
                <a:t>辦理輔導教授共識會議以及現職培訓會議各</a:t>
              </a:r>
              <a:r>
                <a:rPr lang="en-US" altLang="zh-TW" sz="1600" dirty="0" smtClean="0">
                  <a:latin typeface="標楷體" panose="03000509000000000000" pitchFamily="65" charset="-120"/>
                  <a:ea typeface="標楷體" panose="03000509000000000000" pitchFamily="65" charset="-120"/>
                </a:rPr>
                <a:t>1</a:t>
              </a:r>
              <a:r>
                <a:rPr lang="zh-TW" altLang="en-US" sz="1600" dirty="0" smtClean="0">
                  <a:latin typeface="標楷體" panose="03000509000000000000" pitchFamily="65" charset="-120"/>
                  <a:ea typeface="標楷體" panose="03000509000000000000" pitchFamily="65" charset="-120"/>
                </a:rPr>
                <a:t>場次</a:t>
              </a:r>
              <a:r>
                <a:rPr kumimoji="0" lang="zh-TW" altLang="en-US"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gn="just" hangingPunct="0">
                <a:buSzPct val="80000"/>
                <a:buBlip>
                  <a:blip r:embed="rId4"/>
                </a:buBlip>
                <a:defRPr/>
              </a:pPr>
              <a:r>
                <a:rPr lang="zh-TW" altLang="en-US" sz="1600" dirty="0" smtClean="0">
                  <a:latin typeface="標楷體" panose="03000509000000000000" pitchFamily="65" charset="-120"/>
                  <a:ea typeface="標楷體" panose="03000509000000000000" pitchFamily="65" charset="-120"/>
                </a:rPr>
                <a:t>輔導團隊定期訪視</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預計完成</a:t>
              </a:r>
              <a:r>
                <a:rPr lang="en-US" altLang="zh-TW" sz="1600" dirty="0" smtClean="0">
                  <a:latin typeface="標楷體" panose="03000509000000000000" pitchFamily="65" charset="-120"/>
                  <a:ea typeface="標楷體" panose="03000509000000000000" pitchFamily="65" charset="-120"/>
                </a:rPr>
                <a:t>30</a:t>
              </a:r>
              <a:r>
                <a:rPr lang="zh-TW" altLang="en-US" sz="1600" dirty="0" smtClean="0">
                  <a:latin typeface="標楷體" panose="03000509000000000000" pitchFamily="65" charset="-120"/>
                  <a:ea typeface="標楷體" panose="03000509000000000000" pitchFamily="65" charset="-120"/>
                </a:rPr>
                <a:t>份紀錄</a:t>
              </a:r>
              <a:r>
                <a:rPr lang="en-US" altLang="zh-TW" sz="1600" dirty="0" smtClean="0">
                  <a:latin typeface="標楷體" panose="03000509000000000000" pitchFamily="65" charset="-120"/>
                  <a:ea typeface="標楷體" panose="03000509000000000000" pitchFamily="65" charset="-120"/>
                </a:rPr>
                <a:t>)</a:t>
              </a:r>
            </a:p>
            <a:p>
              <a:pPr marL="342900" indent="-342900" algn="just" hangingPunct="0">
                <a:buSzPct val="80000"/>
                <a:buBlip>
                  <a:blip r:embed="rId4"/>
                </a:buBlip>
                <a:defRPr/>
              </a:pPr>
              <a:r>
                <a:rPr lang="zh-TW" altLang="en-US" sz="1600" dirty="0" smtClean="0">
                  <a:latin typeface="標楷體" panose="03000509000000000000" pitchFamily="65" charset="-120"/>
                  <a:ea typeface="標楷體" panose="03000509000000000000" pitchFamily="65" charset="-120"/>
                </a:rPr>
                <a:t>辦理期中期末成果發表會議各</a:t>
              </a:r>
              <a:r>
                <a:rPr lang="en-US" altLang="zh-TW" sz="1600" dirty="0" smtClean="0">
                  <a:latin typeface="標楷體" panose="03000509000000000000" pitchFamily="65" charset="-120"/>
                  <a:ea typeface="標楷體" panose="03000509000000000000" pitchFamily="65" charset="-120"/>
                </a:rPr>
                <a:t>1</a:t>
              </a:r>
              <a:r>
                <a:rPr lang="zh-TW" altLang="en-US" sz="1600" dirty="0" smtClean="0">
                  <a:latin typeface="標楷體" panose="03000509000000000000" pitchFamily="65" charset="-120"/>
                  <a:ea typeface="標楷體" panose="03000509000000000000" pitchFamily="65" charset="-120"/>
                </a:rPr>
                <a:t>場次</a:t>
              </a:r>
              <a:endParaRPr lang="en-US" altLang="zh-TW" sz="1600" dirty="0" smtClean="0">
                <a:latin typeface="標楷體" panose="03000509000000000000" pitchFamily="65" charset="-120"/>
                <a:ea typeface="標楷體" panose="03000509000000000000" pitchFamily="65" charset="-120"/>
              </a:endParaRPr>
            </a:p>
            <a:p>
              <a:pPr marL="342900" indent="-342900" algn="just" hangingPunct="0">
                <a:buSzPct val="80000"/>
                <a:buBlip>
                  <a:blip r:embed="rId4"/>
                </a:buBlip>
                <a:defRPr/>
              </a:pPr>
              <a:r>
                <a:rPr lang="zh-TW" altLang="en-US" sz="1600" dirty="0">
                  <a:latin typeface="標楷體" panose="03000509000000000000" pitchFamily="65" charset="-120"/>
                  <a:ea typeface="標楷體" panose="03000509000000000000" pitchFamily="65" charset="-120"/>
                </a:rPr>
                <a:t>預計辦理</a:t>
              </a:r>
              <a:r>
                <a:rPr lang="en-US" altLang="zh-TW" sz="1600" dirty="0">
                  <a:latin typeface="標楷體" panose="03000509000000000000" pitchFamily="65" charset="-120"/>
                  <a:ea typeface="標楷體" panose="03000509000000000000" pitchFamily="65" charset="-120"/>
                </a:rPr>
                <a:t>2</a:t>
              </a:r>
              <a:r>
                <a:rPr lang="zh-TW" altLang="en-US" sz="1600" dirty="0">
                  <a:latin typeface="標楷體" panose="03000509000000000000" pitchFamily="65" charset="-120"/>
                  <a:ea typeface="標楷體" panose="03000509000000000000" pitchFamily="65" charset="-120"/>
                </a:rPr>
                <a:t>次國內外推廣活動及</a:t>
              </a:r>
              <a:r>
                <a:rPr lang="en-US" altLang="zh-TW" sz="1600" dirty="0">
                  <a:latin typeface="標楷體" panose="03000509000000000000" pitchFamily="65" charset="-120"/>
                  <a:ea typeface="標楷體" panose="03000509000000000000" pitchFamily="65" charset="-120"/>
                </a:rPr>
                <a:t>4</a:t>
              </a:r>
              <a:r>
                <a:rPr lang="zh-TW" altLang="en-US" sz="1600" dirty="0">
                  <a:latin typeface="標楷體" panose="03000509000000000000" pitchFamily="65" charset="-120"/>
                  <a:ea typeface="標楷體" panose="03000509000000000000" pitchFamily="65" charset="-120"/>
                </a:rPr>
                <a:t>場</a:t>
              </a:r>
              <a:r>
                <a:rPr lang="zh-TW" altLang="en-US" sz="1600" dirty="0" smtClean="0">
                  <a:latin typeface="標楷體" panose="03000509000000000000" pitchFamily="65" charset="-120"/>
                  <a:ea typeface="標楷體" panose="03000509000000000000" pitchFamily="65" charset="-120"/>
                </a:rPr>
                <a:t>圓桌會議</a:t>
              </a:r>
              <a:endParaRPr lang="en-US" altLang="zh-TW" sz="1600" dirty="0" smtClean="0">
                <a:latin typeface="標楷體" panose="03000509000000000000" pitchFamily="65" charset="-120"/>
                <a:ea typeface="標楷體" panose="03000509000000000000" pitchFamily="65" charset="-120"/>
              </a:endParaRPr>
            </a:p>
            <a:p>
              <a:pPr algn="just" hangingPunct="0">
                <a:buSzPct val="80000"/>
                <a:defRPr/>
              </a:pPr>
              <a:endParaRPr kumimoji="0" lang="en-US" altLang="zh-TW"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 name="矩形 15"/>
            <p:cNvSpPr/>
            <p:nvPr/>
          </p:nvSpPr>
          <p:spPr>
            <a:xfrm>
              <a:off x="498320" y="3303942"/>
              <a:ext cx="3404342" cy="382389"/>
            </a:xfrm>
            <a:prstGeom prst="rect">
              <a:avLst/>
            </a:prstGeom>
          </p:spPr>
          <p:txBody>
            <a:bodyPr wrap="square">
              <a:spAutoFit/>
            </a:bodyPr>
            <a:lstStyle/>
            <a:p>
              <a:pPr lvl="0">
                <a:defRPr/>
              </a:pPr>
              <a:r>
                <a:rPr lang="zh-TW" altLang="en-US" sz="2400" dirty="0">
                  <a:ln>
                    <a:solidFill>
                      <a:srgbClr val="C00000"/>
                    </a:solidFill>
                  </a:ln>
                  <a:solidFill>
                    <a:schemeClr val="accent6">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建立</a:t>
              </a:r>
              <a:r>
                <a:rPr lang="zh-TW" altLang="en-US" sz="2400" dirty="0" smtClean="0">
                  <a:ln>
                    <a:solidFill>
                      <a:srgbClr val="C00000"/>
                    </a:solidFill>
                  </a:ln>
                  <a:solidFill>
                    <a:schemeClr val="accent6">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推廣與輔導模式</a:t>
              </a:r>
              <a:endParaRPr lang="zh-TW" altLang="en-US" sz="2400" dirty="0">
                <a:ln>
                  <a:solidFill>
                    <a:srgbClr val="C00000"/>
                  </a:solidFill>
                </a:ln>
                <a:solidFill>
                  <a:schemeClr val="accent6">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16"/>
            <p:cNvSpPr/>
            <p:nvPr/>
          </p:nvSpPr>
          <p:spPr>
            <a:xfrm>
              <a:off x="187744" y="4572470"/>
              <a:ext cx="3154772"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solidFill>
                      <a:schemeClr val="accent3">
                        <a:lumMod val="50000"/>
                      </a:schemeClr>
                    </a:solidFill>
                  </a:ln>
                  <a:solidFill>
                    <a:schemeClr val="accent3">
                      <a:lumMod val="60000"/>
                      <a:lumOff val="40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    辦理推廣與活動</a:t>
              </a:r>
              <a:endParaRPr kumimoji="0" lang="zh-TW" altLang="en-US" sz="2400" b="0" i="0" u="none" strike="noStrike" kern="1200" cap="none" spc="0" normalizeH="0" baseline="0" noProof="0" dirty="0">
                <a:ln>
                  <a:solidFill>
                    <a:schemeClr val="accent3">
                      <a:lumMod val="50000"/>
                    </a:schemeClr>
                  </a:solidFill>
                </a:ln>
                <a:solidFill>
                  <a:schemeClr val="accent3">
                    <a:lumMod val="60000"/>
                    <a:lumOff val="40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圓角矩形 17"/>
            <p:cNvSpPr/>
            <p:nvPr/>
          </p:nvSpPr>
          <p:spPr>
            <a:xfrm>
              <a:off x="383486" y="2151559"/>
              <a:ext cx="3682279" cy="90808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9" name="矩形 18"/>
            <p:cNvSpPr/>
            <p:nvPr/>
          </p:nvSpPr>
          <p:spPr>
            <a:xfrm>
              <a:off x="439468" y="2185793"/>
              <a:ext cx="37842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noProof="0" dirty="0" smtClean="0">
                  <a:ln>
                    <a:solidFill>
                      <a:schemeClr val="tx2">
                        <a:lumMod val="75000"/>
                      </a:schemeClr>
                    </a:solidFill>
                  </a:ln>
                  <a:solidFill>
                    <a:schemeClr val="tx2">
                      <a:lumMod val="60000"/>
                      <a:lumOff val="40000"/>
                    </a:schemeClr>
                  </a:solidFill>
                  <a:latin typeface="微軟正黑體" panose="020B0604030504040204" pitchFamily="34" charset="-120"/>
                  <a:ea typeface="微軟正黑體" panose="020B0604030504040204" pitchFamily="34" charset="-120"/>
                  <a:cs typeface="Times New Roman" panose="02020603050405020304" pitchFamily="18" charset="0"/>
                </a:rPr>
                <a:t>推廣教學模式與活動設計</a:t>
              </a:r>
              <a:endParaRPr kumimoji="0" lang="zh-TW" altLang="en-US" sz="2400" b="0" i="0" u="none" strike="noStrike" kern="1200" cap="none" spc="0" normalizeH="0" baseline="0" noProof="0" dirty="0">
                <a:ln>
                  <a:solidFill>
                    <a:schemeClr val="tx2">
                      <a:lumMod val="75000"/>
                    </a:schemeClr>
                  </a:solidFill>
                </a:ln>
                <a:solidFill>
                  <a:schemeClr val="tx2">
                    <a:lumMod val="60000"/>
                    <a:lumOff val="40000"/>
                  </a:schemeClr>
                </a:solidFill>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0" name="文字方塊 53"/>
            <p:cNvSpPr txBox="1"/>
            <p:nvPr/>
          </p:nvSpPr>
          <p:spPr>
            <a:xfrm>
              <a:off x="368662" y="2565251"/>
              <a:ext cx="4781254" cy="48435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lgn="just" hangingPunct="0">
                <a:buSzPct val="80000"/>
                <a:buBlip>
                  <a:blip r:embed="rId4"/>
                </a:buBlip>
                <a:defRPr/>
              </a:pPr>
              <a:r>
                <a:rPr lang="zh-TW" altLang="en-US" sz="1600" dirty="0">
                  <a:latin typeface="標楷體" panose="03000509000000000000" pitchFamily="65" charset="-120"/>
                  <a:ea typeface="標楷體" panose="03000509000000000000" pitchFamily="65" charset="-120"/>
                </a:rPr>
                <a:t>發展</a:t>
              </a:r>
              <a:r>
                <a:rPr lang="en-US" altLang="zh-TW" sz="1600" dirty="0">
                  <a:latin typeface="標楷體" panose="03000509000000000000" pitchFamily="65" charset="-120"/>
                  <a:ea typeface="標楷體" panose="03000509000000000000" pitchFamily="65" charset="-120"/>
                </a:rPr>
                <a:t>14</a:t>
              </a:r>
              <a:r>
                <a:rPr lang="zh-TW" altLang="en-US" sz="1600" dirty="0">
                  <a:latin typeface="標楷體" panose="03000509000000000000" pitchFamily="65" charset="-120"/>
                  <a:ea typeface="標楷體" panose="03000509000000000000" pitchFamily="65" charset="-120"/>
                </a:rPr>
                <a:t>種科技輔助自主學習教學</a:t>
              </a:r>
              <a:r>
                <a:rPr lang="zh-TW" altLang="en-US" sz="1600" dirty="0" smtClean="0">
                  <a:latin typeface="標楷體" panose="03000509000000000000" pitchFamily="65" charset="-120"/>
                  <a:ea typeface="標楷體" panose="03000509000000000000" pitchFamily="65" charset="-120"/>
                </a:rPr>
                <a:t>策略</a:t>
              </a:r>
              <a:endParaRPr lang="en-US" altLang="zh-TW" sz="1600" dirty="0" smtClean="0"/>
            </a:p>
            <a:p>
              <a:pPr marL="342900" indent="-342900" algn="just" hangingPunct="0">
                <a:buSzPct val="80000"/>
                <a:buBlip>
                  <a:blip r:embed="rId4"/>
                </a:buBlip>
                <a:defRPr/>
              </a:pPr>
              <a:r>
                <a:rPr lang="zh-TW" altLang="en-US" sz="1600" dirty="0">
                  <a:latin typeface="標楷體" panose="03000509000000000000" pitchFamily="65" charset="-120"/>
                  <a:ea typeface="標楷體" panose="03000509000000000000" pitchFamily="65" charset="-120"/>
                </a:rPr>
                <a:t>建立自主學習</a:t>
              </a:r>
              <a:r>
                <a:rPr lang="zh-TW" altLang="en-US" sz="1600" dirty="0" smtClean="0">
                  <a:latin typeface="標楷體" panose="03000509000000000000" pitchFamily="65" charset="-120"/>
                  <a:ea typeface="標楷體" panose="03000509000000000000" pitchFamily="65" charset="-120"/>
                </a:rPr>
                <a:t>網站</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 name="投影片編號版面配置區 2"/>
          <p:cNvSpPr>
            <a:spLocks noGrp="1"/>
          </p:cNvSpPr>
          <p:nvPr>
            <p:ph type="sldNum" sz="quarter" idx="12"/>
          </p:nvPr>
        </p:nvSpPr>
        <p:spPr/>
        <p:txBody>
          <a:bodyPr/>
          <a:lstStyle/>
          <a:p>
            <a:fld id="{50374A23-0807-4653-A6B6-A7CA2E939C87}" type="slidenum">
              <a:rPr lang="zh-TW" altLang="en-US" smtClean="0">
                <a:solidFill>
                  <a:prstClr val="black">
                    <a:tint val="75000"/>
                  </a:prstClr>
                </a:solidFill>
              </a:rPr>
              <a:pPr/>
              <a:t>50</a:t>
            </a:fld>
            <a:endParaRPr lang="zh-TW" altLang="en-US">
              <a:solidFill>
                <a:prstClr val="black">
                  <a:tint val="75000"/>
                </a:prstClr>
              </a:solidFill>
            </a:endParaRPr>
          </a:p>
        </p:txBody>
      </p:sp>
      <p:sp>
        <p:nvSpPr>
          <p:cNvPr id="21" name="矩形 20"/>
          <p:cNvSpPr/>
          <p:nvPr/>
        </p:nvSpPr>
        <p:spPr>
          <a:xfrm>
            <a:off x="0" y="404664"/>
            <a:ext cx="9143999" cy="1077218"/>
          </a:xfrm>
          <a:prstGeom prst="rect">
            <a:avLst/>
          </a:prstGeom>
        </p:spPr>
        <p:txBody>
          <a:bodyPr wrap="square">
            <a:spAutoFit/>
          </a:bodyPr>
          <a:lstStyle/>
          <a:p>
            <a:pPr algn="ctr"/>
            <a:r>
              <a:rPr lang="zh-TW" altLang="en-US" sz="3200" b="1" dirty="0" smtClean="0">
                <a:effectLst>
                  <a:outerShdw blurRad="38100" dist="38100" dir="2700000" algn="tl">
                    <a:srgbClr val="000000">
                      <a:alpha val="43137"/>
                    </a:srgbClr>
                  </a:outerShdw>
                </a:effectLst>
                <a:latin typeface="+mn-ea"/>
                <a:ea typeface="微軟正黑體" panose="020B0604030504040204" pitchFamily="34" charset="-120"/>
              </a:rPr>
              <a:t>高中職科技</a:t>
            </a:r>
            <a:r>
              <a:rPr lang="zh-TW" altLang="en-US" sz="3200" b="1" dirty="0">
                <a:effectLst>
                  <a:outerShdw blurRad="38100" dist="38100" dir="2700000" algn="tl">
                    <a:srgbClr val="000000">
                      <a:alpha val="43137"/>
                    </a:srgbClr>
                  </a:outerShdw>
                </a:effectLst>
                <a:latin typeface="+mn-ea"/>
                <a:ea typeface="微軟正黑體" panose="020B0604030504040204" pitchFamily="34" charset="-120"/>
              </a:rPr>
              <a:t>輔助自主學習推動</a:t>
            </a:r>
            <a:r>
              <a:rPr lang="zh-TW" altLang="en-US" sz="3200" b="1" dirty="0" smtClean="0">
                <a:effectLst>
                  <a:outerShdw blurRad="38100" dist="38100" dir="2700000" algn="tl">
                    <a:srgbClr val="000000">
                      <a:alpha val="43137"/>
                    </a:srgbClr>
                  </a:outerShdw>
                </a:effectLst>
                <a:latin typeface="+mn-ea"/>
                <a:ea typeface="微軟正黑體" panose="020B0604030504040204" pitchFamily="34" charset="-120"/>
              </a:rPr>
              <a:t>計畫 </a:t>
            </a:r>
            <a:r>
              <a:rPr lang="en-US" altLang="zh-TW" sz="3200" b="1" dirty="0" smtClean="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(2/3)</a:t>
            </a:r>
            <a:endParaRPr lang="zh-TW" altLang="en-US" sz="4000" dirty="0">
              <a:latin typeface="Times New Roman" panose="02020603050405020304" pitchFamily="18" charset="0"/>
              <a:cs typeface="Times New Roman" panose="02020603050405020304" pitchFamily="18" charset="0"/>
            </a:endParaRPr>
          </a:p>
          <a:p>
            <a:pPr algn="ctr"/>
            <a:endParaRPr lang="zh-TW" altLang="en-US" sz="3200" dirty="0"/>
          </a:p>
        </p:txBody>
      </p:sp>
    </p:spTree>
    <p:extLst>
      <p:ext uri="{BB962C8B-B14F-4D97-AF65-F5344CB8AC3E}">
        <p14:creationId xmlns:p14="http://schemas.microsoft.com/office/powerpoint/2010/main" val="20073365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45480" y="2230627"/>
            <a:ext cx="8853039" cy="3420260"/>
          </a:xfrm>
          <a:prstGeom prst="rect">
            <a:avLst/>
          </a:prstGeom>
        </p:spPr>
      </p:pic>
      <p:sp>
        <p:nvSpPr>
          <p:cNvPr id="7" name="矩形 6"/>
          <p:cNvSpPr/>
          <p:nvPr/>
        </p:nvSpPr>
        <p:spPr>
          <a:xfrm>
            <a:off x="0" y="400308"/>
            <a:ext cx="9144000" cy="584775"/>
          </a:xfrm>
          <a:prstGeom prst="rect">
            <a:avLst/>
          </a:prstGeom>
        </p:spPr>
        <p:txBody>
          <a:bodyPr wrap="square">
            <a:spAutoFit/>
          </a:bodyPr>
          <a:lstStyle/>
          <a:p>
            <a:pPr algn="ctr"/>
            <a:r>
              <a:rPr lang="zh-TW" altLang="en-US" sz="3200" b="1" dirty="0" smtClean="0">
                <a:effectLst>
                  <a:outerShdw blurRad="38100" dist="38100" dir="2700000" algn="tl">
                    <a:srgbClr val="000000">
                      <a:alpha val="43137"/>
                    </a:srgbClr>
                  </a:outerShdw>
                </a:effectLst>
                <a:latin typeface="+mn-ea"/>
                <a:ea typeface="微軟正黑體" panose="020B0604030504040204" pitchFamily="34" charset="-120"/>
              </a:rPr>
              <a:t>高中職科技</a:t>
            </a:r>
            <a:r>
              <a:rPr lang="zh-TW" altLang="en-US" sz="3200" b="1" dirty="0">
                <a:effectLst>
                  <a:outerShdw blurRad="38100" dist="38100" dir="2700000" algn="tl">
                    <a:srgbClr val="000000">
                      <a:alpha val="43137"/>
                    </a:srgbClr>
                  </a:outerShdw>
                </a:effectLst>
                <a:latin typeface="+mn-ea"/>
                <a:ea typeface="微軟正黑體" panose="020B0604030504040204" pitchFamily="34" charset="-120"/>
              </a:rPr>
              <a:t>輔助自主學習推動</a:t>
            </a:r>
            <a:r>
              <a:rPr lang="zh-TW" altLang="en-US" sz="3200" b="1" dirty="0" smtClean="0">
                <a:effectLst>
                  <a:outerShdw blurRad="38100" dist="38100" dir="2700000" algn="tl">
                    <a:srgbClr val="000000">
                      <a:alpha val="43137"/>
                    </a:srgbClr>
                  </a:outerShdw>
                </a:effectLst>
                <a:latin typeface="+mn-ea"/>
                <a:ea typeface="微軟正黑體" panose="020B0604030504040204" pitchFamily="34" charset="-120"/>
              </a:rPr>
              <a:t>計畫 </a:t>
            </a:r>
            <a:r>
              <a:rPr lang="en-US" altLang="zh-TW" sz="3200" b="1" dirty="0" smtClean="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(3/3)</a:t>
            </a:r>
            <a:endParaRPr lang="zh-TW" altLang="en-US" sz="4000" dirty="0">
              <a:latin typeface="Times New Roman" panose="02020603050405020304" pitchFamily="18" charset="0"/>
              <a:cs typeface="Times New Roman" panose="02020603050405020304" pitchFamily="18" charset="0"/>
            </a:endParaRPr>
          </a:p>
        </p:txBody>
      </p:sp>
      <p:sp>
        <p:nvSpPr>
          <p:cNvPr id="8" name="標題 1"/>
          <p:cNvSpPr>
            <a:spLocks noGrp="1"/>
          </p:cNvSpPr>
          <p:nvPr>
            <p:ph type="title"/>
          </p:nvPr>
        </p:nvSpPr>
        <p:spPr>
          <a:xfrm>
            <a:off x="0" y="1086698"/>
            <a:ext cx="9144000" cy="541991"/>
          </a:xfrm>
        </p:spPr>
        <p:txBody>
          <a:bodyPr>
            <a:normAutofit fontScale="90000"/>
          </a:bodyPr>
          <a:lstStyle/>
          <a:p>
            <a:pPr algn="ctr"/>
            <a:r>
              <a:rPr lang="zh-TW" altLang="en-US" sz="3600" dirty="0" smtClean="0"/>
              <a:t>自主學習運用推薦執行模式</a:t>
            </a:r>
            <a:endParaRPr lang="zh-TW" altLang="en-US" sz="3600" dirty="0"/>
          </a:p>
        </p:txBody>
      </p:sp>
      <p:sp>
        <p:nvSpPr>
          <p:cNvPr id="2" name="投影片編號版面配置區 1"/>
          <p:cNvSpPr>
            <a:spLocks noGrp="1"/>
          </p:cNvSpPr>
          <p:nvPr>
            <p:ph type="sldNum" sz="quarter" idx="2"/>
          </p:nvPr>
        </p:nvSpPr>
        <p:spPr/>
        <p:txBody>
          <a:bodyPr/>
          <a:lstStyle/>
          <a:p>
            <a:fld id="{86CB4B4D-7CA3-9044-876B-883B54F8677D}" type="slidenum">
              <a:rPr lang="en-US" altLang="zh-TW" smtClean="0"/>
              <a:pPr/>
              <a:t>51</a:t>
            </a:fld>
            <a:endParaRPr lang="en-US" altLang="zh-TW"/>
          </a:p>
        </p:txBody>
      </p:sp>
    </p:spTree>
    <p:extLst>
      <p:ext uri="{BB962C8B-B14F-4D97-AF65-F5344CB8AC3E}">
        <p14:creationId xmlns:p14="http://schemas.microsoft.com/office/powerpoint/2010/main" val="37643825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5">
            <a:extLst>
              <a:ext uri="{FF2B5EF4-FFF2-40B4-BE49-F238E27FC236}">
                <a16:creationId xmlns="" xmlns:a16="http://schemas.microsoft.com/office/drawing/2014/main" id="{4888B177-92C0-410D-A9EA-0ADC105F1967}"/>
              </a:ext>
            </a:extLst>
          </p:cNvPr>
          <p:cNvSpPr txBox="1"/>
          <p:nvPr/>
        </p:nvSpPr>
        <p:spPr>
          <a:xfrm>
            <a:off x="117851" y="1456454"/>
            <a:ext cx="4716056" cy="2010807"/>
          </a:xfrm>
          <a:prstGeom prst="rect">
            <a:avLst/>
          </a:prstGeom>
          <a:noFill/>
        </p:spPr>
        <p:txBody>
          <a:bodyPr wrap="square" rtlCol="0">
            <a:spAutoFit/>
          </a:bodyPr>
          <a:lstStyle/>
          <a:p>
            <a:pPr marL="214313" indent="-214313" algn="just">
              <a:spcBef>
                <a:spcPts val="450"/>
              </a:spcBef>
              <a:spcAft>
                <a:spcPts val="450"/>
              </a:spcAft>
              <a:buFont typeface="Arial" panose="020B0604020202020204" pitchFamily="34" charset="0"/>
              <a:buChar char="•"/>
              <a:defRPr/>
            </a:pPr>
            <a:r>
              <a:rPr lang="zh-TW" altLang="en-US" dirty="0">
                <a:solidFill>
                  <a:prstClr val="black"/>
                </a:solidFill>
                <a:latin typeface="標楷體" panose="03000509000000000000" pitchFamily="65" charset="-120"/>
              </a:rPr>
              <a:t>配合教育部</a:t>
            </a:r>
            <a:r>
              <a:rPr lang="zh-TW" altLang="en-US" dirty="0">
                <a:solidFill>
                  <a:srgbClr val="13738C"/>
                </a:solidFill>
                <a:latin typeface="標楷體" panose="03000509000000000000" pitchFamily="65" charset="-120"/>
              </a:rPr>
              <a:t>十二年國民基本教育課程綱要</a:t>
            </a:r>
            <a:r>
              <a:rPr lang="zh-TW" altLang="en-US" dirty="0">
                <a:solidFill>
                  <a:prstClr val="black"/>
                </a:solidFill>
                <a:latin typeface="標楷體" panose="03000509000000000000" pitchFamily="65" charset="-120"/>
              </a:rPr>
              <a:t>實施</a:t>
            </a:r>
            <a:endParaRPr lang="en-US" altLang="zh-TW" dirty="0">
              <a:solidFill>
                <a:prstClr val="black"/>
              </a:solidFill>
              <a:latin typeface="標楷體" panose="03000509000000000000" pitchFamily="65" charset="-120"/>
            </a:endParaRPr>
          </a:p>
          <a:p>
            <a:pPr marL="214313" indent="-214313" algn="just">
              <a:spcBef>
                <a:spcPts val="450"/>
              </a:spcBef>
              <a:spcAft>
                <a:spcPts val="450"/>
              </a:spcAft>
              <a:buFont typeface="Arial" panose="020B0604020202020204" pitchFamily="34" charset="0"/>
              <a:buChar char="•"/>
              <a:defRPr/>
            </a:pPr>
            <a:r>
              <a:rPr lang="zh-TW" altLang="en-US" dirty="0">
                <a:solidFill>
                  <a:prstClr val="black"/>
                </a:solidFill>
              </a:rPr>
              <a:t>以</a:t>
            </a:r>
            <a:r>
              <a:rPr lang="en-US" altLang="zh-TW" u="sng" dirty="0">
                <a:solidFill>
                  <a:srgbClr val="FF0066"/>
                </a:solidFill>
              </a:rPr>
              <a:t>PBL</a:t>
            </a:r>
            <a:r>
              <a:rPr lang="zh-TW" altLang="en-US" dirty="0">
                <a:solidFill>
                  <a:prstClr val="black"/>
                </a:solidFill>
              </a:rPr>
              <a:t>「</a:t>
            </a:r>
            <a:r>
              <a:rPr lang="zh-TW" altLang="en-US" dirty="0">
                <a:solidFill>
                  <a:srgbClr val="FF0066"/>
                </a:solidFill>
              </a:rPr>
              <a:t>跨領域課程設計</a:t>
            </a:r>
            <a:r>
              <a:rPr lang="zh-TW" altLang="en-US" dirty="0">
                <a:solidFill>
                  <a:prstClr val="black"/>
                </a:solidFill>
              </a:rPr>
              <a:t>」為主，「</a:t>
            </a:r>
            <a:r>
              <a:rPr lang="zh-TW" altLang="en-US" dirty="0">
                <a:solidFill>
                  <a:srgbClr val="FF0066"/>
                </a:solidFill>
              </a:rPr>
              <a:t>科技</a:t>
            </a:r>
            <a:r>
              <a:rPr lang="zh-TW" altLang="en-US" dirty="0">
                <a:solidFill>
                  <a:prstClr val="black"/>
                </a:solidFill>
              </a:rPr>
              <a:t>」為輔</a:t>
            </a:r>
            <a:endParaRPr lang="en-US" altLang="zh-TW" dirty="0">
              <a:solidFill>
                <a:prstClr val="black"/>
              </a:solidFill>
            </a:endParaRPr>
          </a:p>
          <a:p>
            <a:pPr marL="214313" indent="-214313" algn="just">
              <a:spcBef>
                <a:spcPts val="450"/>
              </a:spcBef>
              <a:spcAft>
                <a:spcPts val="450"/>
              </a:spcAft>
              <a:buFont typeface="Arial" panose="020B0604020202020204" pitchFamily="34" charset="0"/>
              <a:buChar char="•"/>
              <a:defRPr/>
            </a:pPr>
            <a:r>
              <a:rPr lang="zh-TW" altLang="en-US" dirty="0">
                <a:solidFill>
                  <a:prstClr val="black"/>
                </a:solidFill>
                <a:latin typeface="標楷體" panose="03000509000000000000" pitchFamily="65" charset="-120"/>
              </a:rPr>
              <a:t>將</a:t>
            </a:r>
            <a:r>
              <a:rPr lang="zh-TW" altLang="en-US" dirty="0">
                <a:solidFill>
                  <a:srgbClr val="13738C"/>
                </a:solidFill>
                <a:latin typeface="標楷體" panose="03000509000000000000" pitchFamily="65" charset="-120"/>
              </a:rPr>
              <a:t>基礎學科能力</a:t>
            </a:r>
            <a:r>
              <a:rPr lang="zh-TW" altLang="en-US" dirty="0">
                <a:solidFill>
                  <a:prstClr val="black"/>
                </a:solidFill>
                <a:latin typeface="標楷體" panose="03000509000000000000" pitchFamily="65" charset="-120"/>
              </a:rPr>
              <a:t>進行</a:t>
            </a:r>
            <a:r>
              <a:rPr lang="zh-TW" altLang="en-US" dirty="0">
                <a:solidFill>
                  <a:prstClr val="black"/>
                </a:solidFill>
                <a:latin typeface="標楷體" panose="03000509000000000000" pitchFamily="65" charset="-120"/>
                <a:cs typeface="Arial" panose="020B0604020202020204" pitchFamily="34" charset="0"/>
              </a:rPr>
              <a:t>橫向整合</a:t>
            </a:r>
            <a:r>
              <a:rPr lang="en-US" altLang="zh-TW" dirty="0">
                <a:solidFill>
                  <a:prstClr val="black"/>
                </a:solidFill>
                <a:latin typeface="標楷體" panose="03000509000000000000" pitchFamily="65" charset="-120"/>
                <a:cs typeface="Arial" panose="020B0604020202020204" pitchFamily="34" charset="0"/>
              </a:rPr>
              <a:t>，</a:t>
            </a:r>
            <a:r>
              <a:rPr lang="zh-TW" altLang="en-US" dirty="0">
                <a:solidFill>
                  <a:prstClr val="black"/>
                </a:solidFill>
                <a:latin typeface="標楷體" panose="03000509000000000000" pitchFamily="65" charset="-120"/>
                <a:cs typeface="Arial" panose="020B0604020202020204" pitchFamily="34" charset="0"/>
              </a:rPr>
              <a:t>融會貫通</a:t>
            </a:r>
            <a:r>
              <a:rPr lang="en-US" altLang="zh-TW" dirty="0">
                <a:solidFill>
                  <a:prstClr val="black"/>
                </a:solidFill>
                <a:latin typeface="標楷體" panose="03000509000000000000" pitchFamily="65" charset="-120"/>
                <a:cs typeface="Arial" panose="020B0604020202020204" pitchFamily="34" charset="0"/>
              </a:rPr>
              <a:t>，</a:t>
            </a:r>
            <a:r>
              <a:rPr lang="zh-TW" altLang="en-US" dirty="0">
                <a:solidFill>
                  <a:prstClr val="black"/>
                </a:solidFill>
                <a:latin typeface="標楷體" panose="03000509000000000000" pitchFamily="65" charset="-120"/>
                <a:cs typeface="Arial" panose="020B0604020202020204" pitchFamily="34" charset="0"/>
              </a:rPr>
              <a:t>擴大知識的創新應用，落實學用合一</a:t>
            </a:r>
            <a:endParaRPr lang="en-US" altLang="zh-TW" dirty="0">
              <a:solidFill>
                <a:srgbClr val="FF0066"/>
              </a:solidFill>
              <a:latin typeface="標楷體" panose="03000509000000000000" pitchFamily="65" charset="-120"/>
            </a:endParaRPr>
          </a:p>
        </p:txBody>
      </p:sp>
      <p:sp>
        <p:nvSpPr>
          <p:cNvPr id="13" name="Rectangle 6">
            <a:extLst>
              <a:ext uri="{FF2B5EF4-FFF2-40B4-BE49-F238E27FC236}">
                <a16:creationId xmlns="" xmlns:a16="http://schemas.microsoft.com/office/drawing/2014/main" id="{0B66BD16-6362-4E68-B8E3-59650DE9BB83}"/>
              </a:ext>
            </a:extLst>
          </p:cNvPr>
          <p:cNvSpPr/>
          <p:nvPr/>
        </p:nvSpPr>
        <p:spPr>
          <a:xfrm flipV="1">
            <a:off x="119122" y="1328267"/>
            <a:ext cx="3445610" cy="42916"/>
          </a:xfrm>
          <a:prstGeom prst="rect">
            <a:avLst/>
          </a:prstGeom>
          <a:solidFill>
            <a:srgbClr val="1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grpSp>
        <p:nvGrpSpPr>
          <p:cNvPr id="15" name="群組 14">
            <a:extLst>
              <a:ext uri="{FF2B5EF4-FFF2-40B4-BE49-F238E27FC236}">
                <a16:creationId xmlns="" xmlns:a16="http://schemas.microsoft.com/office/drawing/2014/main" id="{F0C5D344-B4F8-421E-9C62-B75ECA63B15C}"/>
              </a:ext>
            </a:extLst>
          </p:cNvPr>
          <p:cNvGrpSpPr/>
          <p:nvPr/>
        </p:nvGrpSpPr>
        <p:grpSpPr>
          <a:xfrm>
            <a:off x="4929188" y="1262242"/>
            <a:ext cx="4128548" cy="1375387"/>
            <a:chOff x="5208072" y="3708769"/>
            <a:chExt cx="6108928" cy="1833849"/>
          </a:xfrm>
        </p:grpSpPr>
        <p:sp>
          <p:nvSpPr>
            <p:cNvPr id="16" name="圓角矩形 24">
              <a:extLst>
                <a:ext uri="{FF2B5EF4-FFF2-40B4-BE49-F238E27FC236}">
                  <a16:creationId xmlns="" xmlns:a16="http://schemas.microsoft.com/office/drawing/2014/main" id="{FB717714-291D-4FAE-AC7E-EEC65F3A93F7}"/>
                </a:ext>
              </a:extLst>
            </p:cNvPr>
            <p:cNvSpPr/>
            <p:nvPr/>
          </p:nvSpPr>
          <p:spPr>
            <a:xfrm>
              <a:off x="5208072" y="3708769"/>
              <a:ext cx="6108928" cy="1798272"/>
            </a:xfrm>
            <a:prstGeom prst="roundRect">
              <a:avLst/>
            </a:prstGeom>
            <a:solidFill>
              <a:srgbClr val="FFCCCC">
                <a:alpha val="20000"/>
              </a:srgb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zh-TW" altLang="en-US" sz="1050">
                <a:solidFill>
                  <a:prstClr val="white"/>
                </a:solidFill>
                <a:latin typeface="微軟正黑體" panose="020B0604030504040204" pitchFamily="34" charset="-120"/>
                <a:ea typeface="微軟正黑體" panose="020B0604030504040204" pitchFamily="34" charset="-120"/>
              </a:endParaRPr>
            </a:p>
          </p:txBody>
        </p:sp>
        <p:sp>
          <p:nvSpPr>
            <p:cNvPr id="17" name="手繪多邊形 2">
              <a:extLst>
                <a:ext uri="{FF2B5EF4-FFF2-40B4-BE49-F238E27FC236}">
                  <a16:creationId xmlns="" xmlns:a16="http://schemas.microsoft.com/office/drawing/2014/main" id="{6B955D85-3A6E-4255-9777-5A5A2511EBA5}"/>
                </a:ext>
              </a:extLst>
            </p:cNvPr>
            <p:cNvSpPr/>
            <p:nvPr/>
          </p:nvSpPr>
          <p:spPr>
            <a:xfrm>
              <a:off x="9153521" y="3964781"/>
              <a:ext cx="773909" cy="574842"/>
            </a:xfrm>
            <a:custGeom>
              <a:avLst/>
              <a:gdLst>
                <a:gd name="connsiteX0" fmla="*/ 0 w 806743"/>
                <a:gd name="connsiteY0" fmla="*/ 577577 h 577577"/>
                <a:gd name="connsiteX1" fmla="*/ 403372 w 806743"/>
                <a:gd name="connsiteY1" fmla="*/ 0 h 577577"/>
                <a:gd name="connsiteX2" fmla="*/ 403371 w 806743"/>
                <a:gd name="connsiteY2" fmla="*/ 0 h 577577"/>
                <a:gd name="connsiteX3" fmla="*/ 806743 w 806743"/>
                <a:gd name="connsiteY3" fmla="*/ 577577 h 577577"/>
                <a:gd name="connsiteX4" fmla="*/ 0 w 806743"/>
                <a:gd name="connsiteY4" fmla="*/ 577577 h 577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743" h="577577">
                  <a:moveTo>
                    <a:pt x="0" y="577577"/>
                  </a:moveTo>
                  <a:lnTo>
                    <a:pt x="403372" y="0"/>
                  </a:lnTo>
                  <a:lnTo>
                    <a:pt x="403371" y="0"/>
                  </a:lnTo>
                  <a:lnTo>
                    <a:pt x="806743" y="577577"/>
                  </a:lnTo>
                  <a:lnTo>
                    <a:pt x="0" y="577577"/>
                  </a:lnTo>
                  <a:close/>
                </a:path>
              </a:pathLst>
            </a:custGeom>
            <a:solidFill>
              <a:srgbClr val="F48E76"/>
            </a:solidFill>
            <a:ln>
              <a:noFill/>
            </a:ln>
          </p:spPr>
          <p:style>
            <a:lnRef idx="3">
              <a:schemeClr val="lt1">
                <a:hueOff val="0"/>
                <a:satOff val="0"/>
                <a:lumOff val="0"/>
                <a:alphaOff val="0"/>
              </a:schemeClr>
            </a:lnRef>
            <a:fillRef idx="1">
              <a:scrgbClr r="0" g="0" b="0"/>
            </a:fillRef>
            <a:effectRef idx="1">
              <a:schemeClr val="accent6">
                <a:alpha val="90000"/>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algn="ctr" defTabSz="666750">
                <a:lnSpc>
                  <a:spcPts val="2250"/>
                </a:lnSpc>
                <a:spcBef>
                  <a:spcPct val="0"/>
                </a:spcBef>
                <a:defRPr/>
              </a:pPr>
              <a:r>
                <a:rPr lang="zh-TW" altLang="en-US" sz="1500" b="1" dirty="0">
                  <a:solidFill>
                    <a:prstClr val="black"/>
                  </a:solidFill>
                  <a:latin typeface="微軟正黑體" panose="020B0604030504040204" pitchFamily="34" charset="-120"/>
                  <a:ea typeface="微軟正黑體" panose="020B0604030504040204" pitchFamily="34" charset="-120"/>
                </a:rPr>
                <a:t>創造</a:t>
              </a:r>
              <a:endParaRPr lang="zh-TW" altLang="en-US" sz="1500" b="1" dirty="0">
                <a:solidFill>
                  <a:prstClr val="white"/>
                </a:solidFill>
                <a:latin typeface="微軟正黑體" panose="020B0604030504040204" pitchFamily="34" charset="-120"/>
                <a:ea typeface="微軟正黑體" panose="020B0604030504040204" pitchFamily="34" charset="-120"/>
              </a:endParaRPr>
            </a:p>
          </p:txBody>
        </p:sp>
        <p:sp>
          <p:nvSpPr>
            <p:cNvPr id="18" name="手繪多邊形 8">
              <a:extLst>
                <a:ext uri="{FF2B5EF4-FFF2-40B4-BE49-F238E27FC236}">
                  <a16:creationId xmlns="" xmlns:a16="http://schemas.microsoft.com/office/drawing/2014/main" id="{613E4D20-D58C-4406-879A-82CA0932B002}"/>
                </a:ext>
              </a:extLst>
            </p:cNvPr>
            <p:cNvSpPr/>
            <p:nvPr/>
          </p:nvSpPr>
          <p:spPr>
            <a:xfrm>
              <a:off x="8814197" y="4557411"/>
              <a:ext cx="1454400" cy="482400"/>
            </a:xfrm>
            <a:custGeom>
              <a:avLst/>
              <a:gdLst>
                <a:gd name="connsiteX0" fmla="*/ 0 w 1481989"/>
                <a:gd name="connsiteY0" fmla="*/ 483433 h 483433"/>
                <a:gd name="connsiteX1" fmla="*/ 337625 w 1481989"/>
                <a:gd name="connsiteY1" fmla="*/ 0 h 483433"/>
                <a:gd name="connsiteX2" fmla="*/ 1144364 w 1481989"/>
                <a:gd name="connsiteY2" fmla="*/ 0 h 483433"/>
                <a:gd name="connsiteX3" fmla="*/ 1481989 w 1481989"/>
                <a:gd name="connsiteY3" fmla="*/ 483433 h 483433"/>
                <a:gd name="connsiteX4" fmla="*/ 0 w 1481989"/>
                <a:gd name="connsiteY4" fmla="*/ 483433 h 48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989" h="483433">
                  <a:moveTo>
                    <a:pt x="0" y="483433"/>
                  </a:moveTo>
                  <a:lnTo>
                    <a:pt x="337625" y="0"/>
                  </a:lnTo>
                  <a:lnTo>
                    <a:pt x="1144364" y="0"/>
                  </a:lnTo>
                  <a:lnTo>
                    <a:pt x="1481989" y="483433"/>
                  </a:lnTo>
                  <a:lnTo>
                    <a:pt x="0" y="483433"/>
                  </a:lnTo>
                  <a:close/>
                </a:path>
              </a:pathLst>
            </a:custGeom>
            <a:solidFill>
              <a:srgbClr val="FEE06E"/>
            </a:solidFill>
            <a:ln>
              <a:noFill/>
            </a:ln>
          </p:spPr>
          <p:style>
            <a:lnRef idx="3">
              <a:schemeClr val="lt1">
                <a:hueOff val="0"/>
                <a:satOff val="0"/>
                <a:lumOff val="0"/>
                <a:alphaOff val="0"/>
              </a:schemeClr>
            </a:lnRef>
            <a:fillRef idx="1">
              <a:scrgbClr r="0" g="0" b="0"/>
            </a:fillRef>
            <a:effectRef idx="1">
              <a:schemeClr val="accent6">
                <a:alpha val="90000"/>
                <a:hueOff val="0"/>
                <a:satOff val="0"/>
                <a:lumOff val="0"/>
                <a:alphaOff val="-8000"/>
              </a:schemeClr>
            </a:effectRef>
            <a:fontRef idx="minor">
              <a:schemeClr val="lt1"/>
            </a:fontRef>
          </p:style>
          <p:txBody>
            <a:bodyPr spcFirstLastPara="0" vert="horz" wrap="square" lIns="213561" tIns="19050" rIns="213561" bIns="19050" numCol="1" spcCol="1270" anchor="ctr" anchorCtr="0">
              <a:noAutofit/>
            </a:bodyPr>
            <a:lstStyle/>
            <a:p>
              <a:pPr algn="ctr" defTabSz="666750">
                <a:lnSpc>
                  <a:spcPct val="90000"/>
                </a:lnSpc>
                <a:spcBef>
                  <a:spcPct val="0"/>
                </a:spcBef>
                <a:spcAft>
                  <a:spcPct val="35000"/>
                </a:spcAft>
                <a:defRPr/>
              </a:pPr>
              <a:r>
                <a:rPr lang="zh-TW" altLang="en-US" sz="1500" b="1" dirty="0">
                  <a:solidFill>
                    <a:prstClr val="black"/>
                  </a:solidFill>
                  <a:latin typeface="微軟正黑體" panose="020B0604030504040204" pitchFamily="34" charset="-120"/>
                  <a:ea typeface="微軟正黑體" panose="020B0604030504040204" pitchFamily="34" charset="-120"/>
                </a:rPr>
                <a:t>綜合</a:t>
              </a:r>
            </a:p>
          </p:txBody>
        </p:sp>
        <p:sp>
          <p:nvSpPr>
            <p:cNvPr id="19" name="手繪多邊形 9">
              <a:extLst>
                <a:ext uri="{FF2B5EF4-FFF2-40B4-BE49-F238E27FC236}">
                  <a16:creationId xmlns="" xmlns:a16="http://schemas.microsoft.com/office/drawing/2014/main" id="{78E15A40-94E6-49F9-A16E-D18D34562030}"/>
                </a:ext>
              </a:extLst>
            </p:cNvPr>
            <p:cNvSpPr/>
            <p:nvPr/>
          </p:nvSpPr>
          <p:spPr>
            <a:xfrm>
              <a:off x="8474868" y="5059185"/>
              <a:ext cx="2135981" cy="483433"/>
            </a:xfrm>
            <a:custGeom>
              <a:avLst/>
              <a:gdLst>
                <a:gd name="connsiteX0" fmla="*/ 0 w 2157236"/>
                <a:gd name="connsiteY0" fmla="*/ 483433 h 483433"/>
                <a:gd name="connsiteX1" fmla="*/ 337625 w 2157236"/>
                <a:gd name="connsiteY1" fmla="*/ 0 h 483433"/>
                <a:gd name="connsiteX2" fmla="*/ 1819611 w 2157236"/>
                <a:gd name="connsiteY2" fmla="*/ 0 h 483433"/>
                <a:gd name="connsiteX3" fmla="*/ 2157236 w 2157236"/>
                <a:gd name="connsiteY3" fmla="*/ 483433 h 483433"/>
                <a:gd name="connsiteX4" fmla="*/ 0 w 2157236"/>
                <a:gd name="connsiteY4" fmla="*/ 483433 h 48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236" h="483433">
                  <a:moveTo>
                    <a:pt x="0" y="483433"/>
                  </a:moveTo>
                  <a:lnTo>
                    <a:pt x="337625" y="0"/>
                  </a:lnTo>
                  <a:lnTo>
                    <a:pt x="1819611" y="0"/>
                  </a:lnTo>
                  <a:lnTo>
                    <a:pt x="2157236" y="483433"/>
                  </a:lnTo>
                  <a:lnTo>
                    <a:pt x="0" y="483433"/>
                  </a:lnTo>
                  <a:close/>
                </a:path>
              </a:pathLst>
            </a:custGeom>
            <a:solidFill>
              <a:srgbClr val="B1D983"/>
            </a:solidFill>
            <a:ln>
              <a:noFill/>
            </a:ln>
          </p:spPr>
          <p:style>
            <a:lnRef idx="3">
              <a:schemeClr val="lt1">
                <a:hueOff val="0"/>
                <a:satOff val="0"/>
                <a:lumOff val="0"/>
                <a:alphaOff val="0"/>
              </a:schemeClr>
            </a:lnRef>
            <a:fillRef idx="1">
              <a:scrgbClr r="0" g="0" b="0"/>
            </a:fillRef>
            <a:effectRef idx="1">
              <a:schemeClr val="accent6">
                <a:alpha val="90000"/>
                <a:hueOff val="0"/>
                <a:satOff val="0"/>
                <a:lumOff val="0"/>
                <a:alphaOff val="-16000"/>
              </a:schemeClr>
            </a:effectRef>
            <a:fontRef idx="minor">
              <a:schemeClr val="lt1"/>
            </a:fontRef>
          </p:style>
          <p:txBody>
            <a:bodyPr spcFirstLastPara="0" vert="horz" wrap="square" lIns="302187" tIns="19050" rIns="302188" bIns="19050" numCol="1" spcCol="1270" anchor="ctr" anchorCtr="0">
              <a:noAutofit/>
            </a:bodyPr>
            <a:lstStyle/>
            <a:p>
              <a:pPr algn="ctr" defTabSz="666750">
                <a:lnSpc>
                  <a:spcPct val="90000"/>
                </a:lnSpc>
                <a:spcBef>
                  <a:spcPct val="0"/>
                </a:spcBef>
                <a:spcAft>
                  <a:spcPct val="35000"/>
                </a:spcAft>
                <a:defRPr/>
              </a:pPr>
              <a:r>
                <a:rPr lang="zh-TW" altLang="en-US" sz="1500" b="1" dirty="0">
                  <a:solidFill>
                    <a:prstClr val="black"/>
                  </a:solidFill>
                  <a:latin typeface="微軟正黑體" panose="020B0604030504040204" pitchFamily="34" charset="-120"/>
                  <a:ea typeface="微軟正黑體" panose="020B0604030504040204" pitchFamily="34" charset="-120"/>
                </a:rPr>
                <a:t>分析</a:t>
              </a:r>
            </a:p>
          </p:txBody>
        </p:sp>
        <p:grpSp>
          <p:nvGrpSpPr>
            <p:cNvPr id="20" name="群組 19">
              <a:extLst>
                <a:ext uri="{FF2B5EF4-FFF2-40B4-BE49-F238E27FC236}">
                  <a16:creationId xmlns="" xmlns:a16="http://schemas.microsoft.com/office/drawing/2014/main" id="{DA6156DE-58B8-4094-BB49-684E16425B1E}"/>
                </a:ext>
              </a:extLst>
            </p:cNvPr>
            <p:cNvGrpSpPr/>
            <p:nvPr/>
          </p:nvGrpSpPr>
          <p:grpSpPr>
            <a:xfrm>
              <a:off x="5379707" y="3998176"/>
              <a:ext cx="2160278" cy="1426566"/>
              <a:chOff x="802502" y="2464171"/>
              <a:chExt cx="2960445" cy="2041086"/>
            </a:xfrm>
          </p:grpSpPr>
          <p:sp>
            <p:nvSpPr>
              <p:cNvPr id="21" name="左中括弧 20">
                <a:extLst>
                  <a:ext uri="{FF2B5EF4-FFF2-40B4-BE49-F238E27FC236}">
                    <a16:creationId xmlns="" xmlns:a16="http://schemas.microsoft.com/office/drawing/2014/main" id="{39516369-C0BF-4113-8240-78B5DBF9B5B6}"/>
                  </a:ext>
                </a:extLst>
              </p:cNvPr>
              <p:cNvSpPr/>
              <p:nvPr/>
            </p:nvSpPr>
            <p:spPr>
              <a:xfrm>
                <a:off x="3524051" y="2464171"/>
                <a:ext cx="238896" cy="2041086"/>
              </a:xfrm>
              <a:prstGeom prst="lef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TW" altLang="en-US" sz="1050">
                  <a:solidFill>
                    <a:prstClr val="black"/>
                  </a:solidFill>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 xmlns:a16="http://schemas.microsoft.com/office/drawing/2014/main" id="{950CBDAC-90D6-4442-AF6F-DEA735CAC51D}"/>
                  </a:ext>
                </a:extLst>
              </p:cNvPr>
              <p:cNvSpPr/>
              <p:nvPr/>
            </p:nvSpPr>
            <p:spPr>
              <a:xfrm>
                <a:off x="802502" y="2676840"/>
                <a:ext cx="2483629" cy="484393"/>
              </a:xfrm>
              <a:prstGeom prst="rect">
                <a:avLst/>
              </a:prstGeom>
              <a:solidFill>
                <a:srgbClr val="F06342"/>
              </a:solidFill>
            </p:spPr>
            <p:txBody>
              <a:bodyPr wrap="square">
                <a:spAutoFit/>
              </a:bodyPr>
              <a:lstStyle/>
              <a:p>
                <a:pPr algn="ctr">
                  <a:defRPr/>
                </a:pPr>
                <a:r>
                  <a:rPr lang="zh-TW" altLang="en-US" sz="1050" b="1" dirty="0">
                    <a:solidFill>
                      <a:prstClr val="white"/>
                    </a:solidFill>
                    <a:latin typeface="微軟正黑體" panose="020B0604030504040204" pitchFamily="34" charset="-120"/>
                    <a:ea typeface="微軟正黑體" panose="020B0604030504040204" pitchFamily="34" charset="-120"/>
                  </a:rPr>
                  <a:t>科技應用能力</a:t>
                </a:r>
                <a:endParaRPr lang="en-US" altLang="zh-TW" sz="1050" b="1" dirty="0">
                  <a:solidFill>
                    <a:prstClr val="white"/>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 xmlns:a16="http://schemas.microsoft.com/office/drawing/2014/main" id="{81BA568D-A5AA-4552-B75B-E7C3D2744258}"/>
                  </a:ext>
                </a:extLst>
              </p:cNvPr>
              <p:cNvSpPr/>
              <p:nvPr/>
            </p:nvSpPr>
            <p:spPr>
              <a:xfrm>
                <a:off x="802504" y="3207308"/>
                <a:ext cx="2483629" cy="792642"/>
              </a:xfrm>
              <a:prstGeom prst="rect">
                <a:avLst/>
              </a:prstGeom>
              <a:solidFill>
                <a:srgbClr val="F06342"/>
              </a:solidFill>
            </p:spPr>
            <p:txBody>
              <a:bodyPr wrap="square">
                <a:spAutoFit/>
              </a:bodyPr>
              <a:lstStyle/>
              <a:p>
                <a:pPr algn="ctr">
                  <a:defRPr/>
                </a:pPr>
                <a:r>
                  <a:rPr lang="zh-TW" altLang="en-US" sz="1050" b="1" dirty="0">
                    <a:solidFill>
                      <a:prstClr val="white"/>
                    </a:solidFill>
                    <a:latin typeface="微軟正黑體" panose="020B0604030504040204" pitchFamily="34" charset="-120"/>
                    <a:ea typeface="微軟正黑體" panose="020B0604030504040204" pitchFamily="34" charset="-120"/>
                  </a:rPr>
                  <a:t>跨域整合實作能力</a:t>
                </a:r>
                <a:endParaRPr lang="en-US" altLang="zh-TW" sz="1050" b="1" dirty="0">
                  <a:solidFill>
                    <a:prstClr val="white"/>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 xmlns:a16="http://schemas.microsoft.com/office/drawing/2014/main" id="{028F5EC3-25CC-4DAF-8792-7A343C14BE84}"/>
                  </a:ext>
                </a:extLst>
              </p:cNvPr>
              <p:cNvSpPr/>
              <p:nvPr/>
            </p:nvSpPr>
            <p:spPr>
              <a:xfrm>
                <a:off x="802502" y="3737778"/>
                <a:ext cx="2483629" cy="484393"/>
              </a:xfrm>
              <a:prstGeom prst="rect">
                <a:avLst/>
              </a:prstGeom>
              <a:solidFill>
                <a:srgbClr val="F06342"/>
              </a:solidFill>
            </p:spPr>
            <p:txBody>
              <a:bodyPr wrap="square">
                <a:spAutoFit/>
              </a:bodyPr>
              <a:lstStyle/>
              <a:p>
                <a:pPr algn="ctr">
                  <a:defRPr/>
                </a:pPr>
                <a:r>
                  <a:rPr lang="zh-TW" altLang="en-US" sz="1050" b="1" dirty="0">
                    <a:solidFill>
                      <a:prstClr val="white"/>
                    </a:solidFill>
                    <a:latin typeface="微軟正黑體" panose="020B0604030504040204" pitchFamily="34" charset="-120"/>
                    <a:ea typeface="微軟正黑體" panose="020B0604030504040204" pitchFamily="34" charset="-120"/>
                  </a:rPr>
                  <a:t>高層次思考能力</a:t>
                </a:r>
                <a:endParaRPr lang="en-US" altLang="zh-TW" sz="1050" b="1" dirty="0">
                  <a:solidFill>
                    <a:prstClr val="white"/>
                  </a:solidFill>
                  <a:latin typeface="微軟正黑體" panose="020B0604030504040204" pitchFamily="34" charset="-120"/>
                  <a:ea typeface="微軟正黑體" panose="020B0604030504040204" pitchFamily="34" charset="-120"/>
                </a:endParaRPr>
              </a:p>
            </p:txBody>
          </p:sp>
        </p:grpSp>
      </p:grpSp>
      <p:grpSp>
        <p:nvGrpSpPr>
          <p:cNvPr id="25" name="群組 24">
            <a:extLst>
              <a:ext uri="{FF2B5EF4-FFF2-40B4-BE49-F238E27FC236}">
                <a16:creationId xmlns="" xmlns:a16="http://schemas.microsoft.com/office/drawing/2014/main" id="{42417896-FF35-4217-95EF-EF84716AABB9}"/>
              </a:ext>
            </a:extLst>
          </p:cNvPr>
          <p:cNvGrpSpPr/>
          <p:nvPr/>
        </p:nvGrpSpPr>
        <p:grpSpPr>
          <a:xfrm>
            <a:off x="4929188" y="2631677"/>
            <a:ext cx="4128548" cy="860185"/>
            <a:chOff x="5208070" y="5507041"/>
            <a:chExt cx="6108929" cy="1146913"/>
          </a:xfrm>
        </p:grpSpPr>
        <p:sp>
          <p:nvSpPr>
            <p:cNvPr id="26" name="手繪多邊形 10">
              <a:extLst>
                <a:ext uri="{FF2B5EF4-FFF2-40B4-BE49-F238E27FC236}">
                  <a16:creationId xmlns="" xmlns:a16="http://schemas.microsoft.com/office/drawing/2014/main" id="{08E27310-688F-456C-A616-2043B8004BB5}"/>
                </a:ext>
              </a:extLst>
            </p:cNvPr>
            <p:cNvSpPr/>
            <p:nvPr/>
          </p:nvSpPr>
          <p:spPr>
            <a:xfrm>
              <a:off x="8231383" y="5542618"/>
              <a:ext cx="2620299" cy="331524"/>
            </a:xfrm>
            <a:custGeom>
              <a:avLst/>
              <a:gdLst>
                <a:gd name="connsiteX0" fmla="*/ 0 w 2620299"/>
                <a:gd name="connsiteY0" fmla="*/ 331524 h 331524"/>
                <a:gd name="connsiteX1" fmla="*/ 231533 w 2620299"/>
                <a:gd name="connsiteY1" fmla="*/ 0 h 331524"/>
                <a:gd name="connsiteX2" fmla="*/ 2388766 w 2620299"/>
                <a:gd name="connsiteY2" fmla="*/ 0 h 331524"/>
                <a:gd name="connsiteX3" fmla="*/ 2620299 w 2620299"/>
                <a:gd name="connsiteY3" fmla="*/ 331524 h 331524"/>
                <a:gd name="connsiteX4" fmla="*/ 0 w 2620299"/>
                <a:gd name="connsiteY4" fmla="*/ 331524 h 331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299" h="331524">
                  <a:moveTo>
                    <a:pt x="0" y="331524"/>
                  </a:moveTo>
                  <a:lnTo>
                    <a:pt x="231533" y="0"/>
                  </a:lnTo>
                  <a:lnTo>
                    <a:pt x="2388766" y="0"/>
                  </a:lnTo>
                  <a:lnTo>
                    <a:pt x="2620299" y="331524"/>
                  </a:lnTo>
                  <a:lnTo>
                    <a:pt x="0" y="331524"/>
                  </a:lnTo>
                  <a:close/>
                </a:path>
              </a:pathLst>
            </a:custGeom>
            <a:solidFill>
              <a:srgbClr val="73AC81"/>
            </a:solidFill>
          </p:spPr>
          <p:style>
            <a:lnRef idx="3">
              <a:schemeClr val="lt1">
                <a:hueOff val="0"/>
                <a:satOff val="0"/>
                <a:lumOff val="0"/>
                <a:alphaOff val="0"/>
              </a:schemeClr>
            </a:lnRef>
            <a:fillRef idx="1">
              <a:scrgbClr r="0" g="0" b="0"/>
            </a:fillRef>
            <a:effectRef idx="1">
              <a:schemeClr val="accent6">
                <a:alpha val="90000"/>
                <a:hueOff val="0"/>
                <a:satOff val="0"/>
                <a:lumOff val="0"/>
                <a:alphaOff val="-24000"/>
              </a:schemeClr>
            </a:effectRef>
            <a:fontRef idx="minor">
              <a:schemeClr val="lt1"/>
            </a:fontRef>
          </p:style>
          <p:txBody>
            <a:bodyPr spcFirstLastPara="0" vert="horz" wrap="square" lIns="362964" tIns="19050" rIns="362965" bIns="19050" numCol="1" spcCol="1270" anchor="ctr" anchorCtr="0">
              <a:noAutofit/>
            </a:bodyPr>
            <a:lstStyle/>
            <a:p>
              <a:pPr algn="ctr" defTabSz="666750">
                <a:lnSpc>
                  <a:spcPct val="90000"/>
                </a:lnSpc>
                <a:spcBef>
                  <a:spcPct val="0"/>
                </a:spcBef>
                <a:spcAft>
                  <a:spcPct val="35000"/>
                </a:spcAft>
                <a:defRPr/>
              </a:pPr>
              <a:r>
                <a:rPr lang="zh-TW" altLang="en-US" sz="1500" b="1" dirty="0">
                  <a:solidFill>
                    <a:prstClr val="black"/>
                  </a:solidFill>
                  <a:latin typeface="微軟正黑體" panose="020B0604030504040204" pitchFamily="34" charset="-120"/>
                  <a:ea typeface="微軟正黑體" panose="020B0604030504040204" pitchFamily="34" charset="-120"/>
                </a:rPr>
                <a:t>應用</a:t>
              </a:r>
            </a:p>
          </p:txBody>
        </p:sp>
        <p:sp>
          <p:nvSpPr>
            <p:cNvPr id="27" name="手繪多邊形 11">
              <a:extLst>
                <a:ext uri="{FF2B5EF4-FFF2-40B4-BE49-F238E27FC236}">
                  <a16:creationId xmlns="" xmlns:a16="http://schemas.microsoft.com/office/drawing/2014/main" id="{9F923473-5896-43E4-BC24-0D2BB7F952B4}"/>
                </a:ext>
              </a:extLst>
            </p:cNvPr>
            <p:cNvSpPr/>
            <p:nvPr/>
          </p:nvSpPr>
          <p:spPr>
            <a:xfrm>
              <a:off x="8002104" y="5874142"/>
              <a:ext cx="3083363" cy="331524"/>
            </a:xfrm>
            <a:custGeom>
              <a:avLst/>
              <a:gdLst>
                <a:gd name="connsiteX0" fmla="*/ 0 w 3083363"/>
                <a:gd name="connsiteY0" fmla="*/ 331524 h 331524"/>
                <a:gd name="connsiteX1" fmla="*/ 231533 w 3083363"/>
                <a:gd name="connsiteY1" fmla="*/ 0 h 331524"/>
                <a:gd name="connsiteX2" fmla="*/ 2851830 w 3083363"/>
                <a:gd name="connsiteY2" fmla="*/ 0 h 331524"/>
                <a:gd name="connsiteX3" fmla="*/ 3083363 w 3083363"/>
                <a:gd name="connsiteY3" fmla="*/ 331524 h 331524"/>
                <a:gd name="connsiteX4" fmla="*/ 0 w 3083363"/>
                <a:gd name="connsiteY4" fmla="*/ 331524 h 331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363" h="331524">
                  <a:moveTo>
                    <a:pt x="0" y="331524"/>
                  </a:moveTo>
                  <a:lnTo>
                    <a:pt x="231533" y="0"/>
                  </a:lnTo>
                  <a:lnTo>
                    <a:pt x="2851830" y="0"/>
                  </a:lnTo>
                  <a:lnTo>
                    <a:pt x="3083363" y="331524"/>
                  </a:lnTo>
                  <a:lnTo>
                    <a:pt x="0" y="331524"/>
                  </a:lnTo>
                  <a:close/>
                </a:path>
              </a:pathLst>
            </a:custGeom>
            <a:solidFill>
              <a:srgbClr val="87C1E6"/>
            </a:solidFill>
          </p:spPr>
          <p:style>
            <a:lnRef idx="3">
              <a:schemeClr val="lt1">
                <a:hueOff val="0"/>
                <a:satOff val="0"/>
                <a:lumOff val="0"/>
                <a:alphaOff val="0"/>
              </a:schemeClr>
            </a:lnRef>
            <a:fillRef idx="1">
              <a:scrgbClr r="0" g="0" b="0"/>
            </a:fillRef>
            <a:effectRef idx="1">
              <a:schemeClr val="accent6">
                <a:alpha val="90000"/>
                <a:hueOff val="0"/>
                <a:satOff val="0"/>
                <a:lumOff val="0"/>
                <a:alphaOff val="-32000"/>
              </a:schemeClr>
            </a:effectRef>
            <a:fontRef idx="minor">
              <a:schemeClr val="lt1"/>
            </a:fontRef>
          </p:style>
          <p:txBody>
            <a:bodyPr spcFirstLastPara="0" vert="horz" wrap="square" lIns="423742" tIns="19050" rIns="423741" bIns="19050" numCol="1" spcCol="1270" anchor="ctr" anchorCtr="0">
              <a:noAutofit/>
            </a:bodyPr>
            <a:lstStyle/>
            <a:p>
              <a:pPr algn="ctr" defTabSz="666750">
                <a:lnSpc>
                  <a:spcPct val="90000"/>
                </a:lnSpc>
                <a:spcBef>
                  <a:spcPct val="0"/>
                </a:spcBef>
                <a:spcAft>
                  <a:spcPct val="35000"/>
                </a:spcAft>
                <a:defRPr/>
              </a:pPr>
              <a:r>
                <a:rPr lang="zh-TW" altLang="en-US" sz="1500" b="1" dirty="0">
                  <a:solidFill>
                    <a:prstClr val="black"/>
                  </a:solidFill>
                  <a:latin typeface="微軟正黑體" panose="020B0604030504040204" pitchFamily="34" charset="-120"/>
                  <a:ea typeface="微軟正黑體" panose="020B0604030504040204" pitchFamily="34" charset="-120"/>
                </a:rPr>
                <a:t>理解</a:t>
              </a:r>
            </a:p>
          </p:txBody>
        </p:sp>
        <p:sp>
          <p:nvSpPr>
            <p:cNvPr id="28" name="手繪多邊形 12">
              <a:extLst>
                <a:ext uri="{FF2B5EF4-FFF2-40B4-BE49-F238E27FC236}">
                  <a16:creationId xmlns="" xmlns:a16="http://schemas.microsoft.com/office/drawing/2014/main" id="{FE32AF93-A61E-4CFA-ACE3-A5FE06228EBA}"/>
                </a:ext>
              </a:extLst>
            </p:cNvPr>
            <p:cNvSpPr/>
            <p:nvPr/>
          </p:nvSpPr>
          <p:spPr>
            <a:xfrm>
              <a:off x="7770573" y="6205666"/>
              <a:ext cx="3546426" cy="331524"/>
            </a:xfrm>
            <a:custGeom>
              <a:avLst/>
              <a:gdLst>
                <a:gd name="connsiteX0" fmla="*/ 0 w 3546426"/>
                <a:gd name="connsiteY0" fmla="*/ 331524 h 331524"/>
                <a:gd name="connsiteX1" fmla="*/ 231533 w 3546426"/>
                <a:gd name="connsiteY1" fmla="*/ 0 h 331524"/>
                <a:gd name="connsiteX2" fmla="*/ 3314893 w 3546426"/>
                <a:gd name="connsiteY2" fmla="*/ 0 h 331524"/>
                <a:gd name="connsiteX3" fmla="*/ 3546426 w 3546426"/>
                <a:gd name="connsiteY3" fmla="*/ 331524 h 331524"/>
                <a:gd name="connsiteX4" fmla="*/ 0 w 3546426"/>
                <a:gd name="connsiteY4" fmla="*/ 331524 h 331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26" h="331524">
                  <a:moveTo>
                    <a:pt x="0" y="331524"/>
                  </a:moveTo>
                  <a:lnTo>
                    <a:pt x="231533" y="0"/>
                  </a:lnTo>
                  <a:lnTo>
                    <a:pt x="3314893" y="0"/>
                  </a:lnTo>
                  <a:lnTo>
                    <a:pt x="3546426" y="331524"/>
                  </a:lnTo>
                  <a:lnTo>
                    <a:pt x="0" y="331524"/>
                  </a:lnTo>
                  <a:close/>
                </a:path>
              </a:pathLst>
            </a:custGeom>
            <a:solidFill>
              <a:srgbClr val="8291C4"/>
            </a:solidFill>
          </p:spPr>
          <p:style>
            <a:lnRef idx="3">
              <a:schemeClr val="lt1">
                <a:hueOff val="0"/>
                <a:satOff val="0"/>
                <a:lumOff val="0"/>
                <a:alphaOff val="0"/>
              </a:schemeClr>
            </a:lnRef>
            <a:fillRef idx="1">
              <a:scrgbClr r="0" g="0" b="0"/>
            </a:fillRef>
            <a:effectRef idx="1">
              <a:schemeClr val="accent6">
                <a:alpha val="90000"/>
                <a:hueOff val="0"/>
                <a:satOff val="0"/>
                <a:lumOff val="0"/>
                <a:alphaOff val="-40000"/>
              </a:schemeClr>
            </a:effectRef>
            <a:fontRef idx="minor">
              <a:schemeClr val="lt1"/>
            </a:fontRef>
          </p:style>
          <p:txBody>
            <a:bodyPr spcFirstLastPara="0" vert="horz" wrap="square" lIns="484518" tIns="19050" rIns="484519" bIns="19050" numCol="1" spcCol="1270" anchor="ctr" anchorCtr="0">
              <a:noAutofit/>
            </a:bodyPr>
            <a:lstStyle/>
            <a:p>
              <a:pPr algn="ctr" defTabSz="666750">
                <a:lnSpc>
                  <a:spcPct val="90000"/>
                </a:lnSpc>
                <a:spcBef>
                  <a:spcPct val="0"/>
                </a:spcBef>
                <a:spcAft>
                  <a:spcPct val="35000"/>
                </a:spcAft>
                <a:defRPr/>
              </a:pPr>
              <a:r>
                <a:rPr lang="zh-TW" altLang="en-US" sz="1500" b="1" dirty="0">
                  <a:solidFill>
                    <a:prstClr val="black"/>
                  </a:solidFill>
                  <a:latin typeface="微軟正黑體" panose="020B0604030504040204" pitchFamily="34" charset="-120"/>
                  <a:ea typeface="微軟正黑體" panose="020B0604030504040204" pitchFamily="34" charset="-120"/>
                </a:rPr>
                <a:t>記憶</a:t>
              </a:r>
            </a:p>
          </p:txBody>
        </p:sp>
        <p:grpSp>
          <p:nvGrpSpPr>
            <p:cNvPr id="29" name="群組 28">
              <a:extLst>
                <a:ext uri="{FF2B5EF4-FFF2-40B4-BE49-F238E27FC236}">
                  <a16:creationId xmlns="" xmlns:a16="http://schemas.microsoft.com/office/drawing/2014/main" id="{F215CBEF-2683-47B9-B7A1-B778B2510E9C}"/>
                </a:ext>
              </a:extLst>
            </p:cNvPr>
            <p:cNvGrpSpPr/>
            <p:nvPr/>
          </p:nvGrpSpPr>
          <p:grpSpPr>
            <a:xfrm>
              <a:off x="5379707" y="5507041"/>
              <a:ext cx="1952210" cy="1018432"/>
              <a:chOff x="380932" y="5364511"/>
              <a:chExt cx="2675309" cy="1457140"/>
            </a:xfrm>
          </p:grpSpPr>
          <p:sp>
            <p:nvSpPr>
              <p:cNvPr id="32" name="左中括弧 31">
                <a:extLst>
                  <a:ext uri="{FF2B5EF4-FFF2-40B4-BE49-F238E27FC236}">
                    <a16:creationId xmlns="" xmlns:a16="http://schemas.microsoft.com/office/drawing/2014/main" id="{6A4D5E0D-804B-4FBA-9985-42DC6BE45590}"/>
                  </a:ext>
                </a:extLst>
              </p:cNvPr>
              <p:cNvSpPr/>
              <p:nvPr/>
            </p:nvSpPr>
            <p:spPr>
              <a:xfrm>
                <a:off x="2817344" y="5364511"/>
                <a:ext cx="238897" cy="1457140"/>
              </a:xfrm>
              <a:prstGeom prst="leftBracket">
                <a:avLst/>
              </a:prstGeom>
              <a:ln w="38100">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algn="ctr">
                  <a:defRPr/>
                </a:pPr>
                <a:endParaRPr lang="zh-TW" altLang="en-US" sz="1050" b="1">
                  <a:solidFill>
                    <a:prstClr val="black"/>
                  </a:solidFill>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 xmlns:a16="http://schemas.microsoft.com/office/drawing/2014/main" id="{23F07EC1-9A63-45C6-A440-C08786633459}"/>
                  </a:ext>
                </a:extLst>
              </p:cNvPr>
              <p:cNvSpPr txBox="1"/>
              <p:nvPr/>
            </p:nvSpPr>
            <p:spPr>
              <a:xfrm>
                <a:off x="380932" y="5917739"/>
                <a:ext cx="2243203" cy="792642"/>
              </a:xfrm>
              <a:prstGeom prst="rect">
                <a:avLst/>
              </a:prstGeom>
              <a:noFill/>
            </p:spPr>
            <p:txBody>
              <a:bodyPr wrap="square" rtlCol="0">
                <a:spAutoFit/>
              </a:bodyPr>
              <a:lstStyle/>
              <a:p>
                <a:pPr algn="ctr">
                  <a:defRPr/>
                </a:pPr>
                <a:r>
                  <a:rPr lang="zh-TW" altLang="en-US" sz="1050" b="1" dirty="0">
                    <a:solidFill>
                      <a:srgbClr val="4472C4">
                        <a:lumMod val="75000"/>
                      </a:srgbClr>
                    </a:solidFill>
                    <a:latin typeface="微軟正黑體" panose="020B0604030504040204" pitchFamily="34" charset="-120"/>
                    <a:ea typeface="微軟正黑體" panose="020B0604030504040204" pitchFamily="34" charset="-120"/>
                  </a:rPr>
                  <a:t>不偏廢升學考試</a:t>
                </a:r>
              </a:p>
            </p:txBody>
          </p:sp>
          <p:sp>
            <p:nvSpPr>
              <p:cNvPr id="34" name="矩形 33">
                <a:extLst>
                  <a:ext uri="{FF2B5EF4-FFF2-40B4-BE49-F238E27FC236}">
                    <a16:creationId xmlns="" xmlns:a16="http://schemas.microsoft.com/office/drawing/2014/main" id="{137514C4-1395-4B13-BFA3-3614DC33167C}"/>
                  </a:ext>
                </a:extLst>
              </p:cNvPr>
              <p:cNvSpPr/>
              <p:nvPr/>
            </p:nvSpPr>
            <p:spPr>
              <a:xfrm>
                <a:off x="380932" y="5392232"/>
                <a:ext cx="2243205" cy="484393"/>
              </a:xfrm>
              <a:prstGeom prst="rect">
                <a:avLst/>
              </a:prstGeom>
              <a:solidFill>
                <a:schemeClr val="accent1"/>
              </a:solidFill>
            </p:spPr>
            <p:txBody>
              <a:bodyPr wrap="square">
                <a:spAutoFit/>
              </a:bodyPr>
              <a:lstStyle/>
              <a:p>
                <a:pPr algn="ctr">
                  <a:defRPr/>
                </a:pPr>
                <a:r>
                  <a:rPr lang="zh-TW" altLang="en-US" sz="1050" b="1" dirty="0">
                    <a:solidFill>
                      <a:prstClr val="white"/>
                    </a:solidFill>
                    <a:latin typeface="微軟正黑體" panose="020B0604030504040204" pitchFamily="34" charset="-120"/>
                    <a:ea typeface="微軟正黑體" panose="020B0604030504040204" pitchFamily="34" charset="-120"/>
                  </a:rPr>
                  <a:t>基礎學科能力</a:t>
                </a:r>
                <a:endParaRPr lang="en-US" altLang="zh-TW" sz="1050" b="1" dirty="0">
                  <a:solidFill>
                    <a:prstClr val="white"/>
                  </a:solidFill>
                  <a:latin typeface="微軟正黑體" panose="020B0604030504040204" pitchFamily="34" charset="-120"/>
                  <a:ea typeface="微軟正黑體" panose="020B0604030504040204" pitchFamily="34" charset="-120"/>
                </a:endParaRPr>
              </a:p>
            </p:txBody>
          </p:sp>
        </p:grpSp>
        <p:sp>
          <p:nvSpPr>
            <p:cNvPr id="30" name="圓角矩形 39">
              <a:extLst>
                <a:ext uri="{FF2B5EF4-FFF2-40B4-BE49-F238E27FC236}">
                  <a16:creationId xmlns="" xmlns:a16="http://schemas.microsoft.com/office/drawing/2014/main" id="{9E07E026-558D-4D84-BC4C-934C6666846B}"/>
                </a:ext>
              </a:extLst>
            </p:cNvPr>
            <p:cNvSpPr/>
            <p:nvPr/>
          </p:nvSpPr>
          <p:spPr>
            <a:xfrm>
              <a:off x="5208070" y="5507041"/>
              <a:ext cx="6108929" cy="1146913"/>
            </a:xfrm>
            <a:prstGeom prst="roundRect">
              <a:avLst/>
            </a:prstGeom>
            <a:solidFill>
              <a:schemeClr val="accent1">
                <a:lumMod val="20000"/>
                <a:lumOff val="80000"/>
                <a:alpha val="20000"/>
              </a:schemeClr>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endParaRPr lang="zh-TW" altLang="en-US" sz="1050" b="1">
                <a:solidFill>
                  <a:prstClr val="white"/>
                </a:solidFill>
                <a:latin typeface="微軟正黑體" panose="020B0604030504040204" pitchFamily="34" charset="-120"/>
                <a:ea typeface="微軟正黑體" panose="020B0604030504040204" pitchFamily="34" charset="-120"/>
              </a:endParaRPr>
            </a:p>
          </p:txBody>
        </p:sp>
        <p:sp>
          <p:nvSpPr>
            <p:cNvPr id="31" name="左中括弧 30">
              <a:extLst>
                <a:ext uri="{FF2B5EF4-FFF2-40B4-BE49-F238E27FC236}">
                  <a16:creationId xmlns="" xmlns:a16="http://schemas.microsoft.com/office/drawing/2014/main" id="{ECDE86BE-699B-4E81-904C-8DF0260F8809}"/>
                </a:ext>
              </a:extLst>
            </p:cNvPr>
            <p:cNvSpPr/>
            <p:nvPr/>
          </p:nvSpPr>
          <p:spPr>
            <a:xfrm>
              <a:off x="7371127" y="5560013"/>
              <a:ext cx="139017" cy="965460"/>
            </a:xfrm>
            <a:prstGeom prst="leftBracket">
              <a:avLst/>
            </a:prstGeom>
            <a:ln w="38100">
              <a:solidFill>
                <a:schemeClr val="accent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defRPr/>
              </a:pPr>
              <a:endParaRPr lang="zh-TW" altLang="en-US" sz="1350" b="1">
                <a:solidFill>
                  <a:prstClr val="black"/>
                </a:solidFill>
              </a:endParaRPr>
            </a:p>
          </p:txBody>
        </p:sp>
      </p:grpSp>
      <p:sp>
        <p:nvSpPr>
          <p:cNvPr id="35" name="Rectangle 6">
            <a:extLst>
              <a:ext uri="{FF2B5EF4-FFF2-40B4-BE49-F238E27FC236}">
                <a16:creationId xmlns="" xmlns:a16="http://schemas.microsoft.com/office/drawing/2014/main" id="{0B66BD16-6362-4E68-B8E3-59650DE9BB83}"/>
              </a:ext>
            </a:extLst>
          </p:cNvPr>
          <p:cNvSpPr/>
          <p:nvPr/>
        </p:nvSpPr>
        <p:spPr>
          <a:xfrm>
            <a:off x="57890" y="3523474"/>
            <a:ext cx="8999846" cy="380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pic>
        <p:nvPicPr>
          <p:cNvPr id="1026" name="Picture 2" descr="https://lh3.googleusercontent.com/H-EIk2kcIVLKXtvBYupg0g2d2Ds6vtNfgHjJW5___vgR95CI9nLVXD6TS9fhIcQXxkOxzHyHND-RVDYV2lDjtQfMKLH_4P1m2cO8l7bm-SF-PI1ytekptDrKGgQNdSkIBpE189wqs3OW4M8k1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639" y="5341521"/>
            <a:ext cx="946568" cy="94656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166207" y="5180016"/>
            <a:ext cx="7801031" cy="1269578"/>
          </a:xfrm>
          <a:prstGeom prst="rect">
            <a:avLst/>
          </a:prstGeom>
        </p:spPr>
        <p:txBody>
          <a:bodyPr wrap="square">
            <a:spAutoFit/>
          </a:bodyPr>
          <a:lstStyle/>
          <a:p>
            <a:pPr fontAlgn="base"/>
            <a:r>
              <a:rPr lang="zh-TW" altLang="en-US" sz="1350" b="1" dirty="0">
                <a:solidFill>
                  <a:srgbClr val="0000FF"/>
                </a:solidFill>
                <a:latin typeface="標楷體" panose="03000509000000000000" pitchFamily="65" charset="-120"/>
              </a:rPr>
              <a:t>家鄉調查員</a:t>
            </a:r>
            <a:r>
              <a:rPr lang="en-US" altLang="zh-TW" sz="1350" b="1" dirty="0">
                <a:solidFill>
                  <a:srgbClr val="0000FF"/>
                </a:solidFill>
                <a:latin typeface="標楷體" panose="03000509000000000000" pitchFamily="65" charset="-120"/>
              </a:rPr>
              <a:t>-</a:t>
            </a:r>
            <a:r>
              <a:rPr lang="zh-TW" altLang="en-US" sz="1350" b="1" dirty="0">
                <a:solidFill>
                  <a:srgbClr val="0000FF"/>
                </a:solidFill>
                <a:latin typeface="標楷體" panose="03000509000000000000" pitchFamily="65" charset="-120"/>
              </a:rPr>
              <a:t>調查家鄉淹水問題</a:t>
            </a:r>
            <a:r>
              <a:rPr lang="en-US" altLang="zh-TW" sz="1350" b="1" dirty="0">
                <a:solidFill>
                  <a:srgbClr val="FF0000"/>
                </a:solidFill>
                <a:latin typeface="標楷體" panose="03000509000000000000" pitchFamily="65" charset="-120"/>
              </a:rPr>
              <a:t>(</a:t>
            </a:r>
            <a:r>
              <a:rPr lang="zh-TW" altLang="en-US" sz="1350" b="1" dirty="0">
                <a:solidFill>
                  <a:srgbClr val="FF0000"/>
                </a:solidFill>
                <a:latin typeface="標楷體" panose="03000509000000000000" pitchFamily="65" charset="-120"/>
              </a:rPr>
              <a:t>自然、社會、科技、數學</a:t>
            </a:r>
            <a:r>
              <a:rPr lang="en-US" altLang="zh-TW" sz="1350" b="1" dirty="0">
                <a:solidFill>
                  <a:srgbClr val="FF0000"/>
                </a:solidFill>
                <a:latin typeface="標楷體" panose="03000509000000000000" pitchFamily="65" charset="-120"/>
              </a:rPr>
              <a:t>)</a:t>
            </a:r>
          </a:p>
          <a:p>
            <a:pPr marL="214313" indent="-214313" fontAlgn="base">
              <a:buFont typeface="Wingdings" panose="05000000000000000000" pitchFamily="2" charset="2"/>
              <a:buChar char="Ø"/>
            </a:pPr>
            <a:r>
              <a:rPr lang="zh-TW" altLang="en-US" sz="1200" b="1" dirty="0">
                <a:solidFill>
                  <a:prstClr val="black"/>
                </a:solidFill>
                <a:latin typeface="標楷體" panose="03000509000000000000" pitchFamily="65" charset="-120"/>
              </a:rPr>
              <a:t>學生探索環境問題，調查淹水地點，進行探究淹水，歸納淹水原因。</a:t>
            </a:r>
            <a:endParaRPr lang="zh-TW" altLang="en-US" sz="1200" b="1" dirty="0">
              <a:solidFill>
                <a:srgbClr val="FF00FF"/>
              </a:solidFill>
              <a:latin typeface="標楷體" panose="03000509000000000000" pitchFamily="65" charset="-120"/>
            </a:endParaRPr>
          </a:p>
          <a:p>
            <a:r>
              <a:rPr lang="zh-TW" altLang="en-US" sz="1350" b="1" dirty="0">
                <a:solidFill>
                  <a:srgbClr val="0000FF"/>
                </a:solidFill>
                <a:latin typeface="標楷體" panose="03000509000000000000" pitchFamily="65" charset="-120"/>
              </a:rPr>
              <a:t>治水大蒐集</a:t>
            </a:r>
            <a:r>
              <a:rPr lang="en-US" altLang="zh-TW" sz="1350" b="1" dirty="0">
                <a:solidFill>
                  <a:srgbClr val="0000FF"/>
                </a:solidFill>
                <a:latin typeface="標楷體" panose="03000509000000000000" pitchFamily="65" charset="-120"/>
              </a:rPr>
              <a:t>-</a:t>
            </a:r>
            <a:r>
              <a:rPr lang="zh-TW" altLang="en-US" sz="1350" b="1" dirty="0">
                <a:solidFill>
                  <a:srgbClr val="0000FF"/>
                </a:solidFill>
                <a:latin typeface="標楷體" panose="03000509000000000000" pitchFamily="65" charset="-120"/>
              </a:rPr>
              <a:t>提出改善淹水方案</a:t>
            </a:r>
            <a:r>
              <a:rPr lang="en-US" altLang="zh-TW" sz="1350" b="1" dirty="0">
                <a:solidFill>
                  <a:srgbClr val="FF0000"/>
                </a:solidFill>
                <a:latin typeface="標楷體" panose="03000509000000000000" pitchFamily="65" charset="-120"/>
              </a:rPr>
              <a:t>(</a:t>
            </a:r>
            <a:r>
              <a:rPr lang="zh-TW" altLang="en-US" sz="1350" b="1" dirty="0">
                <a:solidFill>
                  <a:srgbClr val="FF0000"/>
                </a:solidFill>
                <a:latin typeface="標楷體" panose="03000509000000000000" pitchFamily="65" charset="-120"/>
              </a:rPr>
              <a:t>自然、社會、科技、藝術與人文、數學</a:t>
            </a:r>
            <a:r>
              <a:rPr lang="en-US" altLang="zh-TW" sz="1350" b="1" dirty="0">
                <a:solidFill>
                  <a:srgbClr val="FF0000"/>
                </a:solidFill>
                <a:latin typeface="標楷體" panose="03000509000000000000" pitchFamily="65" charset="-120"/>
              </a:rPr>
              <a:t>)</a:t>
            </a:r>
          </a:p>
          <a:p>
            <a:pPr marL="214313" indent="-214313">
              <a:buFont typeface="Wingdings" panose="05000000000000000000" pitchFamily="2" charset="2"/>
              <a:buChar char="Ø"/>
            </a:pPr>
            <a:r>
              <a:rPr lang="zh-TW" altLang="en-US" sz="1200" b="1" dirty="0">
                <a:solidFill>
                  <a:prstClr val="black"/>
                </a:solidFill>
                <a:latin typeface="標楷體" panose="03000509000000000000" pitchFamily="65" charset="-120"/>
              </a:rPr>
              <a:t>學生探究改善淹水策略與預警方法，並進行感測裝置實驗與模型規劃設計。</a:t>
            </a:r>
            <a:endParaRPr lang="zh-TW" altLang="en-US" sz="1200" b="1" dirty="0">
              <a:solidFill>
                <a:srgbClr val="FF00FF"/>
              </a:solidFill>
              <a:latin typeface="標楷體" panose="03000509000000000000" pitchFamily="65" charset="-120"/>
            </a:endParaRPr>
          </a:p>
          <a:p>
            <a:r>
              <a:rPr lang="zh-TW" altLang="en-US" sz="1350" b="1" dirty="0">
                <a:solidFill>
                  <a:srgbClr val="0000FF"/>
                </a:solidFill>
                <a:latin typeface="標楷體" panose="03000509000000000000" pitchFamily="65" charset="-120"/>
              </a:rPr>
              <a:t>智慧家園 </a:t>
            </a:r>
            <a:r>
              <a:rPr lang="en-US" altLang="zh-TW" sz="1350" b="1" dirty="0">
                <a:solidFill>
                  <a:srgbClr val="0000FF"/>
                </a:solidFill>
                <a:latin typeface="標楷體" panose="03000509000000000000" pitchFamily="65" charset="-120"/>
              </a:rPr>
              <a:t>-</a:t>
            </a:r>
            <a:r>
              <a:rPr lang="zh-TW" altLang="en-US" sz="1350" b="1" dirty="0">
                <a:solidFill>
                  <a:srgbClr val="0000FF"/>
                </a:solidFill>
                <a:latin typeface="標楷體" panose="03000509000000000000" pitchFamily="65" charset="-120"/>
              </a:rPr>
              <a:t>實作淹水預警機器人</a:t>
            </a:r>
            <a:r>
              <a:rPr lang="en-US" altLang="zh-TW" sz="1350" b="1" dirty="0">
                <a:solidFill>
                  <a:srgbClr val="FF0000"/>
                </a:solidFill>
                <a:latin typeface="標楷體" panose="03000509000000000000" pitchFamily="65" charset="-120"/>
              </a:rPr>
              <a:t>(</a:t>
            </a:r>
            <a:r>
              <a:rPr lang="zh-TW" altLang="en-US" sz="1350" b="1" dirty="0">
                <a:solidFill>
                  <a:srgbClr val="FF0000"/>
                </a:solidFill>
                <a:latin typeface="標楷體" panose="03000509000000000000" pitchFamily="65" charset="-120"/>
              </a:rPr>
              <a:t>自然、藝術與人文、科技</a:t>
            </a:r>
            <a:r>
              <a:rPr lang="en-US" altLang="zh-TW" sz="1350" b="1" dirty="0">
                <a:solidFill>
                  <a:srgbClr val="FF0000"/>
                </a:solidFill>
                <a:latin typeface="標楷體" panose="03000509000000000000" pitchFamily="65" charset="-120"/>
              </a:rPr>
              <a:t>)</a:t>
            </a:r>
          </a:p>
          <a:p>
            <a:pPr marL="214313" indent="-214313">
              <a:buFont typeface="Wingdings" panose="05000000000000000000" pitchFamily="2" charset="2"/>
              <a:buChar char="Ø"/>
            </a:pPr>
            <a:r>
              <a:rPr lang="zh-TW" altLang="en-US" sz="1200" b="1" dirty="0">
                <a:solidFill>
                  <a:prstClr val="black"/>
                </a:solidFill>
                <a:latin typeface="標楷體" panose="03000509000000000000" pitchFamily="65" charset="-120"/>
              </a:rPr>
              <a:t>透過專題探討，學生能利用人工智慧、物聯網數據監控、機構設計、機器人等，改善淹水災損，與即時通報。</a:t>
            </a:r>
            <a:endParaRPr lang="zh-TW" altLang="en-US" sz="1200" b="1" dirty="0">
              <a:solidFill>
                <a:srgbClr val="FF00FF"/>
              </a:solidFill>
              <a:latin typeface="標楷體" panose="03000509000000000000" pitchFamily="65" charset="-120"/>
            </a:endParaRPr>
          </a:p>
        </p:txBody>
      </p:sp>
      <p:sp>
        <p:nvSpPr>
          <p:cNvPr id="4" name="文字方塊 3"/>
          <p:cNvSpPr txBox="1"/>
          <p:nvPr/>
        </p:nvSpPr>
        <p:spPr>
          <a:xfrm>
            <a:off x="117851" y="3587976"/>
            <a:ext cx="6032421" cy="546303"/>
          </a:xfrm>
          <a:prstGeom prst="rect">
            <a:avLst/>
          </a:prstGeom>
          <a:noFill/>
        </p:spPr>
        <p:txBody>
          <a:bodyPr wrap="none" rtlCol="0">
            <a:spAutoFit/>
          </a:bodyPr>
          <a:lstStyle/>
          <a:p>
            <a:r>
              <a:rPr lang="zh-TW" altLang="en-US" sz="1600" b="1" dirty="0">
                <a:solidFill>
                  <a:prstClr val="black"/>
                </a:solidFill>
                <a:latin typeface="標楷體" panose="03000509000000000000" pitchFamily="65" charset="-120"/>
              </a:rPr>
              <a:t>案例：臺南市海東國小</a:t>
            </a:r>
            <a:r>
              <a:rPr lang="en-US" altLang="zh-TW" sz="1600" b="1" dirty="0">
                <a:solidFill>
                  <a:prstClr val="black"/>
                </a:solidFill>
                <a:latin typeface="標楷體" panose="03000509000000000000" pitchFamily="65" charset="-120"/>
              </a:rPr>
              <a:t>-</a:t>
            </a:r>
            <a:r>
              <a:rPr lang="zh-TW" altLang="en-US" sz="1600" b="1" dirty="0">
                <a:solidFill>
                  <a:prstClr val="black"/>
                </a:solidFill>
                <a:latin typeface="標楷體" panose="03000509000000000000" pitchFamily="65" charset="-120"/>
              </a:rPr>
              <a:t>禹神同行</a:t>
            </a:r>
            <a:r>
              <a:rPr lang="en-US" altLang="zh-TW" sz="1600" b="1" dirty="0">
                <a:solidFill>
                  <a:prstClr val="black"/>
                </a:solidFill>
                <a:latin typeface="標楷體" panose="03000509000000000000" pitchFamily="65" charset="-120"/>
              </a:rPr>
              <a:t>(</a:t>
            </a:r>
            <a:r>
              <a:rPr lang="zh-TW" altLang="en-US" sz="1600" b="1" dirty="0">
                <a:solidFill>
                  <a:prstClr val="black"/>
                </a:solidFill>
                <a:latin typeface="標楷體" panose="03000509000000000000" pitchFamily="65" charset="-120"/>
              </a:rPr>
              <a:t>解決學區淹水造成的災損問題</a:t>
            </a:r>
            <a:r>
              <a:rPr lang="en-US" altLang="zh-TW" sz="1600" b="1" dirty="0">
                <a:solidFill>
                  <a:prstClr val="black"/>
                </a:solidFill>
                <a:latin typeface="標楷體" panose="03000509000000000000" pitchFamily="65" charset="-120"/>
              </a:rPr>
              <a:t>)</a:t>
            </a:r>
          </a:p>
          <a:p>
            <a:endParaRPr lang="zh-TW" altLang="en-US" sz="1350" dirty="0">
              <a:solidFill>
                <a:prstClr val="black"/>
              </a:solidFill>
            </a:endParaRPr>
          </a:p>
        </p:txBody>
      </p:sp>
      <p:sp>
        <p:nvSpPr>
          <p:cNvPr id="36" name="矩形 35"/>
          <p:cNvSpPr/>
          <p:nvPr/>
        </p:nvSpPr>
        <p:spPr>
          <a:xfrm>
            <a:off x="344978" y="3932240"/>
            <a:ext cx="5806455" cy="1077218"/>
          </a:xfrm>
          <a:prstGeom prst="rect">
            <a:avLst/>
          </a:prstGeom>
        </p:spPr>
        <p:txBody>
          <a:bodyPr wrap="square">
            <a:spAutoFit/>
          </a:bodyPr>
          <a:lstStyle/>
          <a:p>
            <a:pPr marL="214313" indent="-214313" fontAlgn="base">
              <a:buFont typeface="Wingdings" panose="05000000000000000000" pitchFamily="2" charset="2"/>
              <a:buChar char="ü"/>
            </a:pPr>
            <a:r>
              <a:rPr lang="zh-TW" altLang="en-US" sz="1600" b="1" dirty="0">
                <a:solidFill>
                  <a:prstClr val="black"/>
                </a:solidFill>
              </a:rPr>
              <a:t>課程目標</a:t>
            </a:r>
            <a:r>
              <a:rPr lang="zh-TW" altLang="en-US" sz="1600" b="1" dirty="0">
                <a:solidFill>
                  <a:srgbClr val="FF0000"/>
                </a:solidFill>
              </a:rPr>
              <a:t>符合</a:t>
            </a:r>
            <a:r>
              <a:rPr lang="en-US" altLang="zh-TW" sz="1600" b="1" dirty="0">
                <a:solidFill>
                  <a:srgbClr val="FF0000"/>
                </a:solidFill>
              </a:rPr>
              <a:t>SDGs 6(</a:t>
            </a:r>
            <a:r>
              <a:rPr lang="zh-TW" altLang="en-US" sz="1600" b="1" dirty="0">
                <a:solidFill>
                  <a:srgbClr val="FF0000"/>
                </a:solidFill>
              </a:rPr>
              <a:t>潔淨水資源</a:t>
            </a:r>
            <a:r>
              <a:rPr lang="en-US" altLang="zh-TW" sz="1600" b="1" dirty="0">
                <a:solidFill>
                  <a:srgbClr val="FF0000"/>
                </a:solidFill>
              </a:rPr>
              <a:t>)</a:t>
            </a:r>
            <a:r>
              <a:rPr lang="zh-TW" altLang="en-US" sz="1600" b="1" dirty="0">
                <a:solidFill>
                  <a:srgbClr val="FF0000"/>
                </a:solidFill>
              </a:rPr>
              <a:t>、</a:t>
            </a:r>
            <a:r>
              <a:rPr lang="en-US" altLang="zh-TW" sz="1600" b="1" dirty="0">
                <a:solidFill>
                  <a:srgbClr val="FF0000"/>
                </a:solidFill>
              </a:rPr>
              <a:t>11(</a:t>
            </a:r>
            <a:r>
              <a:rPr lang="zh-TW" altLang="en-US" sz="1600" b="1" dirty="0">
                <a:solidFill>
                  <a:srgbClr val="FF0000"/>
                </a:solidFill>
              </a:rPr>
              <a:t>永續城市</a:t>
            </a:r>
            <a:r>
              <a:rPr lang="en-US" altLang="zh-TW" sz="1600" b="1" dirty="0">
                <a:solidFill>
                  <a:srgbClr val="FF0000"/>
                </a:solidFill>
              </a:rPr>
              <a:t>)</a:t>
            </a:r>
          </a:p>
          <a:p>
            <a:pPr marL="214313" indent="-214313" fontAlgn="base">
              <a:buFont typeface="Wingdings" panose="05000000000000000000" pitchFamily="2" charset="2"/>
              <a:buChar char="ü"/>
            </a:pPr>
            <a:r>
              <a:rPr lang="zh-TW" altLang="en-US" sz="1600" b="1" dirty="0">
                <a:solidFill>
                  <a:prstClr val="black"/>
                </a:solidFill>
              </a:rPr>
              <a:t>課程設計扣合十二年國教課綱</a:t>
            </a:r>
            <a:r>
              <a:rPr lang="zh-TW" altLang="en-US" sz="1600" b="1" dirty="0">
                <a:solidFill>
                  <a:srgbClr val="FF0000"/>
                </a:solidFill>
              </a:rPr>
              <a:t>核心素養</a:t>
            </a:r>
            <a:r>
              <a:rPr lang="zh-TW" altLang="en-US" sz="1600" b="1" dirty="0">
                <a:solidFill>
                  <a:prstClr val="black"/>
                </a:solidFill>
              </a:rPr>
              <a:t>內涵</a:t>
            </a:r>
            <a:r>
              <a:rPr lang="en-US" altLang="zh-TW" sz="1600" b="1" dirty="0">
                <a:solidFill>
                  <a:prstClr val="black"/>
                </a:solidFill>
              </a:rPr>
              <a:t>(A2</a:t>
            </a:r>
            <a:r>
              <a:rPr lang="zh-TW" altLang="en-US" sz="1600" b="1" dirty="0">
                <a:solidFill>
                  <a:prstClr val="black"/>
                </a:solidFill>
              </a:rPr>
              <a:t>系統思考與解決問題</a:t>
            </a:r>
            <a:r>
              <a:rPr lang="en-US" altLang="zh-TW" sz="1600" b="1" dirty="0">
                <a:solidFill>
                  <a:prstClr val="black"/>
                </a:solidFill>
              </a:rPr>
              <a:t>;A3</a:t>
            </a:r>
            <a:r>
              <a:rPr lang="zh-TW" altLang="en-US" sz="1600" b="1" dirty="0">
                <a:solidFill>
                  <a:prstClr val="black"/>
                </a:solidFill>
              </a:rPr>
              <a:t>規劃執行與創新應變</a:t>
            </a:r>
            <a:r>
              <a:rPr lang="en-US" altLang="zh-TW" sz="1600" b="1" dirty="0">
                <a:solidFill>
                  <a:prstClr val="black"/>
                </a:solidFill>
              </a:rPr>
              <a:t>;B2</a:t>
            </a:r>
            <a:r>
              <a:rPr lang="zh-TW" altLang="en-US" sz="1600" b="1" dirty="0">
                <a:solidFill>
                  <a:prstClr val="black"/>
                </a:solidFill>
              </a:rPr>
              <a:t>科技資訊與媒體素養</a:t>
            </a:r>
            <a:r>
              <a:rPr lang="en-US" altLang="zh-TW" sz="1600" b="1" dirty="0">
                <a:solidFill>
                  <a:prstClr val="black"/>
                </a:solidFill>
              </a:rPr>
              <a:t>;</a:t>
            </a:r>
            <a:br>
              <a:rPr lang="en-US" altLang="zh-TW" sz="1600" b="1" dirty="0">
                <a:solidFill>
                  <a:prstClr val="black"/>
                </a:solidFill>
              </a:rPr>
            </a:br>
            <a:r>
              <a:rPr lang="en-US" altLang="zh-TW" sz="1600" b="1" dirty="0">
                <a:solidFill>
                  <a:prstClr val="black"/>
                </a:solidFill>
              </a:rPr>
              <a:t>C1</a:t>
            </a:r>
            <a:r>
              <a:rPr lang="zh-TW" altLang="en-US" sz="1600" b="1" dirty="0">
                <a:solidFill>
                  <a:prstClr val="black"/>
                </a:solidFill>
              </a:rPr>
              <a:t>道德實踐與公民意識等</a:t>
            </a:r>
            <a:r>
              <a:rPr lang="en-US" altLang="zh-TW" sz="1600" b="1" dirty="0">
                <a:solidFill>
                  <a:prstClr val="black"/>
                </a:solidFill>
              </a:rPr>
              <a:t>)</a:t>
            </a:r>
            <a:endParaRPr lang="zh-TW" altLang="en-US" sz="1600" b="1" dirty="0">
              <a:solidFill>
                <a:prstClr val="black"/>
              </a:solidFill>
            </a:endParaRPr>
          </a:p>
        </p:txBody>
      </p:sp>
      <p:sp>
        <p:nvSpPr>
          <p:cNvPr id="37" name="標題 1">
            <a:extLst>
              <a:ext uri="{FF2B5EF4-FFF2-40B4-BE49-F238E27FC236}">
                <a16:creationId xmlns="" xmlns:a16="http://schemas.microsoft.com/office/drawing/2014/main" id="{B6CFBD18-AF75-4B51-893C-02C9AEC5B6DD}"/>
              </a:ext>
            </a:extLst>
          </p:cNvPr>
          <p:cNvSpPr txBox="1">
            <a:spLocks/>
          </p:cNvSpPr>
          <p:nvPr/>
        </p:nvSpPr>
        <p:spPr bwMode="auto">
          <a:xfrm>
            <a:off x="337587" y="-89616"/>
            <a:ext cx="8440452" cy="114300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lang="zh-TW" altLang="en-US" sz="4000" b="0" kern="1200"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vl2pPr algn="ctr" rtl="0" eaLnBrk="0" fontAlgn="base" hangingPunct="0">
              <a:spcBef>
                <a:spcPct val="0"/>
              </a:spcBef>
              <a:spcAft>
                <a:spcPct val="0"/>
              </a:spcAft>
              <a:defRPr sz="4000">
                <a:solidFill>
                  <a:srgbClr val="632523"/>
                </a:solidFill>
                <a:latin typeface="Calibri" pitchFamily="34" charset="0"/>
                <a:ea typeface="標楷體" pitchFamily="65" charset="-120"/>
              </a:defRPr>
            </a:lvl2pPr>
            <a:lvl3pPr algn="ctr" rtl="0" eaLnBrk="0" fontAlgn="base" hangingPunct="0">
              <a:spcBef>
                <a:spcPct val="0"/>
              </a:spcBef>
              <a:spcAft>
                <a:spcPct val="0"/>
              </a:spcAft>
              <a:defRPr sz="4000">
                <a:solidFill>
                  <a:srgbClr val="632523"/>
                </a:solidFill>
                <a:latin typeface="Calibri" pitchFamily="34" charset="0"/>
                <a:ea typeface="標楷體" pitchFamily="65" charset="-120"/>
              </a:defRPr>
            </a:lvl3pPr>
            <a:lvl4pPr algn="ctr" rtl="0" eaLnBrk="0" fontAlgn="base" hangingPunct="0">
              <a:spcBef>
                <a:spcPct val="0"/>
              </a:spcBef>
              <a:spcAft>
                <a:spcPct val="0"/>
              </a:spcAft>
              <a:defRPr sz="4000">
                <a:solidFill>
                  <a:srgbClr val="632523"/>
                </a:solidFill>
                <a:latin typeface="Calibri" pitchFamily="34" charset="0"/>
                <a:ea typeface="標楷體" pitchFamily="65" charset="-120"/>
              </a:defRPr>
            </a:lvl4pPr>
            <a:lvl5pPr algn="ctr" rtl="0" eaLnBrk="0" fontAlgn="base" hangingPunct="0">
              <a:spcBef>
                <a:spcPct val="0"/>
              </a:spcBef>
              <a:spcAft>
                <a:spcPct val="0"/>
              </a:spcAft>
              <a:defRPr sz="4000">
                <a:solidFill>
                  <a:srgbClr val="632523"/>
                </a:solidFill>
                <a:latin typeface="Calibri" pitchFamily="34" charset="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a:lstStyle>
          <a:p>
            <a:r>
              <a:rPr sz="3600" b="1">
                <a:solidFill>
                  <a:srgbClr val="C0504D">
                    <a:lumMod val="50000"/>
                  </a:srgbClr>
                </a:solidFill>
              </a:rPr>
              <a:t>中小學數位學習深耕計畫</a:t>
            </a:r>
            <a:endParaRPr sz="3600">
              <a:solidFill>
                <a:srgbClr val="C0504D">
                  <a:lumMod val="50000"/>
                </a:srgbClr>
              </a:solidFill>
            </a:endParaRPr>
          </a:p>
        </p:txBody>
      </p:sp>
      <p:sp>
        <p:nvSpPr>
          <p:cNvPr id="2" name="矩形: 圓角 1">
            <a:extLst>
              <a:ext uri="{FF2B5EF4-FFF2-40B4-BE49-F238E27FC236}">
                <a16:creationId xmlns="" xmlns:a16="http://schemas.microsoft.com/office/drawing/2014/main" id="{EE89E299-97E0-4A12-9A21-B48BE6A480FB}"/>
              </a:ext>
            </a:extLst>
          </p:cNvPr>
          <p:cNvSpPr/>
          <p:nvPr/>
        </p:nvSpPr>
        <p:spPr>
          <a:xfrm>
            <a:off x="7595609" y="38905"/>
            <a:ext cx="1548391" cy="726029"/>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prstClr val="white"/>
                </a:solidFill>
              </a:rPr>
              <a:t>主題跨域</a:t>
            </a:r>
          </a:p>
        </p:txBody>
      </p:sp>
      <p:sp>
        <p:nvSpPr>
          <p:cNvPr id="5" name="語音泡泡: 橢圓形 4">
            <a:extLst>
              <a:ext uri="{FF2B5EF4-FFF2-40B4-BE49-F238E27FC236}">
                <a16:creationId xmlns="" xmlns:a16="http://schemas.microsoft.com/office/drawing/2014/main" id="{A9DAC4AC-C861-4A78-B953-B12F22449F9A}"/>
              </a:ext>
            </a:extLst>
          </p:cNvPr>
          <p:cNvSpPr/>
          <p:nvPr/>
        </p:nvSpPr>
        <p:spPr>
          <a:xfrm>
            <a:off x="6270001" y="3679615"/>
            <a:ext cx="2873999" cy="1518897"/>
          </a:xfrm>
          <a:prstGeom prst="wedgeEllipseCallout">
            <a:avLst>
              <a:gd name="adj1" fmla="val -65467"/>
              <a:gd name="adj2" fmla="val -39855"/>
            </a:avLst>
          </a:prstGeom>
          <a:solidFill>
            <a:srgbClr val="92D05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prstClr val="black"/>
                </a:solidFill>
              </a:rPr>
              <a:t>獲總統召見</a:t>
            </a:r>
          </a:p>
        </p:txBody>
      </p:sp>
    </p:spTree>
    <p:extLst>
      <p:ext uri="{BB962C8B-B14F-4D97-AF65-F5344CB8AC3E}">
        <p14:creationId xmlns:p14="http://schemas.microsoft.com/office/powerpoint/2010/main" val="2765494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4655256">
            <a:off x="2740661" y="3200736"/>
            <a:ext cx="6957394" cy="22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17013385" flipH="1">
            <a:off x="-792551" y="3187271"/>
            <a:ext cx="6957394" cy="22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17013385" flipH="1">
            <a:off x="-526075" y="3278263"/>
            <a:ext cx="6957394" cy="11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p:blipFill>
        <p:spPr bwMode="auto">
          <a:xfrm rot="4655256">
            <a:off x="2431412" y="3264555"/>
            <a:ext cx="6957394" cy="13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矩形 10"/>
          <p:cNvSpPr/>
          <p:nvPr/>
        </p:nvSpPr>
        <p:spPr>
          <a:xfrm rot="20835786" flipH="1">
            <a:off x="5900293" y="-301009"/>
            <a:ext cx="1632675" cy="7444962"/>
          </a:xfrm>
          <a:custGeom>
            <a:avLst/>
            <a:gdLst>
              <a:gd name="connsiteX0" fmla="*/ 0 w 1482456"/>
              <a:gd name="connsiteY0" fmla="*/ 0 h 6968209"/>
              <a:gd name="connsiteX1" fmla="*/ 1482456 w 1482456"/>
              <a:gd name="connsiteY1" fmla="*/ 0 h 6968209"/>
              <a:gd name="connsiteX2" fmla="*/ 1482456 w 1482456"/>
              <a:gd name="connsiteY2" fmla="*/ 6968209 h 6968209"/>
              <a:gd name="connsiteX3" fmla="*/ 0 w 1482456"/>
              <a:gd name="connsiteY3" fmla="*/ 6968209 h 6968209"/>
              <a:gd name="connsiteX4" fmla="*/ 0 w 1482456"/>
              <a:gd name="connsiteY4" fmla="*/ 0 h 6968209"/>
              <a:gd name="connsiteX0" fmla="*/ 0 w 1508070"/>
              <a:gd name="connsiteY0" fmla="*/ 138365 h 7106574"/>
              <a:gd name="connsiteX1" fmla="*/ 1508070 w 1508070"/>
              <a:gd name="connsiteY1" fmla="*/ 0 h 7106574"/>
              <a:gd name="connsiteX2" fmla="*/ 1482456 w 1508070"/>
              <a:gd name="connsiteY2" fmla="*/ 7106574 h 7106574"/>
              <a:gd name="connsiteX3" fmla="*/ 0 w 1508070"/>
              <a:gd name="connsiteY3" fmla="*/ 7106574 h 7106574"/>
              <a:gd name="connsiteX4" fmla="*/ 0 w 1508070"/>
              <a:gd name="connsiteY4" fmla="*/ 138365 h 7106574"/>
              <a:gd name="connsiteX0" fmla="*/ 22150 w 1508070"/>
              <a:gd name="connsiteY0" fmla="*/ 353436 h 7106574"/>
              <a:gd name="connsiteX1" fmla="*/ 1508070 w 1508070"/>
              <a:gd name="connsiteY1" fmla="*/ 0 h 7106574"/>
              <a:gd name="connsiteX2" fmla="*/ 1482456 w 1508070"/>
              <a:gd name="connsiteY2" fmla="*/ 7106574 h 7106574"/>
              <a:gd name="connsiteX3" fmla="*/ 0 w 1508070"/>
              <a:gd name="connsiteY3" fmla="*/ 7106574 h 7106574"/>
              <a:gd name="connsiteX4" fmla="*/ 22150 w 1508070"/>
              <a:gd name="connsiteY4" fmla="*/ 353436 h 7106574"/>
              <a:gd name="connsiteX0" fmla="*/ 146755 w 1632675"/>
              <a:gd name="connsiteY0" fmla="*/ 353436 h 7444962"/>
              <a:gd name="connsiteX1" fmla="*/ 1632675 w 1632675"/>
              <a:gd name="connsiteY1" fmla="*/ 0 h 7444962"/>
              <a:gd name="connsiteX2" fmla="*/ 1607061 w 1632675"/>
              <a:gd name="connsiteY2" fmla="*/ 7106574 h 7444962"/>
              <a:gd name="connsiteX3" fmla="*/ 0 w 1632675"/>
              <a:gd name="connsiteY3" fmla="*/ 7444962 h 7444962"/>
              <a:gd name="connsiteX4" fmla="*/ 146755 w 1632675"/>
              <a:gd name="connsiteY4" fmla="*/ 353436 h 744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675" h="7444962">
                <a:moveTo>
                  <a:pt x="146755" y="353436"/>
                </a:moveTo>
                <a:lnTo>
                  <a:pt x="1632675" y="0"/>
                </a:lnTo>
                <a:lnTo>
                  <a:pt x="1607061" y="7106574"/>
                </a:lnTo>
                <a:lnTo>
                  <a:pt x="0" y="7444962"/>
                </a:lnTo>
                <a:cubicBezTo>
                  <a:pt x="7383" y="5193916"/>
                  <a:pt x="139372" y="2604482"/>
                  <a:pt x="146755" y="353436"/>
                </a:cubicBezTo>
                <a:close/>
              </a:path>
            </a:pathLst>
          </a:custGeom>
          <a:gradFill flip="none" rotWithShape="1">
            <a:gsLst>
              <a:gs pos="0">
                <a:sysClr val="window" lastClr="FFFFFF">
                  <a:lumMod val="75000"/>
                  <a:shade val="30000"/>
                  <a:satMod val="115000"/>
                  <a:alpha val="36000"/>
                </a:sysClr>
              </a:gs>
              <a:gs pos="39000">
                <a:sysClr val="window" lastClr="FFFFFF">
                  <a:lumMod val="75000"/>
                  <a:shade val="100000"/>
                  <a:satMod val="115000"/>
                  <a:alpha val="0"/>
                </a:sysClr>
              </a:gs>
            </a:gsLst>
            <a:lin ang="108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矩形 10"/>
          <p:cNvSpPr/>
          <p:nvPr/>
        </p:nvSpPr>
        <p:spPr>
          <a:xfrm rot="808484">
            <a:off x="1358322" y="-296772"/>
            <a:ext cx="1632675" cy="7444962"/>
          </a:xfrm>
          <a:custGeom>
            <a:avLst/>
            <a:gdLst>
              <a:gd name="connsiteX0" fmla="*/ 0 w 1482456"/>
              <a:gd name="connsiteY0" fmla="*/ 0 h 6968209"/>
              <a:gd name="connsiteX1" fmla="*/ 1482456 w 1482456"/>
              <a:gd name="connsiteY1" fmla="*/ 0 h 6968209"/>
              <a:gd name="connsiteX2" fmla="*/ 1482456 w 1482456"/>
              <a:gd name="connsiteY2" fmla="*/ 6968209 h 6968209"/>
              <a:gd name="connsiteX3" fmla="*/ 0 w 1482456"/>
              <a:gd name="connsiteY3" fmla="*/ 6968209 h 6968209"/>
              <a:gd name="connsiteX4" fmla="*/ 0 w 1482456"/>
              <a:gd name="connsiteY4" fmla="*/ 0 h 6968209"/>
              <a:gd name="connsiteX0" fmla="*/ 0 w 1508070"/>
              <a:gd name="connsiteY0" fmla="*/ 138365 h 7106574"/>
              <a:gd name="connsiteX1" fmla="*/ 1508070 w 1508070"/>
              <a:gd name="connsiteY1" fmla="*/ 0 h 7106574"/>
              <a:gd name="connsiteX2" fmla="*/ 1482456 w 1508070"/>
              <a:gd name="connsiteY2" fmla="*/ 7106574 h 7106574"/>
              <a:gd name="connsiteX3" fmla="*/ 0 w 1508070"/>
              <a:gd name="connsiteY3" fmla="*/ 7106574 h 7106574"/>
              <a:gd name="connsiteX4" fmla="*/ 0 w 1508070"/>
              <a:gd name="connsiteY4" fmla="*/ 138365 h 7106574"/>
              <a:gd name="connsiteX0" fmla="*/ 22150 w 1508070"/>
              <a:gd name="connsiteY0" fmla="*/ 353436 h 7106574"/>
              <a:gd name="connsiteX1" fmla="*/ 1508070 w 1508070"/>
              <a:gd name="connsiteY1" fmla="*/ 0 h 7106574"/>
              <a:gd name="connsiteX2" fmla="*/ 1482456 w 1508070"/>
              <a:gd name="connsiteY2" fmla="*/ 7106574 h 7106574"/>
              <a:gd name="connsiteX3" fmla="*/ 0 w 1508070"/>
              <a:gd name="connsiteY3" fmla="*/ 7106574 h 7106574"/>
              <a:gd name="connsiteX4" fmla="*/ 22150 w 1508070"/>
              <a:gd name="connsiteY4" fmla="*/ 353436 h 7106574"/>
              <a:gd name="connsiteX0" fmla="*/ 146755 w 1632675"/>
              <a:gd name="connsiteY0" fmla="*/ 353436 h 7444962"/>
              <a:gd name="connsiteX1" fmla="*/ 1632675 w 1632675"/>
              <a:gd name="connsiteY1" fmla="*/ 0 h 7444962"/>
              <a:gd name="connsiteX2" fmla="*/ 1607061 w 1632675"/>
              <a:gd name="connsiteY2" fmla="*/ 7106574 h 7444962"/>
              <a:gd name="connsiteX3" fmla="*/ 0 w 1632675"/>
              <a:gd name="connsiteY3" fmla="*/ 7444962 h 7444962"/>
              <a:gd name="connsiteX4" fmla="*/ 146755 w 1632675"/>
              <a:gd name="connsiteY4" fmla="*/ 353436 h 744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675" h="7444962">
                <a:moveTo>
                  <a:pt x="146755" y="353436"/>
                </a:moveTo>
                <a:lnTo>
                  <a:pt x="1632675" y="0"/>
                </a:lnTo>
                <a:lnTo>
                  <a:pt x="1607061" y="7106574"/>
                </a:lnTo>
                <a:lnTo>
                  <a:pt x="0" y="7444962"/>
                </a:lnTo>
                <a:cubicBezTo>
                  <a:pt x="7383" y="5193916"/>
                  <a:pt x="139372" y="2604482"/>
                  <a:pt x="146755" y="353436"/>
                </a:cubicBezTo>
                <a:close/>
              </a:path>
            </a:pathLst>
          </a:custGeom>
          <a:gradFill flip="none" rotWithShape="1">
            <a:gsLst>
              <a:gs pos="0">
                <a:sysClr val="window" lastClr="FFFFFF">
                  <a:lumMod val="75000"/>
                  <a:shade val="30000"/>
                  <a:satMod val="115000"/>
                  <a:alpha val="36000"/>
                </a:sysClr>
              </a:gs>
              <a:gs pos="39000">
                <a:sysClr val="window" lastClr="FFFFFF">
                  <a:lumMod val="75000"/>
                  <a:shade val="100000"/>
                  <a:satMod val="115000"/>
                  <a:alpha val="0"/>
                </a:sysClr>
              </a:gs>
            </a:gsLst>
            <a:lin ang="1080000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 name="TextBox 46"/>
          <p:cNvSpPr txBox="1"/>
          <p:nvPr/>
        </p:nvSpPr>
        <p:spPr>
          <a:xfrm rot="16200000">
            <a:off x="3850902" y="4399365"/>
            <a:ext cx="1107996" cy="3631763"/>
          </a:xfrm>
          <a:prstGeom prst="rect">
            <a:avLst/>
          </a:prstGeom>
          <a:noFill/>
        </p:spPr>
        <p:txBody>
          <a:bodyPr vert="eaVert"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b="1" dirty="0">
                <a:latin typeface="微軟正黑體" panose="020B0604030504040204" pitchFamily="34" charset="-120"/>
                <a:ea typeface="微軟正黑體" panose="020B0604030504040204" pitchFamily="34" charset="-120"/>
                <a:cs typeface="+mj-cs"/>
              </a:rPr>
              <a:t>106~109</a:t>
            </a:r>
            <a:r>
              <a:rPr kumimoji="1" lang="zh-TW" altLang="en-US" b="1" dirty="0">
                <a:latin typeface="微軟正黑體" panose="020B0604030504040204" pitchFamily="34" charset="-120"/>
                <a:ea typeface="微軟正黑體" panose="020B0604030504040204" pitchFamily="34" charset="-120"/>
                <a:cs typeface="+mj-cs"/>
              </a:rPr>
              <a:t>年</a:t>
            </a:r>
            <a:r>
              <a:rPr kumimoji="1" lang="zh-TW" altLang="en-US" sz="3000" b="1" dirty="0">
                <a:solidFill>
                  <a:schemeClr val="bg2">
                    <a:lumMod val="25000"/>
                  </a:schemeClr>
                </a:solidFill>
                <a:latin typeface="微軟正黑體" panose="020B0604030504040204" pitchFamily="34" charset="-120"/>
                <a:ea typeface="微軟正黑體" panose="020B0604030504040204" pitchFamily="34" charset="-120"/>
                <a:cs typeface="+mj-cs"/>
              </a:rPr>
              <a:t>智慧學習教室</a:t>
            </a:r>
            <a:endParaRPr kumimoji="1" lang="en-US" altLang="zh-TW" sz="3000" b="1" dirty="0">
              <a:solidFill>
                <a:schemeClr val="bg2">
                  <a:lumMod val="25000"/>
                </a:schemeClr>
              </a:solidFill>
              <a:latin typeface="微軟正黑體" panose="020B0604030504040204" pitchFamily="34" charset="-120"/>
              <a:ea typeface="微軟正黑體" panose="020B0604030504040204" pitchFamily="34" charset="-120"/>
              <a:cs typeface="+mj-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3000" b="1" dirty="0">
                <a:solidFill>
                  <a:schemeClr val="bg2">
                    <a:lumMod val="25000"/>
                  </a:schemeClr>
                </a:solidFill>
                <a:latin typeface="微軟正黑體" panose="020B0604030504040204" pitchFamily="34" charset="-120"/>
                <a:ea typeface="微軟正黑體" panose="020B0604030504040204" pitchFamily="34" charset="-120"/>
                <a:cs typeface="+mj-cs"/>
              </a:rPr>
              <a:t>+</a:t>
            </a:r>
            <a:r>
              <a:rPr kumimoji="1" lang="zh-TW" altLang="en-US" sz="3000" b="1" dirty="0">
                <a:solidFill>
                  <a:schemeClr val="bg2">
                    <a:lumMod val="25000"/>
                  </a:schemeClr>
                </a:solidFill>
                <a:latin typeface="微軟正黑體" panose="020B0604030504040204" pitchFamily="34" charset="-120"/>
                <a:ea typeface="微軟正黑體" panose="020B0604030504040204" pitchFamily="34" charset="-120"/>
                <a:cs typeface="+mj-cs"/>
              </a:rPr>
              <a:t>校園網路基礎環境</a:t>
            </a:r>
            <a:endParaRPr kumimoji="1" lang="zh-CN" altLang="en-US" sz="3000" b="1" dirty="0">
              <a:solidFill>
                <a:schemeClr val="bg2">
                  <a:lumMod val="25000"/>
                </a:schemeClr>
              </a:solidFill>
              <a:latin typeface="微軟正黑體" panose="020B0604030504040204" pitchFamily="34" charset="-120"/>
              <a:ea typeface="微軟正黑體" panose="020B0604030504040204" pitchFamily="34" charset="-120"/>
              <a:cs typeface="+mj-cs"/>
            </a:endParaRPr>
          </a:p>
        </p:txBody>
      </p:sp>
      <p:sp>
        <p:nvSpPr>
          <p:cNvPr id="48" name="TextBox 46"/>
          <p:cNvSpPr txBox="1"/>
          <p:nvPr/>
        </p:nvSpPr>
        <p:spPr>
          <a:xfrm rot="16200000">
            <a:off x="2167374" y="-858540"/>
            <a:ext cx="677108" cy="2823850"/>
          </a:xfrm>
          <a:prstGeom prst="rect">
            <a:avLst/>
          </a:prstGeom>
          <a:noFill/>
        </p:spPr>
        <p:txBody>
          <a:bodyPr vert="eaVert"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zh-TW" altLang="en-US" sz="32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前瞻</a:t>
            </a:r>
            <a:r>
              <a:rPr kumimoji="1" lang="en-US" altLang="zh-TW" sz="3200" b="1" dirty="0" smtClean="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2.0(</a:t>
            </a:r>
            <a:r>
              <a:rPr kumimoji="1" lang="zh-TW" altLang="en-US" sz="3200" b="1" dirty="0" smtClean="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草案</a:t>
            </a:r>
            <a:r>
              <a:rPr kumimoji="1" lang="en-US" altLang="zh-TW" sz="3200" b="1" dirty="0" smtClean="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a:t>
            </a:r>
            <a:r>
              <a:rPr kumimoji="1" lang="zh-TW" altLang="en-US" sz="3200" b="1" dirty="0" smtClean="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 </a:t>
            </a:r>
            <a:r>
              <a:rPr kumimoji="1" lang="en-US" altLang="zh-TW" sz="32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a:t>
            </a:r>
            <a:endParaRPr kumimoji="1" lang="zh-CN" altLang="en-US" sz="32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p:txBody>
      </p:sp>
      <p:sp>
        <p:nvSpPr>
          <p:cNvPr id="50" name="TextBox 46"/>
          <p:cNvSpPr txBox="1"/>
          <p:nvPr/>
        </p:nvSpPr>
        <p:spPr>
          <a:xfrm rot="16200000">
            <a:off x="6057408" y="-1926352"/>
            <a:ext cx="1046440" cy="5055752"/>
          </a:xfrm>
          <a:prstGeom prst="rect">
            <a:avLst/>
          </a:prstGeom>
          <a:noFill/>
        </p:spPr>
        <p:txBody>
          <a:bodyPr vert="eaVert" wrap="square" rtlCol="0">
            <a:spAutoFit/>
          </a:bodyPr>
          <a:lstStyle/>
          <a:p>
            <a:pPr marR="0" lvl="0" defTabSz="914400" eaLnBrk="1" fontAlgn="auto" latinLnBrk="0" hangingPunct="1">
              <a:lnSpc>
                <a:spcPct val="100000"/>
              </a:lnSpc>
              <a:spcBef>
                <a:spcPts val="0"/>
              </a:spcBef>
              <a:spcAft>
                <a:spcPts val="0"/>
              </a:spcAft>
              <a:buClrTx/>
              <a:buSzTx/>
              <a:tabLst/>
              <a:defRPr/>
            </a:pPr>
            <a:r>
              <a:rPr kumimoji="1" lang="zh-TW" altLang="en-US" sz="28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強化智慧學習暨教學</a:t>
            </a:r>
            <a:endParaRPr kumimoji="1" lang="en-US" altLang="zh-TW" sz="28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lvl="0">
              <a:defRPr/>
            </a:pPr>
            <a:r>
              <a:rPr kumimoji="1" lang="zh-TW" altLang="en-US" sz="28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學生學習載具與</a:t>
            </a:r>
            <a:r>
              <a:rPr kumimoji="1" lang="en-US" altLang="zh-TW" sz="28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5G</a:t>
            </a:r>
            <a:r>
              <a:rPr kumimoji="1" lang="zh-TW" altLang="en-US" sz="28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示範應用</a:t>
            </a:r>
            <a:endParaRPr kumimoji="1" lang="zh-CN" altLang="en-US" sz="28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p:txBody>
      </p:sp>
      <p:grpSp>
        <p:nvGrpSpPr>
          <p:cNvPr id="2" name="群組 1"/>
          <p:cNvGrpSpPr/>
          <p:nvPr/>
        </p:nvGrpSpPr>
        <p:grpSpPr>
          <a:xfrm>
            <a:off x="2238032" y="1143337"/>
            <a:ext cx="4350192" cy="4517911"/>
            <a:chOff x="2238032" y="1143337"/>
            <a:chExt cx="4350192" cy="4517911"/>
          </a:xfrm>
        </p:grpSpPr>
        <p:sp>
          <p:nvSpPr>
            <p:cNvPr id="27" name="矩形 5"/>
            <p:cNvSpPr/>
            <p:nvPr/>
          </p:nvSpPr>
          <p:spPr>
            <a:xfrm>
              <a:off x="3131840" y="1143337"/>
              <a:ext cx="2664296" cy="1027676"/>
            </a:xfrm>
            <a:custGeom>
              <a:avLst/>
              <a:gdLst>
                <a:gd name="connsiteX0" fmla="*/ 0 w 3758062"/>
                <a:gd name="connsiteY0" fmla="*/ 0 h 1584176"/>
                <a:gd name="connsiteX1" fmla="*/ 3758062 w 3758062"/>
                <a:gd name="connsiteY1" fmla="*/ 0 h 1584176"/>
                <a:gd name="connsiteX2" fmla="*/ 3758062 w 3758062"/>
                <a:gd name="connsiteY2" fmla="*/ 1584176 h 1584176"/>
                <a:gd name="connsiteX3" fmla="*/ 0 w 3758062"/>
                <a:gd name="connsiteY3" fmla="*/ 1584176 h 1584176"/>
                <a:gd name="connsiteX4" fmla="*/ 0 w 3758062"/>
                <a:gd name="connsiteY4" fmla="*/ 0 h 1584176"/>
                <a:gd name="connsiteX0" fmla="*/ 0 w 3758062"/>
                <a:gd name="connsiteY0" fmla="*/ 14287 h 1598463"/>
                <a:gd name="connsiteX1" fmla="*/ 2800799 w 3758062"/>
                <a:gd name="connsiteY1" fmla="*/ 0 h 1598463"/>
                <a:gd name="connsiteX2" fmla="*/ 3758062 w 3758062"/>
                <a:gd name="connsiteY2" fmla="*/ 1598463 h 1598463"/>
                <a:gd name="connsiteX3" fmla="*/ 0 w 3758062"/>
                <a:gd name="connsiteY3" fmla="*/ 1598463 h 1598463"/>
                <a:gd name="connsiteX4" fmla="*/ 0 w 3758062"/>
                <a:gd name="connsiteY4" fmla="*/ 14287 h 1598463"/>
                <a:gd name="connsiteX0" fmla="*/ 0 w 3200849"/>
                <a:gd name="connsiteY0" fmla="*/ 14287 h 1598463"/>
                <a:gd name="connsiteX1" fmla="*/ 2800799 w 3200849"/>
                <a:gd name="connsiteY1" fmla="*/ 0 h 1598463"/>
                <a:gd name="connsiteX2" fmla="*/ 3200849 w 3200849"/>
                <a:gd name="connsiteY2" fmla="*/ 1584176 h 1598463"/>
                <a:gd name="connsiteX3" fmla="*/ 0 w 3200849"/>
                <a:gd name="connsiteY3" fmla="*/ 1598463 h 1598463"/>
                <a:gd name="connsiteX4" fmla="*/ 0 w 3200849"/>
                <a:gd name="connsiteY4" fmla="*/ 14287 h 1598463"/>
                <a:gd name="connsiteX0" fmla="*/ 0 w 3200849"/>
                <a:gd name="connsiteY0" fmla="*/ 14287 h 1598463"/>
                <a:gd name="connsiteX1" fmla="*/ 2843662 w 3200849"/>
                <a:gd name="connsiteY1" fmla="*/ 0 h 1598463"/>
                <a:gd name="connsiteX2" fmla="*/ 3200849 w 3200849"/>
                <a:gd name="connsiteY2" fmla="*/ 1584176 h 1598463"/>
                <a:gd name="connsiteX3" fmla="*/ 0 w 3200849"/>
                <a:gd name="connsiteY3" fmla="*/ 1598463 h 1598463"/>
                <a:gd name="connsiteX4" fmla="*/ 0 w 3200849"/>
                <a:gd name="connsiteY4" fmla="*/ 14287 h 1598463"/>
                <a:gd name="connsiteX0" fmla="*/ 985838 w 3200849"/>
                <a:gd name="connsiteY0" fmla="*/ 14287 h 1598463"/>
                <a:gd name="connsiteX1" fmla="*/ 2843662 w 3200849"/>
                <a:gd name="connsiteY1" fmla="*/ 0 h 1598463"/>
                <a:gd name="connsiteX2" fmla="*/ 3200849 w 3200849"/>
                <a:gd name="connsiteY2" fmla="*/ 1584176 h 1598463"/>
                <a:gd name="connsiteX3" fmla="*/ 0 w 3200849"/>
                <a:gd name="connsiteY3" fmla="*/ 1598463 h 1598463"/>
                <a:gd name="connsiteX4" fmla="*/ 985838 w 3200849"/>
                <a:gd name="connsiteY4" fmla="*/ 14287 h 1598463"/>
                <a:gd name="connsiteX0" fmla="*/ 614363 w 2829374"/>
                <a:gd name="connsiteY0" fmla="*/ 14287 h 1598463"/>
                <a:gd name="connsiteX1" fmla="*/ 2472187 w 2829374"/>
                <a:gd name="connsiteY1" fmla="*/ 0 h 1598463"/>
                <a:gd name="connsiteX2" fmla="*/ 2829374 w 2829374"/>
                <a:gd name="connsiteY2" fmla="*/ 1584176 h 1598463"/>
                <a:gd name="connsiteX3" fmla="*/ 0 w 2829374"/>
                <a:gd name="connsiteY3" fmla="*/ 1598463 h 1598463"/>
                <a:gd name="connsiteX4" fmla="*/ 614363 w 2829374"/>
                <a:gd name="connsiteY4" fmla="*/ 14287 h 1598463"/>
                <a:gd name="connsiteX0" fmla="*/ 371475 w 2829374"/>
                <a:gd name="connsiteY0" fmla="*/ 14287 h 1598463"/>
                <a:gd name="connsiteX1" fmla="*/ 2472187 w 2829374"/>
                <a:gd name="connsiteY1" fmla="*/ 0 h 1598463"/>
                <a:gd name="connsiteX2" fmla="*/ 2829374 w 2829374"/>
                <a:gd name="connsiteY2" fmla="*/ 1584176 h 1598463"/>
                <a:gd name="connsiteX3" fmla="*/ 0 w 2829374"/>
                <a:gd name="connsiteY3" fmla="*/ 1598463 h 1598463"/>
                <a:gd name="connsiteX4" fmla="*/ 371475 w 2829374"/>
                <a:gd name="connsiteY4" fmla="*/ 14287 h 1598463"/>
                <a:gd name="connsiteX0" fmla="*/ 371475 w 2829374"/>
                <a:gd name="connsiteY0" fmla="*/ 14287 h 1598463"/>
                <a:gd name="connsiteX1" fmla="*/ 2623915 w 2829374"/>
                <a:gd name="connsiteY1" fmla="*/ 0 h 1598463"/>
                <a:gd name="connsiteX2" fmla="*/ 2829374 w 2829374"/>
                <a:gd name="connsiteY2" fmla="*/ 1584176 h 1598463"/>
                <a:gd name="connsiteX3" fmla="*/ 0 w 2829374"/>
                <a:gd name="connsiteY3" fmla="*/ 1598463 h 1598463"/>
                <a:gd name="connsiteX4" fmla="*/ 371475 w 2829374"/>
                <a:gd name="connsiteY4" fmla="*/ 14287 h 1598463"/>
                <a:gd name="connsiteX0" fmla="*/ 234920 w 2829374"/>
                <a:gd name="connsiteY0" fmla="*/ 0 h 1629485"/>
                <a:gd name="connsiteX1" fmla="*/ 2623915 w 2829374"/>
                <a:gd name="connsiteY1" fmla="*/ 31022 h 1629485"/>
                <a:gd name="connsiteX2" fmla="*/ 2829374 w 2829374"/>
                <a:gd name="connsiteY2" fmla="*/ 1615198 h 1629485"/>
                <a:gd name="connsiteX3" fmla="*/ 0 w 2829374"/>
                <a:gd name="connsiteY3" fmla="*/ 1629485 h 1629485"/>
                <a:gd name="connsiteX4" fmla="*/ 234920 w 2829374"/>
                <a:gd name="connsiteY4" fmla="*/ 0 h 162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374" h="1629485">
                  <a:moveTo>
                    <a:pt x="234920" y="0"/>
                  </a:moveTo>
                  <a:lnTo>
                    <a:pt x="2623915" y="31022"/>
                  </a:lnTo>
                  <a:lnTo>
                    <a:pt x="2829374" y="1615198"/>
                  </a:lnTo>
                  <a:lnTo>
                    <a:pt x="0" y="1629485"/>
                  </a:lnTo>
                  <a:lnTo>
                    <a:pt x="234920" y="0"/>
                  </a:lnTo>
                  <a:close/>
                </a:path>
              </a:pathLst>
            </a:custGeom>
            <a:gradFill flip="none" rotWithShape="1">
              <a:gsLst>
                <a:gs pos="99000">
                  <a:srgbClr val="FFC000">
                    <a:shade val="30000"/>
                    <a:satMod val="115000"/>
                  </a:srgbClr>
                </a:gs>
                <a:gs pos="79000">
                  <a:srgbClr val="FFC000">
                    <a:shade val="100000"/>
                    <a:satMod val="115000"/>
                  </a:srgbClr>
                </a:gs>
              </a:gsLst>
              <a:path path="circle">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矩形 5"/>
            <p:cNvSpPr/>
            <p:nvPr/>
          </p:nvSpPr>
          <p:spPr>
            <a:xfrm>
              <a:off x="2843238" y="2300741"/>
              <a:ext cx="3240930" cy="1056251"/>
            </a:xfrm>
            <a:custGeom>
              <a:avLst/>
              <a:gdLst>
                <a:gd name="connsiteX0" fmla="*/ 0 w 3758062"/>
                <a:gd name="connsiteY0" fmla="*/ 0 h 1584176"/>
                <a:gd name="connsiteX1" fmla="*/ 3758062 w 3758062"/>
                <a:gd name="connsiteY1" fmla="*/ 0 h 1584176"/>
                <a:gd name="connsiteX2" fmla="*/ 3758062 w 3758062"/>
                <a:gd name="connsiteY2" fmla="*/ 1584176 h 1584176"/>
                <a:gd name="connsiteX3" fmla="*/ 0 w 3758062"/>
                <a:gd name="connsiteY3" fmla="*/ 1584176 h 1584176"/>
                <a:gd name="connsiteX4" fmla="*/ 0 w 3758062"/>
                <a:gd name="connsiteY4" fmla="*/ 0 h 1584176"/>
                <a:gd name="connsiteX0" fmla="*/ 0 w 3758062"/>
                <a:gd name="connsiteY0" fmla="*/ 14287 h 1598463"/>
                <a:gd name="connsiteX1" fmla="*/ 2800799 w 3758062"/>
                <a:gd name="connsiteY1" fmla="*/ 0 h 1598463"/>
                <a:gd name="connsiteX2" fmla="*/ 3758062 w 3758062"/>
                <a:gd name="connsiteY2" fmla="*/ 1598463 h 1598463"/>
                <a:gd name="connsiteX3" fmla="*/ 0 w 3758062"/>
                <a:gd name="connsiteY3" fmla="*/ 1598463 h 1598463"/>
                <a:gd name="connsiteX4" fmla="*/ 0 w 3758062"/>
                <a:gd name="connsiteY4" fmla="*/ 14287 h 1598463"/>
                <a:gd name="connsiteX0" fmla="*/ 0 w 3200849"/>
                <a:gd name="connsiteY0" fmla="*/ 14287 h 1598463"/>
                <a:gd name="connsiteX1" fmla="*/ 2800799 w 3200849"/>
                <a:gd name="connsiteY1" fmla="*/ 0 h 1598463"/>
                <a:gd name="connsiteX2" fmla="*/ 3200849 w 3200849"/>
                <a:gd name="connsiteY2" fmla="*/ 1584176 h 1598463"/>
                <a:gd name="connsiteX3" fmla="*/ 0 w 3200849"/>
                <a:gd name="connsiteY3" fmla="*/ 1598463 h 1598463"/>
                <a:gd name="connsiteX4" fmla="*/ 0 w 3200849"/>
                <a:gd name="connsiteY4" fmla="*/ 14287 h 1598463"/>
                <a:gd name="connsiteX0" fmla="*/ 0 w 3200849"/>
                <a:gd name="connsiteY0" fmla="*/ 14287 h 1598463"/>
                <a:gd name="connsiteX1" fmla="*/ 2843662 w 3200849"/>
                <a:gd name="connsiteY1" fmla="*/ 0 h 1598463"/>
                <a:gd name="connsiteX2" fmla="*/ 3200849 w 3200849"/>
                <a:gd name="connsiteY2" fmla="*/ 1584176 h 1598463"/>
                <a:gd name="connsiteX3" fmla="*/ 0 w 3200849"/>
                <a:gd name="connsiteY3" fmla="*/ 1598463 h 1598463"/>
                <a:gd name="connsiteX4" fmla="*/ 0 w 3200849"/>
                <a:gd name="connsiteY4" fmla="*/ 14287 h 1598463"/>
                <a:gd name="connsiteX0" fmla="*/ 985838 w 3200849"/>
                <a:gd name="connsiteY0" fmla="*/ 14287 h 1598463"/>
                <a:gd name="connsiteX1" fmla="*/ 2843662 w 3200849"/>
                <a:gd name="connsiteY1" fmla="*/ 0 h 1598463"/>
                <a:gd name="connsiteX2" fmla="*/ 3200849 w 3200849"/>
                <a:gd name="connsiteY2" fmla="*/ 1584176 h 1598463"/>
                <a:gd name="connsiteX3" fmla="*/ 0 w 3200849"/>
                <a:gd name="connsiteY3" fmla="*/ 1598463 h 1598463"/>
                <a:gd name="connsiteX4" fmla="*/ 985838 w 3200849"/>
                <a:gd name="connsiteY4" fmla="*/ 14287 h 1598463"/>
                <a:gd name="connsiteX0" fmla="*/ 614363 w 2829374"/>
                <a:gd name="connsiteY0" fmla="*/ 14287 h 1598463"/>
                <a:gd name="connsiteX1" fmla="*/ 2472187 w 2829374"/>
                <a:gd name="connsiteY1" fmla="*/ 0 h 1598463"/>
                <a:gd name="connsiteX2" fmla="*/ 2829374 w 2829374"/>
                <a:gd name="connsiteY2" fmla="*/ 1584176 h 1598463"/>
                <a:gd name="connsiteX3" fmla="*/ 0 w 2829374"/>
                <a:gd name="connsiteY3" fmla="*/ 1598463 h 1598463"/>
                <a:gd name="connsiteX4" fmla="*/ 614363 w 2829374"/>
                <a:gd name="connsiteY4" fmla="*/ 14287 h 1598463"/>
                <a:gd name="connsiteX0" fmla="*/ 371475 w 2829374"/>
                <a:gd name="connsiteY0" fmla="*/ 14287 h 1598463"/>
                <a:gd name="connsiteX1" fmla="*/ 2472187 w 2829374"/>
                <a:gd name="connsiteY1" fmla="*/ 0 h 1598463"/>
                <a:gd name="connsiteX2" fmla="*/ 2829374 w 2829374"/>
                <a:gd name="connsiteY2" fmla="*/ 1584176 h 1598463"/>
                <a:gd name="connsiteX3" fmla="*/ 0 w 2829374"/>
                <a:gd name="connsiteY3" fmla="*/ 1598463 h 1598463"/>
                <a:gd name="connsiteX4" fmla="*/ 371475 w 2829374"/>
                <a:gd name="connsiteY4" fmla="*/ 14287 h 1598463"/>
                <a:gd name="connsiteX0" fmla="*/ 371475 w 2829374"/>
                <a:gd name="connsiteY0" fmla="*/ 14287 h 1598463"/>
                <a:gd name="connsiteX1" fmla="*/ 2623915 w 2829374"/>
                <a:gd name="connsiteY1" fmla="*/ 0 h 1598463"/>
                <a:gd name="connsiteX2" fmla="*/ 2829374 w 2829374"/>
                <a:gd name="connsiteY2" fmla="*/ 1584176 h 1598463"/>
                <a:gd name="connsiteX3" fmla="*/ 0 w 2829374"/>
                <a:gd name="connsiteY3" fmla="*/ 1598463 h 1598463"/>
                <a:gd name="connsiteX4" fmla="*/ 371475 w 2829374"/>
                <a:gd name="connsiteY4" fmla="*/ 14287 h 1598463"/>
                <a:gd name="connsiteX0" fmla="*/ 234920 w 2829374"/>
                <a:gd name="connsiteY0" fmla="*/ 0 h 1629485"/>
                <a:gd name="connsiteX1" fmla="*/ 2623915 w 2829374"/>
                <a:gd name="connsiteY1" fmla="*/ 31022 h 1629485"/>
                <a:gd name="connsiteX2" fmla="*/ 2829374 w 2829374"/>
                <a:gd name="connsiteY2" fmla="*/ 1615198 h 1629485"/>
                <a:gd name="connsiteX3" fmla="*/ 0 w 2829374"/>
                <a:gd name="connsiteY3" fmla="*/ 1629485 h 1629485"/>
                <a:gd name="connsiteX4" fmla="*/ 234920 w 2829374"/>
                <a:gd name="connsiteY4" fmla="*/ 0 h 1629485"/>
                <a:gd name="connsiteX0" fmla="*/ 283737 w 2829374"/>
                <a:gd name="connsiteY0" fmla="*/ 0 h 1629485"/>
                <a:gd name="connsiteX1" fmla="*/ 2623915 w 2829374"/>
                <a:gd name="connsiteY1" fmla="*/ 31022 h 1629485"/>
                <a:gd name="connsiteX2" fmla="*/ 2829374 w 2829374"/>
                <a:gd name="connsiteY2" fmla="*/ 1615198 h 1629485"/>
                <a:gd name="connsiteX3" fmla="*/ 0 w 2829374"/>
                <a:gd name="connsiteY3" fmla="*/ 1629485 h 1629485"/>
                <a:gd name="connsiteX4" fmla="*/ 283737 w 2829374"/>
                <a:gd name="connsiteY4" fmla="*/ 0 h 1629485"/>
                <a:gd name="connsiteX0" fmla="*/ 222716 w 2768353"/>
                <a:gd name="connsiteY0" fmla="*/ 0 h 1652138"/>
                <a:gd name="connsiteX1" fmla="*/ 2562894 w 2768353"/>
                <a:gd name="connsiteY1" fmla="*/ 31022 h 1652138"/>
                <a:gd name="connsiteX2" fmla="*/ 2768353 w 2768353"/>
                <a:gd name="connsiteY2" fmla="*/ 1615198 h 1652138"/>
                <a:gd name="connsiteX3" fmla="*/ 0 w 2768353"/>
                <a:gd name="connsiteY3" fmla="*/ 1652138 h 1652138"/>
                <a:gd name="connsiteX4" fmla="*/ 222716 w 2768353"/>
                <a:gd name="connsiteY4" fmla="*/ 0 h 1652138"/>
                <a:gd name="connsiteX0" fmla="*/ 222716 w 2768353"/>
                <a:gd name="connsiteY0" fmla="*/ 0 h 1652138"/>
                <a:gd name="connsiteX1" fmla="*/ 2562894 w 2768353"/>
                <a:gd name="connsiteY1" fmla="*/ 31022 h 1652138"/>
                <a:gd name="connsiteX2" fmla="*/ 2768353 w 2768353"/>
                <a:gd name="connsiteY2" fmla="*/ 1615198 h 1652138"/>
                <a:gd name="connsiteX3" fmla="*/ 0 w 2768353"/>
                <a:gd name="connsiteY3" fmla="*/ 1652138 h 1652138"/>
                <a:gd name="connsiteX4" fmla="*/ 222716 w 2768353"/>
                <a:gd name="connsiteY4" fmla="*/ 0 h 1652138"/>
                <a:gd name="connsiteX0" fmla="*/ 210511 w 2768353"/>
                <a:gd name="connsiteY0" fmla="*/ 0 h 1674793"/>
                <a:gd name="connsiteX1" fmla="*/ 2562894 w 2768353"/>
                <a:gd name="connsiteY1" fmla="*/ 53677 h 1674793"/>
                <a:gd name="connsiteX2" fmla="*/ 2768353 w 2768353"/>
                <a:gd name="connsiteY2" fmla="*/ 1637853 h 1674793"/>
                <a:gd name="connsiteX3" fmla="*/ 0 w 2768353"/>
                <a:gd name="connsiteY3" fmla="*/ 1674793 h 1674793"/>
                <a:gd name="connsiteX4" fmla="*/ 210511 w 2768353"/>
                <a:gd name="connsiteY4" fmla="*/ 0 h 167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353" h="1674793">
                  <a:moveTo>
                    <a:pt x="210511" y="0"/>
                  </a:moveTo>
                  <a:lnTo>
                    <a:pt x="2562894" y="53677"/>
                  </a:lnTo>
                  <a:lnTo>
                    <a:pt x="2768353" y="1637853"/>
                  </a:lnTo>
                  <a:lnTo>
                    <a:pt x="0" y="1674793"/>
                  </a:lnTo>
                  <a:lnTo>
                    <a:pt x="210511" y="0"/>
                  </a:lnTo>
                  <a:close/>
                </a:path>
              </a:pathLst>
            </a:custGeom>
            <a:gradFill flip="none" rotWithShape="1">
              <a:gsLst>
                <a:gs pos="97000">
                  <a:srgbClr val="F79646">
                    <a:lumMod val="75000"/>
                  </a:srgbClr>
                </a:gs>
                <a:gs pos="81000">
                  <a:srgbClr val="F79B4F"/>
                </a:gs>
              </a:gsLst>
              <a:path path="circle">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 name="矩形 5"/>
            <p:cNvSpPr/>
            <p:nvPr/>
          </p:nvSpPr>
          <p:spPr>
            <a:xfrm>
              <a:off x="2526064" y="3467157"/>
              <a:ext cx="3846136" cy="1041963"/>
            </a:xfrm>
            <a:custGeom>
              <a:avLst/>
              <a:gdLst>
                <a:gd name="connsiteX0" fmla="*/ 0 w 3758062"/>
                <a:gd name="connsiteY0" fmla="*/ 0 h 1584176"/>
                <a:gd name="connsiteX1" fmla="*/ 3758062 w 3758062"/>
                <a:gd name="connsiteY1" fmla="*/ 0 h 1584176"/>
                <a:gd name="connsiteX2" fmla="*/ 3758062 w 3758062"/>
                <a:gd name="connsiteY2" fmla="*/ 1584176 h 1584176"/>
                <a:gd name="connsiteX3" fmla="*/ 0 w 3758062"/>
                <a:gd name="connsiteY3" fmla="*/ 1584176 h 1584176"/>
                <a:gd name="connsiteX4" fmla="*/ 0 w 3758062"/>
                <a:gd name="connsiteY4" fmla="*/ 0 h 1584176"/>
                <a:gd name="connsiteX0" fmla="*/ 0 w 3758062"/>
                <a:gd name="connsiteY0" fmla="*/ 14287 h 1598463"/>
                <a:gd name="connsiteX1" fmla="*/ 2800799 w 3758062"/>
                <a:gd name="connsiteY1" fmla="*/ 0 h 1598463"/>
                <a:gd name="connsiteX2" fmla="*/ 3758062 w 3758062"/>
                <a:gd name="connsiteY2" fmla="*/ 1598463 h 1598463"/>
                <a:gd name="connsiteX3" fmla="*/ 0 w 3758062"/>
                <a:gd name="connsiteY3" fmla="*/ 1598463 h 1598463"/>
                <a:gd name="connsiteX4" fmla="*/ 0 w 3758062"/>
                <a:gd name="connsiteY4" fmla="*/ 14287 h 1598463"/>
                <a:gd name="connsiteX0" fmla="*/ 0 w 3200849"/>
                <a:gd name="connsiteY0" fmla="*/ 14287 h 1598463"/>
                <a:gd name="connsiteX1" fmla="*/ 2800799 w 3200849"/>
                <a:gd name="connsiteY1" fmla="*/ 0 h 1598463"/>
                <a:gd name="connsiteX2" fmla="*/ 3200849 w 3200849"/>
                <a:gd name="connsiteY2" fmla="*/ 1584176 h 1598463"/>
                <a:gd name="connsiteX3" fmla="*/ 0 w 3200849"/>
                <a:gd name="connsiteY3" fmla="*/ 1598463 h 1598463"/>
                <a:gd name="connsiteX4" fmla="*/ 0 w 3200849"/>
                <a:gd name="connsiteY4" fmla="*/ 14287 h 1598463"/>
                <a:gd name="connsiteX0" fmla="*/ 0 w 3200849"/>
                <a:gd name="connsiteY0" fmla="*/ 14287 h 1598463"/>
                <a:gd name="connsiteX1" fmla="*/ 2843662 w 3200849"/>
                <a:gd name="connsiteY1" fmla="*/ 0 h 1598463"/>
                <a:gd name="connsiteX2" fmla="*/ 3200849 w 3200849"/>
                <a:gd name="connsiteY2" fmla="*/ 1584176 h 1598463"/>
                <a:gd name="connsiteX3" fmla="*/ 0 w 3200849"/>
                <a:gd name="connsiteY3" fmla="*/ 1598463 h 1598463"/>
                <a:gd name="connsiteX4" fmla="*/ 0 w 3200849"/>
                <a:gd name="connsiteY4" fmla="*/ 14287 h 1598463"/>
                <a:gd name="connsiteX0" fmla="*/ 985838 w 3200849"/>
                <a:gd name="connsiteY0" fmla="*/ 14287 h 1598463"/>
                <a:gd name="connsiteX1" fmla="*/ 2843662 w 3200849"/>
                <a:gd name="connsiteY1" fmla="*/ 0 h 1598463"/>
                <a:gd name="connsiteX2" fmla="*/ 3200849 w 3200849"/>
                <a:gd name="connsiteY2" fmla="*/ 1584176 h 1598463"/>
                <a:gd name="connsiteX3" fmla="*/ 0 w 3200849"/>
                <a:gd name="connsiteY3" fmla="*/ 1598463 h 1598463"/>
                <a:gd name="connsiteX4" fmla="*/ 985838 w 3200849"/>
                <a:gd name="connsiteY4" fmla="*/ 14287 h 1598463"/>
                <a:gd name="connsiteX0" fmla="*/ 614363 w 2829374"/>
                <a:gd name="connsiteY0" fmla="*/ 14287 h 1598463"/>
                <a:gd name="connsiteX1" fmla="*/ 2472187 w 2829374"/>
                <a:gd name="connsiteY1" fmla="*/ 0 h 1598463"/>
                <a:gd name="connsiteX2" fmla="*/ 2829374 w 2829374"/>
                <a:gd name="connsiteY2" fmla="*/ 1584176 h 1598463"/>
                <a:gd name="connsiteX3" fmla="*/ 0 w 2829374"/>
                <a:gd name="connsiteY3" fmla="*/ 1598463 h 1598463"/>
                <a:gd name="connsiteX4" fmla="*/ 614363 w 2829374"/>
                <a:gd name="connsiteY4" fmla="*/ 14287 h 1598463"/>
                <a:gd name="connsiteX0" fmla="*/ 371475 w 2829374"/>
                <a:gd name="connsiteY0" fmla="*/ 14287 h 1598463"/>
                <a:gd name="connsiteX1" fmla="*/ 2472187 w 2829374"/>
                <a:gd name="connsiteY1" fmla="*/ 0 h 1598463"/>
                <a:gd name="connsiteX2" fmla="*/ 2829374 w 2829374"/>
                <a:gd name="connsiteY2" fmla="*/ 1584176 h 1598463"/>
                <a:gd name="connsiteX3" fmla="*/ 0 w 2829374"/>
                <a:gd name="connsiteY3" fmla="*/ 1598463 h 1598463"/>
                <a:gd name="connsiteX4" fmla="*/ 371475 w 2829374"/>
                <a:gd name="connsiteY4" fmla="*/ 14287 h 1598463"/>
                <a:gd name="connsiteX0" fmla="*/ 371475 w 2829374"/>
                <a:gd name="connsiteY0" fmla="*/ 14287 h 1598463"/>
                <a:gd name="connsiteX1" fmla="*/ 2623915 w 2829374"/>
                <a:gd name="connsiteY1" fmla="*/ 0 h 1598463"/>
                <a:gd name="connsiteX2" fmla="*/ 2829374 w 2829374"/>
                <a:gd name="connsiteY2" fmla="*/ 1584176 h 1598463"/>
                <a:gd name="connsiteX3" fmla="*/ 0 w 2829374"/>
                <a:gd name="connsiteY3" fmla="*/ 1598463 h 1598463"/>
                <a:gd name="connsiteX4" fmla="*/ 371475 w 2829374"/>
                <a:gd name="connsiteY4" fmla="*/ 14287 h 1598463"/>
                <a:gd name="connsiteX0" fmla="*/ 234920 w 2829374"/>
                <a:gd name="connsiteY0" fmla="*/ 0 h 1629485"/>
                <a:gd name="connsiteX1" fmla="*/ 2623915 w 2829374"/>
                <a:gd name="connsiteY1" fmla="*/ 31022 h 1629485"/>
                <a:gd name="connsiteX2" fmla="*/ 2829374 w 2829374"/>
                <a:gd name="connsiteY2" fmla="*/ 1615198 h 1629485"/>
                <a:gd name="connsiteX3" fmla="*/ 0 w 2829374"/>
                <a:gd name="connsiteY3" fmla="*/ 1629485 h 1629485"/>
                <a:gd name="connsiteX4" fmla="*/ 234920 w 2829374"/>
                <a:gd name="connsiteY4" fmla="*/ 0 h 1629485"/>
                <a:gd name="connsiteX0" fmla="*/ 283737 w 2829374"/>
                <a:gd name="connsiteY0" fmla="*/ 0 h 1629485"/>
                <a:gd name="connsiteX1" fmla="*/ 2623915 w 2829374"/>
                <a:gd name="connsiteY1" fmla="*/ 31022 h 1629485"/>
                <a:gd name="connsiteX2" fmla="*/ 2829374 w 2829374"/>
                <a:gd name="connsiteY2" fmla="*/ 1615198 h 1629485"/>
                <a:gd name="connsiteX3" fmla="*/ 0 w 2829374"/>
                <a:gd name="connsiteY3" fmla="*/ 1629485 h 1629485"/>
                <a:gd name="connsiteX4" fmla="*/ 283737 w 2829374"/>
                <a:gd name="connsiteY4" fmla="*/ 0 h 1629485"/>
                <a:gd name="connsiteX0" fmla="*/ 222716 w 2768353"/>
                <a:gd name="connsiteY0" fmla="*/ 0 h 1652138"/>
                <a:gd name="connsiteX1" fmla="*/ 2562894 w 2768353"/>
                <a:gd name="connsiteY1" fmla="*/ 31022 h 1652138"/>
                <a:gd name="connsiteX2" fmla="*/ 2768353 w 2768353"/>
                <a:gd name="connsiteY2" fmla="*/ 1615198 h 1652138"/>
                <a:gd name="connsiteX3" fmla="*/ 0 w 2768353"/>
                <a:gd name="connsiteY3" fmla="*/ 1652138 h 1652138"/>
                <a:gd name="connsiteX4" fmla="*/ 222716 w 2768353"/>
                <a:gd name="connsiteY4" fmla="*/ 0 h 1652138"/>
                <a:gd name="connsiteX0" fmla="*/ 222716 w 2768353"/>
                <a:gd name="connsiteY0" fmla="*/ 0 h 1652138"/>
                <a:gd name="connsiteX1" fmla="*/ 2562894 w 2768353"/>
                <a:gd name="connsiteY1" fmla="*/ 31022 h 1652138"/>
                <a:gd name="connsiteX2" fmla="*/ 2768353 w 2768353"/>
                <a:gd name="connsiteY2" fmla="*/ 1615198 h 1652138"/>
                <a:gd name="connsiteX3" fmla="*/ 0 w 2768353"/>
                <a:gd name="connsiteY3" fmla="*/ 1652138 h 1652138"/>
                <a:gd name="connsiteX4" fmla="*/ 222716 w 2768353"/>
                <a:gd name="connsiteY4" fmla="*/ 0 h 1652138"/>
                <a:gd name="connsiteX0" fmla="*/ 210511 w 2768353"/>
                <a:gd name="connsiteY0" fmla="*/ 0 h 1674793"/>
                <a:gd name="connsiteX1" fmla="*/ 2562894 w 2768353"/>
                <a:gd name="connsiteY1" fmla="*/ 53677 h 1674793"/>
                <a:gd name="connsiteX2" fmla="*/ 2768353 w 2768353"/>
                <a:gd name="connsiteY2" fmla="*/ 1637853 h 1674793"/>
                <a:gd name="connsiteX3" fmla="*/ 0 w 2768353"/>
                <a:gd name="connsiteY3" fmla="*/ 1674793 h 1674793"/>
                <a:gd name="connsiteX4" fmla="*/ 210511 w 2768353"/>
                <a:gd name="connsiteY4" fmla="*/ 0 h 1674793"/>
                <a:gd name="connsiteX0" fmla="*/ 210511 w 2768353"/>
                <a:gd name="connsiteY0" fmla="*/ 0 h 1674793"/>
                <a:gd name="connsiteX1" fmla="*/ 2593746 w 2768353"/>
                <a:gd name="connsiteY1" fmla="*/ 53677 h 1674793"/>
                <a:gd name="connsiteX2" fmla="*/ 2768353 w 2768353"/>
                <a:gd name="connsiteY2" fmla="*/ 1637853 h 1674793"/>
                <a:gd name="connsiteX3" fmla="*/ 0 w 2768353"/>
                <a:gd name="connsiteY3" fmla="*/ 1674793 h 1674793"/>
                <a:gd name="connsiteX4" fmla="*/ 210511 w 2768353"/>
                <a:gd name="connsiteY4" fmla="*/ 0 h 1674793"/>
                <a:gd name="connsiteX0" fmla="*/ 169376 w 2768353"/>
                <a:gd name="connsiteY0" fmla="*/ 0 h 1697446"/>
                <a:gd name="connsiteX1" fmla="*/ 2593746 w 2768353"/>
                <a:gd name="connsiteY1" fmla="*/ 76330 h 1697446"/>
                <a:gd name="connsiteX2" fmla="*/ 2768353 w 2768353"/>
                <a:gd name="connsiteY2" fmla="*/ 1660506 h 1697446"/>
                <a:gd name="connsiteX3" fmla="*/ 0 w 2768353"/>
                <a:gd name="connsiteY3" fmla="*/ 1697446 h 1697446"/>
                <a:gd name="connsiteX4" fmla="*/ 169376 w 2768353"/>
                <a:gd name="connsiteY4" fmla="*/ 0 h 1697446"/>
                <a:gd name="connsiteX0" fmla="*/ 189944 w 2768353"/>
                <a:gd name="connsiteY0" fmla="*/ 0 h 1652137"/>
                <a:gd name="connsiteX1" fmla="*/ 2593746 w 2768353"/>
                <a:gd name="connsiteY1" fmla="*/ 31021 h 1652137"/>
                <a:gd name="connsiteX2" fmla="*/ 2768353 w 2768353"/>
                <a:gd name="connsiteY2" fmla="*/ 1615197 h 1652137"/>
                <a:gd name="connsiteX3" fmla="*/ 0 w 2768353"/>
                <a:gd name="connsiteY3" fmla="*/ 1652137 h 1652137"/>
                <a:gd name="connsiteX4" fmla="*/ 189944 w 2768353"/>
                <a:gd name="connsiteY4" fmla="*/ 0 h 1652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353" h="1652137">
                  <a:moveTo>
                    <a:pt x="189944" y="0"/>
                  </a:moveTo>
                  <a:lnTo>
                    <a:pt x="2593746" y="31021"/>
                  </a:lnTo>
                  <a:lnTo>
                    <a:pt x="2768353" y="1615197"/>
                  </a:lnTo>
                  <a:lnTo>
                    <a:pt x="0" y="1652137"/>
                  </a:lnTo>
                  <a:lnTo>
                    <a:pt x="189944" y="0"/>
                  </a:lnTo>
                  <a:close/>
                </a:path>
              </a:pathLst>
            </a:custGeom>
            <a:gradFill flip="none" rotWithShape="1">
              <a:gsLst>
                <a:gs pos="99000">
                  <a:srgbClr val="F79646">
                    <a:lumMod val="75000"/>
                    <a:shade val="30000"/>
                    <a:satMod val="115000"/>
                  </a:srgbClr>
                </a:gs>
                <a:gs pos="82000">
                  <a:srgbClr val="FF8529"/>
                </a:gs>
              </a:gsLst>
              <a:path path="circle">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矩形 5"/>
            <p:cNvSpPr/>
            <p:nvPr/>
          </p:nvSpPr>
          <p:spPr>
            <a:xfrm>
              <a:off x="2238032" y="4588761"/>
              <a:ext cx="4350192" cy="1070538"/>
            </a:xfrm>
            <a:custGeom>
              <a:avLst/>
              <a:gdLst>
                <a:gd name="connsiteX0" fmla="*/ 0 w 3758062"/>
                <a:gd name="connsiteY0" fmla="*/ 0 h 1584176"/>
                <a:gd name="connsiteX1" fmla="*/ 3758062 w 3758062"/>
                <a:gd name="connsiteY1" fmla="*/ 0 h 1584176"/>
                <a:gd name="connsiteX2" fmla="*/ 3758062 w 3758062"/>
                <a:gd name="connsiteY2" fmla="*/ 1584176 h 1584176"/>
                <a:gd name="connsiteX3" fmla="*/ 0 w 3758062"/>
                <a:gd name="connsiteY3" fmla="*/ 1584176 h 1584176"/>
                <a:gd name="connsiteX4" fmla="*/ 0 w 3758062"/>
                <a:gd name="connsiteY4" fmla="*/ 0 h 1584176"/>
                <a:gd name="connsiteX0" fmla="*/ 0 w 3758062"/>
                <a:gd name="connsiteY0" fmla="*/ 14287 h 1598463"/>
                <a:gd name="connsiteX1" fmla="*/ 2800799 w 3758062"/>
                <a:gd name="connsiteY1" fmla="*/ 0 h 1598463"/>
                <a:gd name="connsiteX2" fmla="*/ 3758062 w 3758062"/>
                <a:gd name="connsiteY2" fmla="*/ 1598463 h 1598463"/>
                <a:gd name="connsiteX3" fmla="*/ 0 w 3758062"/>
                <a:gd name="connsiteY3" fmla="*/ 1598463 h 1598463"/>
                <a:gd name="connsiteX4" fmla="*/ 0 w 3758062"/>
                <a:gd name="connsiteY4" fmla="*/ 14287 h 1598463"/>
                <a:gd name="connsiteX0" fmla="*/ 0 w 3200849"/>
                <a:gd name="connsiteY0" fmla="*/ 14287 h 1598463"/>
                <a:gd name="connsiteX1" fmla="*/ 2800799 w 3200849"/>
                <a:gd name="connsiteY1" fmla="*/ 0 h 1598463"/>
                <a:gd name="connsiteX2" fmla="*/ 3200849 w 3200849"/>
                <a:gd name="connsiteY2" fmla="*/ 1584176 h 1598463"/>
                <a:gd name="connsiteX3" fmla="*/ 0 w 3200849"/>
                <a:gd name="connsiteY3" fmla="*/ 1598463 h 1598463"/>
                <a:gd name="connsiteX4" fmla="*/ 0 w 3200849"/>
                <a:gd name="connsiteY4" fmla="*/ 14287 h 1598463"/>
                <a:gd name="connsiteX0" fmla="*/ 0 w 3200849"/>
                <a:gd name="connsiteY0" fmla="*/ 14287 h 1598463"/>
                <a:gd name="connsiteX1" fmla="*/ 2843662 w 3200849"/>
                <a:gd name="connsiteY1" fmla="*/ 0 h 1598463"/>
                <a:gd name="connsiteX2" fmla="*/ 3200849 w 3200849"/>
                <a:gd name="connsiteY2" fmla="*/ 1584176 h 1598463"/>
                <a:gd name="connsiteX3" fmla="*/ 0 w 3200849"/>
                <a:gd name="connsiteY3" fmla="*/ 1598463 h 1598463"/>
                <a:gd name="connsiteX4" fmla="*/ 0 w 3200849"/>
                <a:gd name="connsiteY4" fmla="*/ 14287 h 1598463"/>
                <a:gd name="connsiteX0" fmla="*/ 985838 w 3200849"/>
                <a:gd name="connsiteY0" fmla="*/ 14287 h 1598463"/>
                <a:gd name="connsiteX1" fmla="*/ 2843662 w 3200849"/>
                <a:gd name="connsiteY1" fmla="*/ 0 h 1598463"/>
                <a:gd name="connsiteX2" fmla="*/ 3200849 w 3200849"/>
                <a:gd name="connsiteY2" fmla="*/ 1584176 h 1598463"/>
                <a:gd name="connsiteX3" fmla="*/ 0 w 3200849"/>
                <a:gd name="connsiteY3" fmla="*/ 1598463 h 1598463"/>
                <a:gd name="connsiteX4" fmla="*/ 985838 w 3200849"/>
                <a:gd name="connsiteY4" fmla="*/ 14287 h 1598463"/>
                <a:gd name="connsiteX0" fmla="*/ 614363 w 2829374"/>
                <a:gd name="connsiteY0" fmla="*/ 14287 h 1598463"/>
                <a:gd name="connsiteX1" fmla="*/ 2472187 w 2829374"/>
                <a:gd name="connsiteY1" fmla="*/ 0 h 1598463"/>
                <a:gd name="connsiteX2" fmla="*/ 2829374 w 2829374"/>
                <a:gd name="connsiteY2" fmla="*/ 1584176 h 1598463"/>
                <a:gd name="connsiteX3" fmla="*/ 0 w 2829374"/>
                <a:gd name="connsiteY3" fmla="*/ 1598463 h 1598463"/>
                <a:gd name="connsiteX4" fmla="*/ 614363 w 2829374"/>
                <a:gd name="connsiteY4" fmla="*/ 14287 h 1598463"/>
                <a:gd name="connsiteX0" fmla="*/ 371475 w 2829374"/>
                <a:gd name="connsiteY0" fmla="*/ 14287 h 1598463"/>
                <a:gd name="connsiteX1" fmla="*/ 2472187 w 2829374"/>
                <a:gd name="connsiteY1" fmla="*/ 0 h 1598463"/>
                <a:gd name="connsiteX2" fmla="*/ 2829374 w 2829374"/>
                <a:gd name="connsiteY2" fmla="*/ 1584176 h 1598463"/>
                <a:gd name="connsiteX3" fmla="*/ 0 w 2829374"/>
                <a:gd name="connsiteY3" fmla="*/ 1598463 h 1598463"/>
                <a:gd name="connsiteX4" fmla="*/ 371475 w 2829374"/>
                <a:gd name="connsiteY4" fmla="*/ 14287 h 1598463"/>
                <a:gd name="connsiteX0" fmla="*/ 371475 w 2829374"/>
                <a:gd name="connsiteY0" fmla="*/ 14287 h 1598463"/>
                <a:gd name="connsiteX1" fmla="*/ 2623915 w 2829374"/>
                <a:gd name="connsiteY1" fmla="*/ 0 h 1598463"/>
                <a:gd name="connsiteX2" fmla="*/ 2829374 w 2829374"/>
                <a:gd name="connsiteY2" fmla="*/ 1584176 h 1598463"/>
                <a:gd name="connsiteX3" fmla="*/ 0 w 2829374"/>
                <a:gd name="connsiteY3" fmla="*/ 1598463 h 1598463"/>
                <a:gd name="connsiteX4" fmla="*/ 371475 w 2829374"/>
                <a:gd name="connsiteY4" fmla="*/ 14287 h 1598463"/>
                <a:gd name="connsiteX0" fmla="*/ 234920 w 2829374"/>
                <a:gd name="connsiteY0" fmla="*/ 0 h 1629485"/>
                <a:gd name="connsiteX1" fmla="*/ 2623915 w 2829374"/>
                <a:gd name="connsiteY1" fmla="*/ 31022 h 1629485"/>
                <a:gd name="connsiteX2" fmla="*/ 2829374 w 2829374"/>
                <a:gd name="connsiteY2" fmla="*/ 1615198 h 1629485"/>
                <a:gd name="connsiteX3" fmla="*/ 0 w 2829374"/>
                <a:gd name="connsiteY3" fmla="*/ 1629485 h 1629485"/>
                <a:gd name="connsiteX4" fmla="*/ 234920 w 2829374"/>
                <a:gd name="connsiteY4" fmla="*/ 0 h 1629485"/>
                <a:gd name="connsiteX0" fmla="*/ 283737 w 2829374"/>
                <a:gd name="connsiteY0" fmla="*/ 0 h 1629485"/>
                <a:gd name="connsiteX1" fmla="*/ 2623915 w 2829374"/>
                <a:gd name="connsiteY1" fmla="*/ 31022 h 1629485"/>
                <a:gd name="connsiteX2" fmla="*/ 2829374 w 2829374"/>
                <a:gd name="connsiteY2" fmla="*/ 1615198 h 1629485"/>
                <a:gd name="connsiteX3" fmla="*/ 0 w 2829374"/>
                <a:gd name="connsiteY3" fmla="*/ 1629485 h 1629485"/>
                <a:gd name="connsiteX4" fmla="*/ 283737 w 2829374"/>
                <a:gd name="connsiteY4" fmla="*/ 0 h 1629485"/>
                <a:gd name="connsiteX0" fmla="*/ 222716 w 2768353"/>
                <a:gd name="connsiteY0" fmla="*/ 0 h 1652138"/>
                <a:gd name="connsiteX1" fmla="*/ 2562894 w 2768353"/>
                <a:gd name="connsiteY1" fmla="*/ 31022 h 1652138"/>
                <a:gd name="connsiteX2" fmla="*/ 2768353 w 2768353"/>
                <a:gd name="connsiteY2" fmla="*/ 1615198 h 1652138"/>
                <a:gd name="connsiteX3" fmla="*/ 0 w 2768353"/>
                <a:gd name="connsiteY3" fmla="*/ 1652138 h 1652138"/>
                <a:gd name="connsiteX4" fmla="*/ 222716 w 2768353"/>
                <a:gd name="connsiteY4" fmla="*/ 0 h 1652138"/>
                <a:gd name="connsiteX0" fmla="*/ 222716 w 2768353"/>
                <a:gd name="connsiteY0" fmla="*/ 0 h 1652138"/>
                <a:gd name="connsiteX1" fmla="*/ 2562894 w 2768353"/>
                <a:gd name="connsiteY1" fmla="*/ 31022 h 1652138"/>
                <a:gd name="connsiteX2" fmla="*/ 2768353 w 2768353"/>
                <a:gd name="connsiteY2" fmla="*/ 1615198 h 1652138"/>
                <a:gd name="connsiteX3" fmla="*/ 0 w 2768353"/>
                <a:gd name="connsiteY3" fmla="*/ 1652138 h 1652138"/>
                <a:gd name="connsiteX4" fmla="*/ 222716 w 2768353"/>
                <a:gd name="connsiteY4" fmla="*/ 0 h 1652138"/>
                <a:gd name="connsiteX0" fmla="*/ 210511 w 2768353"/>
                <a:gd name="connsiteY0" fmla="*/ 0 h 1674793"/>
                <a:gd name="connsiteX1" fmla="*/ 2562894 w 2768353"/>
                <a:gd name="connsiteY1" fmla="*/ 53677 h 1674793"/>
                <a:gd name="connsiteX2" fmla="*/ 2768353 w 2768353"/>
                <a:gd name="connsiteY2" fmla="*/ 1637853 h 1674793"/>
                <a:gd name="connsiteX3" fmla="*/ 0 w 2768353"/>
                <a:gd name="connsiteY3" fmla="*/ 1674793 h 1674793"/>
                <a:gd name="connsiteX4" fmla="*/ 210511 w 2768353"/>
                <a:gd name="connsiteY4" fmla="*/ 0 h 1674793"/>
                <a:gd name="connsiteX0" fmla="*/ 210511 w 2768353"/>
                <a:gd name="connsiteY0" fmla="*/ 0 h 1674793"/>
                <a:gd name="connsiteX1" fmla="*/ 2593746 w 2768353"/>
                <a:gd name="connsiteY1" fmla="*/ 53677 h 1674793"/>
                <a:gd name="connsiteX2" fmla="*/ 2768353 w 2768353"/>
                <a:gd name="connsiteY2" fmla="*/ 1637853 h 1674793"/>
                <a:gd name="connsiteX3" fmla="*/ 0 w 2768353"/>
                <a:gd name="connsiteY3" fmla="*/ 1674793 h 1674793"/>
                <a:gd name="connsiteX4" fmla="*/ 210511 w 2768353"/>
                <a:gd name="connsiteY4" fmla="*/ 0 h 1674793"/>
                <a:gd name="connsiteX0" fmla="*/ 169376 w 2768353"/>
                <a:gd name="connsiteY0" fmla="*/ 0 h 1697446"/>
                <a:gd name="connsiteX1" fmla="*/ 2593746 w 2768353"/>
                <a:gd name="connsiteY1" fmla="*/ 76330 h 1697446"/>
                <a:gd name="connsiteX2" fmla="*/ 2768353 w 2768353"/>
                <a:gd name="connsiteY2" fmla="*/ 1660506 h 1697446"/>
                <a:gd name="connsiteX3" fmla="*/ 0 w 2768353"/>
                <a:gd name="connsiteY3" fmla="*/ 1697446 h 1697446"/>
                <a:gd name="connsiteX4" fmla="*/ 169376 w 2768353"/>
                <a:gd name="connsiteY4" fmla="*/ 0 h 1697446"/>
                <a:gd name="connsiteX0" fmla="*/ 189944 w 2768353"/>
                <a:gd name="connsiteY0" fmla="*/ 0 h 1652137"/>
                <a:gd name="connsiteX1" fmla="*/ 2593746 w 2768353"/>
                <a:gd name="connsiteY1" fmla="*/ 31021 h 1652137"/>
                <a:gd name="connsiteX2" fmla="*/ 2768353 w 2768353"/>
                <a:gd name="connsiteY2" fmla="*/ 1615197 h 1652137"/>
                <a:gd name="connsiteX3" fmla="*/ 0 w 2768353"/>
                <a:gd name="connsiteY3" fmla="*/ 1652137 h 1652137"/>
                <a:gd name="connsiteX4" fmla="*/ 189944 w 2768353"/>
                <a:gd name="connsiteY4" fmla="*/ 0 h 1652137"/>
                <a:gd name="connsiteX0" fmla="*/ 189944 w 2768353"/>
                <a:gd name="connsiteY0" fmla="*/ 14288 h 1666425"/>
                <a:gd name="connsiteX1" fmla="*/ 2630115 w 2768353"/>
                <a:gd name="connsiteY1" fmla="*/ 0 h 1666425"/>
                <a:gd name="connsiteX2" fmla="*/ 2768353 w 2768353"/>
                <a:gd name="connsiteY2" fmla="*/ 1629485 h 1666425"/>
                <a:gd name="connsiteX3" fmla="*/ 0 w 2768353"/>
                <a:gd name="connsiteY3" fmla="*/ 1666425 h 1666425"/>
                <a:gd name="connsiteX4" fmla="*/ 189944 w 2768353"/>
                <a:gd name="connsiteY4" fmla="*/ 14288 h 1666425"/>
                <a:gd name="connsiteX0" fmla="*/ 180851 w 2768353"/>
                <a:gd name="connsiteY0" fmla="*/ 0 h 1697446"/>
                <a:gd name="connsiteX1" fmla="*/ 2630115 w 2768353"/>
                <a:gd name="connsiteY1" fmla="*/ 31021 h 1697446"/>
                <a:gd name="connsiteX2" fmla="*/ 2768353 w 2768353"/>
                <a:gd name="connsiteY2" fmla="*/ 1660506 h 1697446"/>
                <a:gd name="connsiteX3" fmla="*/ 0 w 2768353"/>
                <a:gd name="connsiteY3" fmla="*/ 1697446 h 1697446"/>
                <a:gd name="connsiteX4" fmla="*/ 180851 w 2768353"/>
                <a:gd name="connsiteY4" fmla="*/ 0 h 169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353" h="1697446">
                  <a:moveTo>
                    <a:pt x="180851" y="0"/>
                  </a:moveTo>
                  <a:lnTo>
                    <a:pt x="2630115" y="31021"/>
                  </a:lnTo>
                  <a:lnTo>
                    <a:pt x="2768353" y="1660506"/>
                  </a:lnTo>
                  <a:lnTo>
                    <a:pt x="0" y="1697446"/>
                  </a:lnTo>
                  <a:lnTo>
                    <a:pt x="180851" y="0"/>
                  </a:lnTo>
                  <a:close/>
                </a:path>
              </a:pathLst>
            </a:custGeom>
            <a:gradFill flip="none" rotWithShape="1">
              <a:gsLst>
                <a:gs pos="100000">
                  <a:srgbClr val="A94F17">
                    <a:shade val="30000"/>
                    <a:satMod val="115000"/>
                  </a:srgbClr>
                </a:gs>
                <a:gs pos="81000">
                  <a:srgbClr val="D4590E"/>
                </a:gs>
              </a:gsLst>
              <a:path path="circle">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 name="矩形 5"/>
            <p:cNvSpPr/>
            <p:nvPr/>
          </p:nvSpPr>
          <p:spPr>
            <a:xfrm>
              <a:off x="3258251" y="1143337"/>
              <a:ext cx="2411474" cy="513838"/>
            </a:xfrm>
            <a:custGeom>
              <a:avLst/>
              <a:gdLst/>
              <a:ahLst/>
              <a:cxnLst/>
              <a:rect l="l" t="t" r="r" b="b"/>
              <a:pathLst>
                <a:path w="2411474" h="513838">
                  <a:moveTo>
                    <a:pt x="87513" y="0"/>
                  </a:moveTo>
                  <a:lnTo>
                    <a:pt x="2337123" y="19565"/>
                  </a:lnTo>
                  <a:lnTo>
                    <a:pt x="2411474" y="403514"/>
                  </a:lnTo>
                  <a:cubicBezTo>
                    <a:pt x="2070899" y="473181"/>
                    <a:pt x="1651710" y="513838"/>
                    <a:pt x="1198447" y="513838"/>
                  </a:cubicBezTo>
                  <a:cubicBezTo>
                    <a:pt x="751639" y="513838"/>
                    <a:pt x="337941" y="474331"/>
                    <a:pt x="0" y="406552"/>
                  </a:cubicBezTo>
                  <a:close/>
                </a:path>
              </a:pathLst>
            </a:custGeom>
            <a:solidFill>
              <a:srgbClr val="FFFFFF">
                <a:alpha val="18824"/>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椭圆 16"/>
            <p:cNvSpPr/>
            <p:nvPr/>
          </p:nvSpPr>
          <p:spPr>
            <a:xfrm>
              <a:off x="2982393" y="2296747"/>
              <a:ext cx="2962054" cy="630898"/>
            </a:xfrm>
            <a:custGeom>
              <a:avLst/>
              <a:gdLst/>
              <a:ahLst/>
              <a:cxnLst/>
              <a:rect l="l" t="t" r="r" b="b"/>
              <a:pathLst>
                <a:path w="2962054" h="630898">
                  <a:moveTo>
                    <a:pt x="107459" y="0"/>
                  </a:moveTo>
                  <a:lnTo>
                    <a:pt x="2861410" y="33853"/>
                  </a:lnTo>
                  <a:lnTo>
                    <a:pt x="2962054" y="451901"/>
                  </a:lnTo>
                  <a:cubicBezTo>
                    <a:pt x="2585833" y="562443"/>
                    <a:pt x="2055055" y="630898"/>
                    <a:pt x="1466906" y="630898"/>
                  </a:cubicBezTo>
                  <a:cubicBezTo>
                    <a:pt x="893399" y="630898"/>
                    <a:pt x="374442" y="565809"/>
                    <a:pt x="0" y="460561"/>
                  </a:cubicBezTo>
                  <a:close/>
                </a:path>
              </a:pathLst>
            </a:custGeom>
            <a:solidFill>
              <a:srgbClr val="FFFFFF">
                <a:alpha val="18824"/>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矩形 5"/>
            <p:cNvSpPr/>
            <p:nvPr/>
          </p:nvSpPr>
          <p:spPr>
            <a:xfrm>
              <a:off x="2718432" y="3481786"/>
              <a:ext cx="3500926" cy="605293"/>
            </a:xfrm>
            <a:custGeom>
              <a:avLst/>
              <a:gdLst/>
              <a:ahLst/>
              <a:cxnLst/>
              <a:rect l="l" t="t" r="r" b="b"/>
              <a:pathLst>
                <a:path w="3500926" h="605293">
                  <a:moveTo>
                    <a:pt x="85427" y="0"/>
                  </a:moveTo>
                  <a:lnTo>
                    <a:pt x="3425084" y="19564"/>
                  </a:lnTo>
                  <a:lnTo>
                    <a:pt x="3500926" y="331923"/>
                  </a:lnTo>
                  <a:cubicBezTo>
                    <a:pt x="3136662" y="496445"/>
                    <a:pt x="2486244" y="605293"/>
                    <a:pt x="1744601" y="605293"/>
                  </a:cubicBezTo>
                  <a:cubicBezTo>
                    <a:pt x="1010890" y="605293"/>
                    <a:pt x="366463" y="498761"/>
                    <a:pt x="0" y="337301"/>
                  </a:cubicBezTo>
                  <a:close/>
                </a:path>
              </a:pathLst>
            </a:custGeom>
            <a:solidFill>
              <a:srgbClr val="FFFFFF">
                <a:alpha val="18824"/>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矩形 5"/>
            <p:cNvSpPr/>
            <p:nvPr/>
          </p:nvSpPr>
          <p:spPr>
            <a:xfrm>
              <a:off x="2450211" y="4588761"/>
              <a:ext cx="3946050" cy="617604"/>
            </a:xfrm>
            <a:custGeom>
              <a:avLst/>
              <a:gdLst/>
              <a:ahLst/>
              <a:cxnLst/>
              <a:rect l="l" t="t" r="r" b="b"/>
              <a:pathLst>
                <a:path w="3946050" h="617604">
                  <a:moveTo>
                    <a:pt x="60999" y="0"/>
                  </a:moveTo>
                  <a:lnTo>
                    <a:pt x="3909775" y="19564"/>
                  </a:lnTo>
                  <a:lnTo>
                    <a:pt x="3946050" y="191176"/>
                  </a:lnTo>
                  <a:cubicBezTo>
                    <a:pt x="3709407" y="437399"/>
                    <a:pt x="2906170" y="617604"/>
                    <a:pt x="1951906" y="617604"/>
                  </a:cubicBezTo>
                  <a:cubicBezTo>
                    <a:pt x="1048328" y="617604"/>
                    <a:pt x="280160" y="456034"/>
                    <a:pt x="0" y="229783"/>
                  </a:cubicBezTo>
                  <a:close/>
                </a:path>
              </a:pathLst>
            </a:custGeom>
            <a:solidFill>
              <a:srgbClr val="FFFFFF">
                <a:alpha val="18824"/>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TextBox 39"/>
            <p:cNvSpPr txBox="1"/>
            <p:nvPr/>
          </p:nvSpPr>
          <p:spPr>
            <a:xfrm>
              <a:off x="3416235" y="1633505"/>
              <a:ext cx="198691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rPr>
                <a:t>終身學習者：自主學習、溝通互動、社會參與</a:t>
              </a:r>
              <a:r>
                <a:rPr kumimoji="0" lang="en-US" altLang="zh-CN"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rPr>
                <a:t>. </a:t>
              </a:r>
            </a:p>
          </p:txBody>
        </p:sp>
        <p:sp>
          <p:nvSpPr>
            <p:cNvPr id="42" name="TextBox 41"/>
            <p:cNvSpPr txBox="1"/>
            <p:nvPr/>
          </p:nvSpPr>
          <p:spPr>
            <a:xfrm>
              <a:off x="3218281" y="2819023"/>
              <a:ext cx="2577855" cy="523220"/>
            </a:xfrm>
            <a:prstGeom prst="rect">
              <a:avLst/>
            </a:prstGeom>
            <a:noFill/>
          </p:spPr>
          <p:txBody>
            <a:bodyPr wrap="square" rtlCol="0">
              <a:spAutoFit/>
            </a:bodyPr>
            <a:lstStyle/>
            <a:p>
              <a:pPr lvl="0">
                <a:defRPr/>
              </a:pPr>
              <a:r>
                <a:rPr kumimoji="0" lang="zh-TW" altLang="en-US"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rPr>
                <a:t>培養數位教學、遠</a:t>
              </a:r>
              <a:r>
                <a:rPr lang="zh-TW" altLang="en-US" sz="1400" kern="0" dirty="0">
                  <a:solidFill>
                    <a:sysClr val="window" lastClr="FFFFFF"/>
                  </a:solidFill>
                  <a:latin typeface="Arial" pitchFamily="34" charset="0"/>
                  <a:ea typeface="微软雅黑" pitchFamily="34" charset="-122"/>
                  <a:cs typeface="Arial" pitchFamily="34" charset="0"/>
                </a:rPr>
                <a:t>距教學能力</a:t>
              </a:r>
              <a:endParaRPr kumimoji="0" lang="en-US" altLang="zh-TW"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rPr>
                <a:t>研發</a:t>
              </a:r>
              <a:r>
                <a:rPr lang="zh-TW" altLang="en-US" sz="1400" kern="0" dirty="0">
                  <a:solidFill>
                    <a:sysClr val="window" lastClr="FFFFFF"/>
                  </a:solidFill>
                  <a:latin typeface="Arial" pitchFamily="34" charset="0"/>
                  <a:ea typeface="微软雅黑" pitchFamily="34" charset="-122"/>
                  <a:cs typeface="Arial" pitchFamily="34" charset="0"/>
                </a:rPr>
                <a:t>與導入智慧教學模式</a:t>
              </a:r>
              <a:r>
                <a:rPr kumimoji="0" lang="en-US" altLang="zh-CN"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rPr>
                <a:t> </a:t>
              </a:r>
            </a:p>
          </p:txBody>
        </p:sp>
        <p:sp>
          <p:nvSpPr>
            <p:cNvPr id="44" name="TextBox 43"/>
            <p:cNvSpPr txBox="1"/>
            <p:nvPr/>
          </p:nvSpPr>
          <p:spPr>
            <a:xfrm>
              <a:off x="2953962" y="4018076"/>
              <a:ext cx="32649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rPr>
                <a:t>學生自主學習、</a:t>
              </a:r>
              <a:r>
                <a:rPr kumimoji="0" lang="en-US" altLang="zh-TW"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rPr>
                <a:t>5G</a:t>
              </a:r>
              <a:r>
                <a:rPr kumimoji="0" lang="zh-TW" altLang="en-US"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rPr>
                <a:t>示範應用中心</a:t>
              </a:r>
              <a:endParaRPr kumimoji="0" lang="en-US" altLang="zh-TW"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endParaRPr>
            </a:p>
            <a:p>
              <a:pPr lvl="0">
                <a:defRPr/>
              </a:pPr>
              <a:r>
                <a:rPr lang="zh-TW" altLang="zh-TW" sz="1400" kern="0" dirty="0">
                  <a:solidFill>
                    <a:sysClr val="window" lastClr="FFFFFF"/>
                  </a:solidFill>
                  <a:latin typeface="Arial" pitchFamily="34" charset="0"/>
                  <a:ea typeface="微软雅黑" pitchFamily="34" charset="-122"/>
                  <a:cs typeface="Arial" pitchFamily="34" charset="0"/>
                </a:rPr>
                <a:t>提升新興科技體驗服務</a:t>
              </a:r>
              <a:endParaRPr lang="en-US" altLang="zh-CN" sz="1400" kern="0" dirty="0">
                <a:solidFill>
                  <a:sysClr val="window" lastClr="FFFFFF"/>
                </a:solidFill>
                <a:latin typeface="Arial" pitchFamily="34" charset="0"/>
                <a:ea typeface="微软雅黑" pitchFamily="34" charset="-122"/>
                <a:cs typeface="Arial" pitchFamily="34" charset="0"/>
              </a:endParaRPr>
            </a:p>
          </p:txBody>
        </p:sp>
        <p:sp>
          <p:nvSpPr>
            <p:cNvPr id="46" name="TextBox 45"/>
            <p:cNvSpPr txBox="1"/>
            <p:nvPr/>
          </p:nvSpPr>
          <p:spPr>
            <a:xfrm>
              <a:off x="2843238" y="5138028"/>
              <a:ext cx="3417521" cy="523220"/>
            </a:xfrm>
            <a:prstGeom prst="rect">
              <a:avLst/>
            </a:prstGeom>
            <a:noFill/>
          </p:spPr>
          <p:txBody>
            <a:bodyPr wrap="square" rtlCol="0">
              <a:spAutoFit/>
            </a:bodyPr>
            <a:lstStyle/>
            <a:p>
              <a:pPr>
                <a:defRPr/>
              </a:pPr>
              <a:r>
                <a:rPr lang="zh-TW" altLang="en-US" sz="1400" kern="0" dirty="0">
                  <a:solidFill>
                    <a:sysClr val="window" lastClr="FFFFFF"/>
                  </a:solidFill>
                  <a:latin typeface="Arial" pitchFamily="34" charset="0"/>
                  <a:ea typeface="微软雅黑" pitchFamily="34" charset="-122"/>
                  <a:cs typeface="Arial" pitchFamily="34" charset="0"/>
                </a:rPr>
                <a:t>開發影音教材、試題與評量與新科技教材</a:t>
              </a:r>
              <a:endParaRPr lang="en-US" altLang="zh-TW" sz="1400" kern="0" dirty="0">
                <a:solidFill>
                  <a:sysClr val="window" lastClr="FFFFFF"/>
                </a:solidFill>
                <a:latin typeface="Arial" pitchFamily="34" charset="0"/>
                <a:ea typeface="微软雅黑" pitchFamily="34" charset="-122"/>
                <a:cs typeface="Arial" pitchFamily="34" charset="0"/>
              </a:endParaRPr>
            </a:p>
            <a:p>
              <a:pPr>
                <a:defRPr/>
              </a:pPr>
              <a:r>
                <a:rPr lang="zh-TW" altLang="en-US" sz="1400" kern="0" dirty="0">
                  <a:solidFill>
                    <a:sysClr val="window" lastClr="FFFFFF"/>
                  </a:solidFill>
                  <a:latin typeface="Arial" pitchFamily="34" charset="0"/>
                  <a:ea typeface="微软雅黑" pitchFamily="34" charset="-122"/>
                  <a:cs typeface="Arial" pitchFamily="34" charset="0"/>
                </a:rPr>
                <a:t>導入</a:t>
              </a:r>
              <a:r>
                <a:rPr lang="en-US" altLang="zh-TW" sz="1400" kern="0" dirty="0">
                  <a:solidFill>
                    <a:sysClr val="window" lastClr="FFFFFF"/>
                  </a:solidFill>
                  <a:latin typeface="Arial" pitchFamily="34" charset="0"/>
                  <a:ea typeface="微软雅黑" pitchFamily="34" charset="-122"/>
                  <a:cs typeface="Arial" pitchFamily="34" charset="0"/>
                </a:rPr>
                <a:t>AI </a:t>
              </a:r>
              <a:r>
                <a:rPr lang="zh-TW" altLang="en-US" sz="1400" kern="0" dirty="0">
                  <a:solidFill>
                    <a:sysClr val="window" lastClr="FFFFFF"/>
                  </a:solidFill>
                  <a:latin typeface="Arial" pitchFamily="34" charset="0"/>
                  <a:ea typeface="微软雅黑" pitchFamily="34" charset="-122"/>
                  <a:cs typeface="Arial" pitchFamily="34" charset="0"/>
                </a:rPr>
                <a:t>數位學習平臺</a:t>
              </a:r>
              <a:endParaRPr kumimoji="0" lang="en-US" altLang="zh-CN" sz="1400" b="0" i="0" u="none" strike="noStrike" kern="0" cap="none" spc="0" normalizeH="0" baseline="0" noProof="0" dirty="0">
                <a:ln>
                  <a:noFill/>
                </a:ln>
                <a:solidFill>
                  <a:sysClr val="window" lastClr="FFFFFF"/>
                </a:solidFill>
                <a:effectLst/>
                <a:uLnTx/>
                <a:uFillTx/>
                <a:latin typeface="Arial" pitchFamily="34" charset="0"/>
                <a:ea typeface="微软雅黑" pitchFamily="34" charset="-122"/>
                <a:cs typeface="Arial" pitchFamily="34" charset="0"/>
              </a:endParaRPr>
            </a:p>
          </p:txBody>
        </p:sp>
        <p:sp>
          <p:nvSpPr>
            <p:cNvPr id="49" name="TextBox 46"/>
            <p:cNvSpPr txBox="1"/>
            <p:nvPr/>
          </p:nvSpPr>
          <p:spPr>
            <a:xfrm rot="16200000">
              <a:off x="4115460" y="2998208"/>
              <a:ext cx="615553" cy="3950762"/>
            </a:xfrm>
            <a:prstGeom prst="rect">
              <a:avLst/>
            </a:prstGeom>
            <a:noFill/>
          </p:spPr>
          <p:txBody>
            <a:bodyPr vert="eaVert" wrap="none" rtlCol="0">
              <a:spAutoFit/>
            </a:bodyPr>
            <a:lstStyle/>
            <a:p>
              <a:pPr algn="ctr">
                <a:defRPr/>
              </a:pPr>
              <a:r>
                <a:rPr kumimoji="1"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數位教材</a:t>
              </a:r>
              <a:r>
                <a:rPr kumimoji="1"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1"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數位</a:t>
              </a:r>
              <a:r>
                <a:rPr kumimoji="1"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學習平臺</a:t>
              </a:r>
              <a:endParaRPr kumimoji="1" lang="zh-CN"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p:txBody>
        </p:sp>
        <p:sp>
          <p:nvSpPr>
            <p:cNvPr id="51" name="TextBox 46"/>
            <p:cNvSpPr txBox="1"/>
            <p:nvPr/>
          </p:nvSpPr>
          <p:spPr>
            <a:xfrm rot="16200000">
              <a:off x="4064708" y="2290985"/>
              <a:ext cx="615553" cy="3058488"/>
            </a:xfrm>
            <a:prstGeom prst="rect">
              <a:avLst/>
            </a:prstGeom>
            <a:noFill/>
          </p:spPr>
          <p:txBody>
            <a:bodyPr vert="eaVert" wrap="square" rtlCol="0">
              <a:spAutoFit/>
            </a:bodyPr>
            <a:lstStyle/>
            <a:p>
              <a:pPr algn="ctr">
                <a:defRPr/>
              </a:pPr>
              <a:r>
                <a:rPr kumimoji="1"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學習載具與</a:t>
              </a:r>
              <a:r>
                <a:rPr kumimoji="1"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5G</a:t>
              </a:r>
              <a:r>
                <a:rPr kumimoji="1"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應用</a:t>
              </a:r>
              <a:endParaRPr kumimoji="1" lang="zh-CN"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2" name="TextBox 46"/>
            <p:cNvSpPr txBox="1"/>
            <p:nvPr/>
          </p:nvSpPr>
          <p:spPr>
            <a:xfrm rot="16200000">
              <a:off x="4159451" y="1502278"/>
              <a:ext cx="615553" cy="2246769"/>
            </a:xfrm>
            <a:prstGeom prst="rect">
              <a:avLst/>
            </a:prstGeom>
            <a:noFill/>
          </p:spPr>
          <p:txBody>
            <a:bodyPr vert="eaVert" wrap="none" rtlCol="0">
              <a:spAutoFit/>
            </a:bodyPr>
            <a:lstStyle/>
            <a:p>
              <a:pPr lvl="0" algn="ctr">
                <a:defRPr/>
              </a:pPr>
              <a:r>
                <a:rPr kumimoji="1"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教師數位教學</a:t>
              </a:r>
              <a:endParaRPr kumimoji="1" lang="zh-CN"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p:txBody>
        </p:sp>
        <p:sp>
          <p:nvSpPr>
            <p:cNvPr id="53" name="TextBox 46"/>
            <p:cNvSpPr txBox="1"/>
            <p:nvPr/>
          </p:nvSpPr>
          <p:spPr>
            <a:xfrm rot="16200000">
              <a:off x="4170335" y="357813"/>
              <a:ext cx="615553" cy="2246769"/>
            </a:xfrm>
            <a:prstGeom prst="rect">
              <a:avLst/>
            </a:prstGeom>
            <a:noFill/>
          </p:spPr>
          <p:txBody>
            <a:bodyPr vert="eaVert" wrap="none" rtlCol="0">
              <a:spAutoFit/>
            </a:bodyPr>
            <a:lstStyle/>
            <a:p>
              <a:pPr lvl="0" algn="ctr">
                <a:defRPr/>
              </a:pPr>
              <a:r>
                <a:rPr kumimoji="1"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學生數位學習</a:t>
              </a:r>
              <a:endParaRPr kumimoji="1" lang="zh-CN"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p:txBody>
        </p:sp>
      </p:grpSp>
      <p:sp>
        <p:nvSpPr>
          <p:cNvPr id="3" name="文字方塊 2"/>
          <p:cNvSpPr txBox="1"/>
          <p:nvPr/>
        </p:nvSpPr>
        <p:spPr>
          <a:xfrm>
            <a:off x="6319490" y="1788974"/>
            <a:ext cx="2732323" cy="1754326"/>
          </a:xfrm>
          <a:prstGeom prst="rect">
            <a:avLst/>
          </a:prstGeom>
          <a:noFill/>
        </p:spPr>
        <p:txBody>
          <a:bodyPr wrap="square" rtlCol="0">
            <a:spAutoFit/>
          </a:bodyPr>
          <a:lstStyle/>
          <a:p>
            <a:pPr marL="285750" indent="-285750">
              <a:buFont typeface="Arial" panose="020B0604020202020204" pitchFamily="34" charset="0"/>
              <a:buChar char="•"/>
            </a:pPr>
            <a:r>
              <a:rPr lang="zh-TW" altLang="en-US" kern="0" dirty="0">
                <a:solidFill>
                  <a:schemeClr val="accent6">
                    <a:lumMod val="50000"/>
                  </a:schemeClr>
                </a:solidFill>
                <a:latin typeface="Arial" pitchFamily="34" charset="0"/>
                <a:ea typeface="微软雅黑" pitchFamily="34" charset="-122"/>
                <a:cs typeface="Arial" pitchFamily="34" charset="0"/>
              </a:rPr>
              <a:t>計畫期程：</a:t>
            </a:r>
            <a:endParaRPr lang="en-US" altLang="zh-TW" kern="0" dirty="0">
              <a:solidFill>
                <a:schemeClr val="accent6">
                  <a:lumMod val="50000"/>
                </a:schemeClr>
              </a:solidFill>
              <a:latin typeface="Arial" pitchFamily="34" charset="0"/>
              <a:ea typeface="微软雅黑" pitchFamily="34" charset="-122"/>
              <a:cs typeface="Arial" pitchFamily="34" charset="0"/>
            </a:endParaRPr>
          </a:p>
          <a:p>
            <a:pPr lvl="1"/>
            <a:r>
              <a:rPr lang="en-US" altLang="zh-TW" kern="0" dirty="0">
                <a:solidFill>
                  <a:schemeClr val="accent6">
                    <a:lumMod val="50000"/>
                  </a:schemeClr>
                </a:solidFill>
                <a:latin typeface="Arial" pitchFamily="34" charset="0"/>
                <a:ea typeface="微软雅黑" pitchFamily="34" charset="-122"/>
                <a:cs typeface="Arial" pitchFamily="34" charset="0"/>
              </a:rPr>
              <a:t>110~113</a:t>
            </a:r>
            <a:r>
              <a:rPr lang="zh-TW" altLang="en-US" kern="0" dirty="0">
                <a:solidFill>
                  <a:schemeClr val="accent6">
                    <a:lumMod val="50000"/>
                  </a:schemeClr>
                </a:solidFill>
                <a:latin typeface="Arial" pitchFamily="34" charset="0"/>
                <a:ea typeface="微软雅黑" pitchFamily="34" charset="-122"/>
                <a:cs typeface="Arial" pitchFamily="34" charset="0"/>
              </a:rPr>
              <a:t>年</a:t>
            </a:r>
            <a:r>
              <a:rPr lang="en-US" altLang="zh-TW" kern="0" dirty="0">
                <a:solidFill>
                  <a:schemeClr val="accent6">
                    <a:lumMod val="50000"/>
                  </a:schemeClr>
                </a:solidFill>
                <a:latin typeface="Arial" pitchFamily="34" charset="0"/>
                <a:ea typeface="微软雅黑" pitchFamily="34" charset="-122"/>
                <a:cs typeface="Arial" pitchFamily="34" charset="0"/>
              </a:rPr>
              <a:t>(</a:t>
            </a:r>
            <a:r>
              <a:rPr lang="zh-TW" altLang="en-US" kern="0" dirty="0">
                <a:solidFill>
                  <a:schemeClr val="accent6">
                    <a:lumMod val="50000"/>
                  </a:schemeClr>
                </a:solidFill>
                <a:latin typeface="Arial" pitchFamily="34" charset="0"/>
                <a:ea typeface="微软雅黑" pitchFamily="34" charset="-122"/>
                <a:cs typeface="Arial" pitchFamily="34" charset="0"/>
              </a:rPr>
              <a:t>共</a:t>
            </a:r>
            <a:r>
              <a:rPr lang="en-US" altLang="zh-TW" kern="0" dirty="0">
                <a:solidFill>
                  <a:schemeClr val="accent6">
                    <a:lumMod val="50000"/>
                  </a:schemeClr>
                </a:solidFill>
                <a:latin typeface="Arial" pitchFamily="34" charset="0"/>
                <a:ea typeface="微软雅黑" pitchFamily="34" charset="-122"/>
                <a:cs typeface="Arial" pitchFamily="34" charset="0"/>
              </a:rPr>
              <a:t>4</a:t>
            </a:r>
            <a:r>
              <a:rPr lang="zh-TW" altLang="en-US" kern="0" dirty="0">
                <a:solidFill>
                  <a:schemeClr val="accent6">
                    <a:lumMod val="50000"/>
                  </a:schemeClr>
                </a:solidFill>
                <a:latin typeface="Arial" pitchFamily="34" charset="0"/>
                <a:ea typeface="微软雅黑" pitchFamily="34" charset="-122"/>
                <a:cs typeface="Arial" pitchFamily="34" charset="0"/>
              </a:rPr>
              <a:t>年</a:t>
            </a:r>
            <a:r>
              <a:rPr lang="en-US" altLang="zh-TW" kern="0" dirty="0">
                <a:solidFill>
                  <a:schemeClr val="accent6">
                    <a:lumMod val="50000"/>
                  </a:schemeClr>
                </a:solidFill>
                <a:latin typeface="Arial" pitchFamily="34" charset="0"/>
                <a:ea typeface="微软雅黑" pitchFamily="34" charset="-122"/>
                <a:cs typeface="Arial" pitchFamily="34" charset="0"/>
              </a:rPr>
              <a:t>)</a:t>
            </a:r>
          </a:p>
          <a:p>
            <a:pPr marL="285750" indent="-285750">
              <a:buFont typeface="Arial" panose="020B0604020202020204" pitchFamily="34" charset="0"/>
              <a:buChar char="•"/>
            </a:pPr>
            <a:endParaRPr lang="en-US" altLang="zh-TW" kern="0" dirty="0">
              <a:solidFill>
                <a:schemeClr val="accent6">
                  <a:lumMod val="50000"/>
                </a:schemeClr>
              </a:solidFill>
              <a:latin typeface="Arial" pitchFamily="34" charset="0"/>
              <a:ea typeface="微软雅黑" pitchFamily="34" charset="-122"/>
              <a:cs typeface="Arial" pitchFamily="34" charset="0"/>
            </a:endParaRPr>
          </a:p>
          <a:p>
            <a:pPr marL="285750" indent="-285750">
              <a:buFont typeface="Arial" panose="020B0604020202020204" pitchFamily="34" charset="0"/>
              <a:buChar char="•"/>
            </a:pPr>
            <a:r>
              <a:rPr lang="zh-TW" altLang="en-US" kern="0" dirty="0">
                <a:solidFill>
                  <a:schemeClr val="accent6">
                    <a:lumMod val="50000"/>
                  </a:schemeClr>
                </a:solidFill>
                <a:latin typeface="Arial" pitchFamily="34" charset="0"/>
                <a:ea typeface="微软雅黑" pitchFamily="34" charset="-122"/>
                <a:cs typeface="Arial" pitchFamily="34" charset="0"/>
              </a:rPr>
              <a:t>服務師生人數：</a:t>
            </a:r>
            <a:endParaRPr lang="en-US" altLang="zh-TW" kern="0" dirty="0">
              <a:solidFill>
                <a:schemeClr val="accent6">
                  <a:lumMod val="50000"/>
                </a:schemeClr>
              </a:solidFill>
              <a:latin typeface="Arial" pitchFamily="34" charset="0"/>
              <a:ea typeface="微软雅黑" pitchFamily="34" charset="-122"/>
              <a:cs typeface="Arial" pitchFamily="34" charset="0"/>
            </a:endParaRPr>
          </a:p>
          <a:p>
            <a:pPr lvl="1"/>
            <a:r>
              <a:rPr lang="zh-TW" altLang="en-US" kern="0" dirty="0">
                <a:solidFill>
                  <a:schemeClr val="accent6">
                    <a:lumMod val="50000"/>
                  </a:schemeClr>
                </a:solidFill>
                <a:latin typeface="Arial" pitchFamily="34" charset="0"/>
                <a:ea typeface="微软雅黑" pitchFamily="34" charset="-122"/>
                <a:cs typeface="Arial" pitchFamily="34" charset="0"/>
              </a:rPr>
              <a:t>約</a:t>
            </a:r>
            <a:r>
              <a:rPr lang="en-US" altLang="zh-TW" kern="0" dirty="0">
                <a:solidFill>
                  <a:schemeClr val="accent6">
                    <a:lumMod val="50000"/>
                  </a:schemeClr>
                </a:solidFill>
                <a:latin typeface="Arial" pitchFamily="34" charset="0"/>
                <a:ea typeface="微软雅黑" pitchFamily="34" charset="-122"/>
                <a:cs typeface="Arial" pitchFamily="34" charset="0"/>
              </a:rPr>
              <a:t>40</a:t>
            </a:r>
            <a:r>
              <a:rPr lang="zh-TW" altLang="en-US" kern="0" dirty="0">
                <a:solidFill>
                  <a:schemeClr val="accent6">
                    <a:lumMod val="50000"/>
                  </a:schemeClr>
                </a:solidFill>
                <a:latin typeface="Arial" pitchFamily="34" charset="0"/>
                <a:ea typeface="微软雅黑" pitchFamily="34" charset="-122"/>
                <a:cs typeface="Arial" pitchFamily="34" charset="0"/>
              </a:rPr>
              <a:t>萬人以上</a:t>
            </a:r>
            <a:endParaRPr lang="en-US" altLang="zh-TW" kern="0" dirty="0">
              <a:solidFill>
                <a:schemeClr val="accent6">
                  <a:lumMod val="50000"/>
                </a:schemeClr>
              </a:solidFill>
              <a:latin typeface="Arial" pitchFamily="34" charset="0"/>
              <a:ea typeface="微软雅黑" pitchFamily="34" charset="-122"/>
              <a:cs typeface="Arial" pitchFamily="34" charset="0"/>
            </a:endParaRPr>
          </a:p>
          <a:p>
            <a:endParaRPr lang="zh-TW" altLang="en-US" dirty="0"/>
          </a:p>
        </p:txBody>
      </p:sp>
    </p:spTree>
    <p:extLst>
      <p:ext uri="{BB962C8B-B14F-4D97-AF65-F5344CB8AC3E}">
        <p14:creationId xmlns:p14="http://schemas.microsoft.com/office/powerpoint/2010/main" val="20938866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825038" y="2592729"/>
            <a:ext cx="7543801" cy="1199947"/>
          </a:xfrm>
          <a:prstGeom prst="rect">
            <a:avLst/>
          </a:prstGeom>
        </p:spPr>
        <p:txBody>
          <a:bodyPr/>
          <a:lstStyle/>
          <a:p>
            <a:pPr algn="ctr"/>
            <a:r>
              <a:rPr lang="zh-TW" altLang="en-US" sz="4800" b="1" dirty="0"/>
              <a:t>人工智慧</a:t>
            </a:r>
            <a:r>
              <a:rPr lang="zh-TW" altLang="en-US" sz="4800" b="1" dirty="0" smtClean="0"/>
              <a:t>教育教學資源</a:t>
            </a:r>
            <a:endParaRPr lang="zh-TW" altLang="en-US" sz="4800" b="1" dirty="0">
              <a:solidFill>
                <a:schemeClr val="tx1"/>
              </a:solidFill>
            </a:endParaRPr>
          </a:p>
        </p:txBody>
      </p:sp>
      <p:sp>
        <p:nvSpPr>
          <p:cNvPr id="747" name="副標題 4"/>
          <p:cNvSpPr txBox="1">
            <a:spLocks noGrp="1"/>
          </p:cNvSpPr>
          <p:nvPr>
            <p:ph type="body" sz="quarter" idx="1"/>
          </p:nvPr>
        </p:nvSpPr>
        <p:spPr>
          <a:prstGeom prst="rect">
            <a:avLst/>
          </a:prstGeom>
        </p:spPr>
        <p:txBody>
          <a:bodyPr/>
          <a:lstStyle>
            <a:lvl1pPr>
              <a:defRPr spc="100"/>
            </a:lvl1pPr>
          </a:lstStyle>
          <a:p>
            <a:r>
              <a:rPr dirty="0"/>
              <a:t> </a:t>
            </a:r>
          </a:p>
        </p:txBody>
      </p:sp>
      <p:pic>
        <p:nvPicPr>
          <p:cNvPr id="749" name="Picture 2" descr="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Tree>
    <p:extLst>
      <p:ext uri="{BB962C8B-B14F-4D97-AF65-F5344CB8AC3E}">
        <p14:creationId xmlns:p14="http://schemas.microsoft.com/office/powerpoint/2010/main" val="37637615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65563" y="154127"/>
            <a:ext cx="7543801" cy="1450757"/>
          </a:xfrm>
        </p:spPr>
        <p:txBody>
          <a:bodyPr/>
          <a:lstStyle/>
          <a:p>
            <a:pPr algn="ctr"/>
            <a:r>
              <a:rPr lang="zh-TW" altLang="en-US" b="1" dirty="0" smtClean="0">
                <a:solidFill>
                  <a:schemeClr val="accent3">
                    <a:lumMod val="50000"/>
                  </a:schemeClr>
                </a:solidFill>
              </a:rPr>
              <a:t>人工智慧教育教學資源</a:t>
            </a:r>
            <a:endParaRPr lang="zh-TW" altLang="en-US" b="1" dirty="0">
              <a:solidFill>
                <a:schemeClr val="accent3">
                  <a:lumMod val="50000"/>
                </a:schemeClr>
              </a:solidFill>
            </a:endParaRPr>
          </a:p>
        </p:txBody>
      </p:sp>
      <p:sp>
        <p:nvSpPr>
          <p:cNvPr id="4" name="投影片編號版面配置區 3"/>
          <p:cNvSpPr>
            <a:spLocks noGrp="1"/>
          </p:cNvSpPr>
          <p:nvPr>
            <p:ph type="sldNum" sz="quarter" idx="2"/>
          </p:nvPr>
        </p:nvSpPr>
        <p:spPr/>
        <p:txBody>
          <a:bodyPr/>
          <a:lstStyle/>
          <a:p>
            <a:fld id="{86CB4B4D-7CA3-9044-876B-883B54F8677D}" type="slidenum">
              <a:rPr lang="en-US" altLang="zh-TW" smtClean="0"/>
              <a:t>55</a:t>
            </a:fld>
            <a:endParaRPr lang="zh-TW" altLang="en-US"/>
          </a:p>
        </p:txBody>
      </p:sp>
      <p:sp>
        <p:nvSpPr>
          <p:cNvPr id="6" name="內容版面配置區 2"/>
          <p:cNvSpPr txBox="1">
            <a:spLocks/>
          </p:cNvSpPr>
          <p:nvPr/>
        </p:nvSpPr>
        <p:spPr>
          <a:xfrm>
            <a:off x="665544" y="1664571"/>
            <a:ext cx="8229600" cy="4525963"/>
          </a:xfrm>
          <a:prstGeom prst="rect">
            <a:avLst/>
          </a:prstGeom>
        </p:spPr>
        <p:txBody>
          <a:bodyPr lIns="0" tIns="0" rIns="0" bIns="0"/>
          <a:lstStyle>
            <a:lvl1pPr marL="84408" marR="0" indent="-84408" algn="l" defTabSz="844082" rtl="0" latinLnBrk="0">
              <a:lnSpc>
                <a:spcPct val="90000"/>
              </a:lnSpc>
              <a:spcBef>
                <a:spcPts val="1100"/>
              </a:spcBef>
              <a:spcAft>
                <a:spcPts val="0"/>
              </a:spcAft>
              <a:buClr>
                <a:srgbClr val="99CB38"/>
              </a:buClr>
              <a:buSzPct val="100000"/>
              <a:buFont typeface="Trebuchet MS"/>
              <a:buChar char=" "/>
              <a:tabLst/>
              <a:defRPr sz="1800" b="0" i="0" u="none" strike="noStrike" cap="none" spc="0" baseline="0">
                <a:ln>
                  <a:noFill/>
                </a:ln>
                <a:solidFill>
                  <a:srgbClr val="404040"/>
                </a:solidFill>
                <a:uFillTx/>
                <a:latin typeface="微軟正黑體"/>
                <a:ea typeface="微軟正黑體"/>
                <a:cs typeface="微軟正黑體"/>
                <a:sym typeface="微軟正黑體"/>
              </a:defRPr>
            </a:lvl1pPr>
            <a:lvl2pPr marL="375617" marR="0" indent="-189919" algn="l" defTabSz="844082" rtl="0" latinLnBrk="0">
              <a:lnSpc>
                <a:spcPct val="90000"/>
              </a:lnSpc>
              <a:spcBef>
                <a:spcPts val="1100"/>
              </a:spcBef>
              <a:spcAft>
                <a:spcPts val="0"/>
              </a:spcAft>
              <a:buClr>
                <a:srgbClr val="99CB38"/>
              </a:buClr>
              <a:buSzPct val="100000"/>
              <a:buFont typeface="Trebuchet MS"/>
              <a:buChar char="◦"/>
              <a:tabLst/>
              <a:defRPr sz="1800" b="0" i="0" u="none" strike="noStrike" cap="none" spc="0" baseline="0">
                <a:ln>
                  <a:noFill/>
                </a:ln>
                <a:solidFill>
                  <a:srgbClr val="404040"/>
                </a:solidFill>
                <a:uFillTx/>
                <a:latin typeface="微軟正黑體"/>
                <a:ea typeface="微軟正黑體"/>
                <a:cs typeface="微軟正黑體"/>
                <a:sym typeface="微軟正黑體"/>
              </a:defRPr>
            </a:lvl2pPr>
            <a:lvl3pPr marL="607739" marR="0" indent="-253225" algn="l" defTabSz="844082" rtl="0" latinLnBrk="0">
              <a:lnSpc>
                <a:spcPct val="90000"/>
              </a:lnSpc>
              <a:spcBef>
                <a:spcPts val="1100"/>
              </a:spcBef>
              <a:spcAft>
                <a:spcPts val="0"/>
              </a:spcAft>
              <a:buClr>
                <a:srgbClr val="99CB38"/>
              </a:buClr>
              <a:buSzPct val="100000"/>
              <a:buFont typeface="Trebuchet MS"/>
              <a:buChar char="◦"/>
              <a:tabLst/>
              <a:defRPr sz="1800" b="0" i="0" u="none" strike="noStrike" cap="none" spc="0" baseline="0">
                <a:ln>
                  <a:noFill/>
                </a:ln>
                <a:solidFill>
                  <a:srgbClr val="404040"/>
                </a:solidFill>
                <a:uFillTx/>
                <a:latin typeface="微軟正黑體"/>
                <a:ea typeface="微軟正黑體"/>
                <a:cs typeface="微軟正黑體"/>
                <a:sym typeface="微軟正黑體"/>
              </a:defRPr>
            </a:lvl3pPr>
            <a:lvl4pPr marL="776556" marR="0" indent="-253225" algn="l" defTabSz="844082" rtl="0" latinLnBrk="0">
              <a:lnSpc>
                <a:spcPct val="90000"/>
              </a:lnSpc>
              <a:spcBef>
                <a:spcPts val="1100"/>
              </a:spcBef>
              <a:spcAft>
                <a:spcPts val="0"/>
              </a:spcAft>
              <a:buClr>
                <a:srgbClr val="99CB38"/>
              </a:buClr>
              <a:buSzPct val="100000"/>
              <a:buFont typeface="Trebuchet MS"/>
              <a:buChar char="◦"/>
              <a:tabLst/>
              <a:defRPr sz="1800" b="0" i="0" u="none" strike="noStrike" cap="none" spc="0" baseline="0">
                <a:ln>
                  <a:noFill/>
                </a:ln>
                <a:solidFill>
                  <a:srgbClr val="404040"/>
                </a:solidFill>
                <a:uFillTx/>
                <a:latin typeface="微軟正黑體"/>
                <a:ea typeface="微軟正黑體"/>
                <a:cs typeface="微軟正黑體"/>
                <a:sym typeface="微軟正黑體"/>
              </a:defRPr>
            </a:lvl4pPr>
            <a:lvl5pPr marL="945372" marR="0" indent="-253225" algn="l" defTabSz="844082" rtl="0" latinLnBrk="0">
              <a:lnSpc>
                <a:spcPct val="90000"/>
              </a:lnSpc>
              <a:spcBef>
                <a:spcPts val="1100"/>
              </a:spcBef>
              <a:spcAft>
                <a:spcPts val="0"/>
              </a:spcAft>
              <a:buClr>
                <a:srgbClr val="99CB38"/>
              </a:buClr>
              <a:buSzPct val="100000"/>
              <a:buFont typeface="Trebuchet MS"/>
              <a:buChar char="◦"/>
              <a:tabLst/>
              <a:defRPr sz="1800" b="0" i="0" u="none" strike="noStrike" cap="none" spc="0" baseline="0">
                <a:ln>
                  <a:noFill/>
                </a:ln>
                <a:solidFill>
                  <a:srgbClr val="404040"/>
                </a:solidFill>
                <a:uFillTx/>
                <a:latin typeface="微軟正黑體"/>
                <a:ea typeface="微軟正黑體"/>
                <a:cs typeface="微軟正黑體"/>
                <a:sym typeface="微軟正黑體"/>
              </a:defRPr>
            </a:lvl5pPr>
            <a:lvl6pPr marL="2400359"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6pPr>
            <a:lvl7pPr marL="2822401"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7pPr>
            <a:lvl8pPr marL="324444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8pPr>
            <a:lvl9pPr marL="3666483" marR="0" indent="-290153" algn="l" defTabSz="914400" rtl="0" latinLnBrk="0">
              <a:lnSpc>
                <a:spcPct val="100000"/>
              </a:lnSpc>
              <a:spcBef>
                <a:spcPts val="500"/>
              </a:spcBef>
              <a:spcAft>
                <a:spcPts val="0"/>
              </a:spcAft>
              <a:buClrTx/>
              <a:buSzPct val="100000"/>
              <a:buFontTx/>
              <a:buChar char="»"/>
              <a:tabLst/>
              <a:defRPr sz="2200" b="0" i="0" u="none" strike="noStrike" cap="none" spc="0" baseline="0">
                <a:ln>
                  <a:noFill/>
                </a:ln>
                <a:solidFill>
                  <a:srgbClr val="000000"/>
                </a:solidFill>
                <a:uFillTx/>
                <a:latin typeface="Arial"/>
                <a:ea typeface="Arial"/>
                <a:cs typeface="Arial"/>
                <a:sym typeface="Arial"/>
              </a:defRPr>
            </a:lvl9pPr>
          </a:lstStyle>
          <a:p>
            <a:pPr marL="0" indent="0" hangingPunct="1">
              <a:buFont typeface="Trebuchet MS"/>
              <a:buNone/>
            </a:pPr>
            <a:endParaRPr lang="en-US" altLang="zh-TW" sz="2400" dirty="0" smtClean="0"/>
          </a:p>
          <a:p>
            <a:pPr marL="0" indent="0" hangingPunct="1">
              <a:buFont typeface="Trebuchet MS"/>
              <a:buNone/>
            </a:pPr>
            <a:r>
              <a:rPr lang="zh-TW" altLang="en-US" sz="2400" dirty="0"/>
              <a:t> </a:t>
            </a:r>
            <a:r>
              <a:rPr lang="zh-TW" altLang="en-US" sz="2400" dirty="0" smtClean="0"/>
              <a:t>    </a:t>
            </a:r>
            <a:r>
              <a:rPr lang="zh-TW" altLang="en-US" sz="2800" dirty="0" smtClean="0"/>
              <a:t>高中職</a:t>
            </a:r>
            <a:r>
              <a:rPr lang="en-US" altLang="zh-TW" sz="2800" dirty="0" smtClean="0"/>
              <a:t>《</a:t>
            </a:r>
            <a:r>
              <a:rPr lang="zh-TW" altLang="en-US" sz="2800" dirty="0" smtClean="0"/>
              <a:t>和</a:t>
            </a:r>
            <a:r>
              <a:rPr lang="en-US" altLang="zh-TW" sz="2800" dirty="0" smtClean="0"/>
              <a:t>AI</a:t>
            </a:r>
            <a:r>
              <a:rPr lang="zh-TW" altLang="en-US" sz="2800" dirty="0" smtClean="0"/>
              <a:t>做朋友</a:t>
            </a:r>
            <a:r>
              <a:rPr lang="en-US" altLang="zh-TW" sz="2800" dirty="0" smtClean="0"/>
              <a:t>》</a:t>
            </a:r>
            <a:r>
              <a:rPr lang="zh-TW" altLang="en-US" sz="2800" dirty="0" smtClean="0"/>
              <a:t>相知篇</a:t>
            </a:r>
            <a:endParaRPr lang="zh-TW" altLang="en-US" sz="2800" dirty="0"/>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046" y="2945153"/>
            <a:ext cx="1751767" cy="2520000"/>
          </a:xfrm>
          <a:prstGeom prst="rect">
            <a:avLst/>
          </a:prstGeo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000">
            <a:off x="322874" y="2945153"/>
            <a:ext cx="1748772" cy="2520000"/>
          </a:xfrm>
          <a:prstGeom prst="rect">
            <a:avLst/>
          </a:prstGeom>
        </p:spPr>
      </p:pic>
      <p:graphicFrame>
        <p:nvGraphicFramePr>
          <p:cNvPr id="9" name="表格 8"/>
          <p:cNvGraphicFramePr>
            <a:graphicFrameLocks noGrp="1"/>
          </p:cNvGraphicFramePr>
          <p:nvPr>
            <p:extLst>
              <p:ext uri="{D42A27DB-BD31-4B8C-83A1-F6EECF244321}">
                <p14:modId xmlns:p14="http://schemas.microsoft.com/office/powerpoint/2010/main" val="1851851096"/>
              </p:ext>
            </p:extLst>
          </p:nvPr>
        </p:nvGraphicFramePr>
        <p:xfrm>
          <a:off x="3352348" y="2761784"/>
          <a:ext cx="5542796" cy="2886744"/>
        </p:xfrm>
        <a:graphic>
          <a:graphicData uri="http://schemas.openxmlformats.org/drawingml/2006/table">
            <a:tbl>
              <a:tblPr firstRow="1" bandRow="1">
                <a:tableStyleId>{68D230F3-CF80-4859-8CE7-A43EE81993B5}</a:tableStyleId>
              </a:tblPr>
              <a:tblGrid>
                <a:gridCol w="851155">
                  <a:extLst>
                    <a:ext uri="{9D8B030D-6E8A-4147-A177-3AD203B41FA5}">
                      <a16:colId xmlns:a16="http://schemas.microsoft.com/office/drawing/2014/main" xmlns="" val="694446439"/>
                    </a:ext>
                  </a:extLst>
                </a:gridCol>
                <a:gridCol w="2065577">
                  <a:extLst>
                    <a:ext uri="{9D8B030D-6E8A-4147-A177-3AD203B41FA5}">
                      <a16:colId xmlns:a16="http://schemas.microsoft.com/office/drawing/2014/main" xmlns="" val="1550626689"/>
                    </a:ext>
                  </a:extLst>
                </a:gridCol>
                <a:gridCol w="2626064">
                  <a:extLst>
                    <a:ext uri="{9D8B030D-6E8A-4147-A177-3AD203B41FA5}">
                      <a16:colId xmlns:a16="http://schemas.microsoft.com/office/drawing/2014/main" xmlns="" val="1604459169"/>
                    </a:ext>
                  </a:extLst>
                </a:gridCol>
              </a:tblGrid>
              <a:tr h="412392">
                <a:tc>
                  <a:txBody>
                    <a:bodyPr/>
                    <a:lstStyle/>
                    <a:p>
                      <a:pPr algn="ctr"/>
                      <a:r>
                        <a:rPr lang="zh-TW" altLang="en-US" sz="1600" b="0" i="0" dirty="0" smtClean="0">
                          <a:latin typeface="微軟正黑體" panose="020B0604030504040204" pitchFamily="34" charset="-120"/>
                          <a:ea typeface="微軟正黑體" panose="020B0604030504040204" pitchFamily="34" charset="-120"/>
                        </a:rPr>
                        <a:t>篇章</a:t>
                      </a:r>
                      <a:endParaRPr lang="zh-TW" altLang="en-US" sz="1600" b="0" i="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0" i="0" dirty="0" smtClean="0">
                          <a:latin typeface="微軟正黑體" panose="020B0604030504040204" pitchFamily="34" charset="-120"/>
                          <a:ea typeface="微軟正黑體" panose="020B0604030504040204" pitchFamily="34" charset="-120"/>
                        </a:rPr>
                        <a:t>主題</a:t>
                      </a:r>
                      <a:endParaRPr lang="zh-TW" altLang="en-US" sz="1600" b="0" i="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0" i="0" dirty="0" smtClean="0">
                          <a:latin typeface="微軟正黑體" panose="020B0604030504040204" pitchFamily="34" charset="-120"/>
                          <a:ea typeface="微軟正黑體" panose="020B0604030504040204" pitchFamily="34" charset="-120"/>
                        </a:rPr>
                        <a:t>2.0</a:t>
                      </a:r>
                      <a:r>
                        <a:rPr lang="zh-TW" altLang="en-US" sz="1600" b="0" i="0" dirty="0" smtClean="0">
                          <a:latin typeface="微軟正黑體" panose="020B0604030504040204" pitchFamily="34" charset="-120"/>
                          <a:ea typeface="微軟正黑體" panose="020B0604030504040204" pitchFamily="34" charset="-120"/>
                        </a:rPr>
                        <a:t>預計新增主題</a:t>
                      </a:r>
                      <a:endParaRPr lang="zh-TW" altLang="en-US" sz="1600" b="0" i="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591822942"/>
                  </a:ext>
                </a:extLst>
              </a:tr>
              <a:tr h="412392">
                <a:tc rowSpan="2">
                  <a:txBody>
                    <a:bodyPr/>
                    <a:lstStyle/>
                    <a:p>
                      <a:pPr algn="ctr"/>
                      <a:r>
                        <a:rPr lang="zh-TW" altLang="en-US" sz="1600" b="0" i="0" dirty="0" smtClean="0">
                          <a:latin typeface="微軟正黑體" panose="020B0604030504040204" pitchFamily="34" charset="-120"/>
                          <a:ea typeface="微軟正黑體" panose="020B0604030504040204" pitchFamily="34" charset="-120"/>
                        </a:rPr>
                        <a:t>第</a:t>
                      </a:r>
                      <a:r>
                        <a:rPr lang="en-US" altLang="zh-TW" sz="1600" b="0" i="0" dirty="0" smtClean="0">
                          <a:latin typeface="微軟正黑體" panose="020B0604030504040204" pitchFamily="34" charset="-120"/>
                          <a:ea typeface="微軟正黑體" panose="020B0604030504040204" pitchFamily="34" charset="-120"/>
                        </a:rPr>
                        <a:t>1</a:t>
                      </a:r>
                      <a:r>
                        <a:rPr lang="zh-TW" altLang="en-US" sz="1600" b="0" i="0" dirty="0" smtClean="0">
                          <a:latin typeface="微軟正黑體" panose="020B0604030504040204" pitchFamily="34" charset="-120"/>
                          <a:ea typeface="微軟正黑體" panose="020B0604030504040204" pitchFamily="34" charset="-120"/>
                        </a:rPr>
                        <a:t>篇</a:t>
                      </a:r>
                      <a:endParaRPr lang="zh-TW" altLang="en-US" sz="1600" b="0" i="0" dirty="0">
                        <a:latin typeface="微軟正黑體" panose="020B0604030504040204" pitchFamily="34" charset="-120"/>
                        <a:ea typeface="微軟正黑體" panose="020B0604030504040204" pitchFamily="34" charset="-120"/>
                      </a:endParaRPr>
                    </a:p>
                  </a:txBody>
                  <a:tcPr anchor="ctr"/>
                </a:tc>
                <a:tc>
                  <a:txBody>
                    <a:bodyPr/>
                    <a:lstStyle/>
                    <a:p>
                      <a:pPr marL="0" indent="0" algn="ctr">
                        <a:lnSpc>
                          <a:spcPts val="2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人工智慧</a:t>
                      </a:r>
                      <a:r>
                        <a:rPr lang="zh-HK"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故事</a:t>
                      </a:r>
                      <a:r>
                        <a:rPr lang="en-US"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簡介</a:t>
                      </a:r>
                    </a:p>
                  </a:txBody>
                  <a:tcPr marL="68580" marR="68580" marT="0" marB="0" anchor="ctr"/>
                </a:tc>
                <a:tc>
                  <a:txBody>
                    <a:bodyPr/>
                    <a:lstStyle/>
                    <a:p>
                      <a:pPr algn="ctr"/>
                      <a:endParaRPr lang="zh-TW" altLang="en-US" sz="1600" b="0" i="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2819168881"/>
                  </a:ext>
                </a:extLst>
              </a:tr>
              <a:tr h="412392">
                <a:tc vMerge="1">
                  <a:txBody>
                    <a:bodyPr/>
                    <a:lstStyle/>
                    <a:p>
                      <a:endParaRPr lang="zh-TW" altLang="en-US" dirty="0"/>
                    </a:p>
                  </a:txBody>
                  <a:tcPr/>
                </a:tc>
                <a:tc>
                  <a:txBody>
                    <a:bodyPr/>
                    <a:lstStyle/>
                    <a:p>
                      <a:pPr marL="0" indent="0" algn="ctr">
                        <a:lnSpc>
                          <a:spcPts val="2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背景知識</a:t>
                      </a:r>
                    </a:p>
                  </a:txBody>
                  <a:tcPr marL="68580" marR="68580" marT="0" marB="0" anchor="ctr"/>
                </a:tc>
                <a:tc>
                  <a:txBody>
                    <a:bodyPr/>
                    <a:lstStyle/>
                    <a:p>
                      <a:pPr algn="ctr"/>
                      <a:r>
                        <a:rPr lang="zh-TW" altLang="zh-TW" sz="1600" b="0" i="0" kern="1200" dirty="0" smtClean="0">
                          <a:solidFill>
                            <a:schemeClr val="tx1"/>
                          </a:solidFill>
                          <a:effectLst/>
                          <a:latin typeface="微軟正黑體" panose="020B0604030504040204" pitchFamily="34" charset="-120"/>
                          <a:ea typeface="微軟正黑體" panose="020B0604030504040204" pitchFamily="34" charset="-120"/>
                          <a:cs typeface="+mn-cs"/>
                        </a:rPr>
                        <a:t>搜尋演算法</a:t>
                      </a:r>
                      <a:r>
                        <a:rPr lang="zh-HK" altLang="zh-TW" sz="1600" b="0" i="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600" b="0" i="0" kern="1200" dirty="0" smtClean="0">
                          <a:solidFill>
                            <a:schemeClr val="tx1"/>
                          </a:solidFill>
                          <a:effectLst/>
                          <a:latin typeface="微軟正黑體" panose="020B0604030504040204" pitchFamily="34" charset="-120"/>
                          <a:ea typeface="微軟正黑體" panose="020B0604030504040204" pitchFamily="34" charset="-120"/>
                          <a:cs typeface="+mn-cs"/>
                        </a:rPr>
                        <a:t>資料探勘</a:t>
                      </a:r>
                      <a:endParaRPr lang="zh-TW" altLang="en-US" sz="1600" b="0" i="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279958244"/>
                  </a:ext>
                </a:extLst>
              </a:tr>
              <a:tr h="412392">
                <a:tc>
                  <a:txBody>
                    <a:bodyPr/>
                    <a:lstStyle/>
                    <a:p>
                      <a:pPr algn="ctr"/>
                      <a:r>
                        <a:rPr lang="zh-TW" altLang="en-US" sz="1600" b="0" i="0" dirty="0" smtClean="0">
                          <a:latin typeface="微軟正黑體" panose="020B0604030504040204" pitchFamily="34" charset="-120"/>
                          <a:ea typeface="微軟正黑體" panose="020B0604030504040204" pitchFamily="34" charset="-120"/>
                        </a:rPr>
                        <a:t>第</a:t>
                      </a:r>
                      <a:r>
                        <a:rPr lang="en-US" altLang="zh-TW" sz="1600" b="0" i="0" dirty="0" smtClean="0">
                          <a:latin typeface="微軟正黑體" panose="020B0604030504040204" pitchFamily="34" charset="-120"/>
                          <a:ea typeface="微軟正黑體" panose="020B0604030504040204" pitchFamily="34" charset="-120"/>
                        </a:rPr>
                        <a:t>2</a:t>
                      </a:r>
                      <a:r>
                        <a:rPr lang="zh-TW" altLang="en-US" sz="1600" b="0" i="0" dirty="0" smtClean="0">
                          <a:latin typeface="微軟正黑體" panose="020B0604030504040204" pitchFamily="34" charset="-120"/>
                          <a:ea typeface="微軟正黑體" panose="020B0604030504040204" pitchFamily="34" charset="-120"/>
                        </a:rPr>
                        <a:t>篇</a:t>
                      </a:r>
                      <a:endParaRPr lang="zh-TW" altLang="en-US" sz="1600" b="0" i="0" dirty="0">
                        <a:latin typeface="微軟正黑體" panose="020B0604030504040204" pitchFamily="34" charset="-120"/>
                        <a:ea typeface="微軟正黑體" panose="020B0604030504040204" pitchFamily="34" charset="-120"/>
                      </a:endParaRPr>
                    </a:p>
                  </a:txBody>
                  <a:tcPr anchor="ctr"/>
                </a:tc>
                <a:tc>
                  <a:txBody>
                    <a:bodyPr/>
                    <a:lstStyle/>
                    <a:p>
                      <a:pPr marL="0" indent="0" algn="ctr">
                        <a:lnSpc>
                          <a:spcPts val="2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監督式學習</a:t>
                      </a:r>
                    </a:p>
                  </a:txBody>
                  <a:tcPr marL="68580" marR="68580" marT="0" marB="0" anchor="ctr"/>
                </a:tc>
                <a:tc>
                  <a:txBody>
                    <a:bodyPr/>
                    <a:lstStyle/>
                    <a:p>
                      <a:pPr algn="ctr"/>
                      <a:r>
                        <a:rPr lang="zh-HK" altLang="zh-TW" sz="1600" b="0" i="0" kern="1200" dirty="0" smtClean="0">
                          <a:solidFill>
                            <a:schemeClr val="tx1"/>
                          </a:solidFill>
                          <a:effectLst/>
                          <a:latin typeface="微軟正黑體" panose="020B0604030504040204" pitchFamily="34" charset="-120"/>
                          <a:ea typeface="微軟正黑體" panose="020B0604030504040204" pitchFamily="34" charset="-120"/>
                          <a:cs typeface="+mn-cs"/>
                        </a:rPr>
                        <a:t>隨機森林</a:t>
                      </a:r>
                      <a:endParaRPr lang="zh-TW" altLang="en-US" sz="1600" b="0" i="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3073398728"/>
                  </a:ext>
                </a:extLst>
              </a:tr>
              <a:tr h="412392">
                <a:tc>
                  <a:txBody>
                    <a:bodyPr/>
                    <a:lstStyle/>
                    <a:p>
                      <a:pPr algn="ctr"/>
                      <a:r>
                        <a:rPr lang="zh-TW" altLang="en-US" sz="1600" b="0" i="0" dirty="0" smtClean="0">
                          <a:latin typeface="微軟正黑體" panose="020B0604030504040204" pitchFamily="34" charset="-120"/>
                          <a:ea typeface="微軟正黑體" panose="020B0604030504040204" pitchFamily="34" charset="-120"/>
                        </a:rPr>
                        <a:t>第</a:t>
                      </a:r>
                      <a:r>
                        <a:rPr lang="en-US" altLang="zh-TW" sz="1600" b="0" i="0" dirty="0" smtClean="0">
                          <a:latin typeface="微軟正黑體" panose="020B0604030504040204" pitchFamily="34" charset="-120"/>
                          <a:ea typeface="微軟正黑體" panose="020B0604030504040204" pitchFamily="34" charset="-120"/>
                        </a:rPr>
                        <a:t>3</a:t>
                      </a:r>
                      <a:r>
                        <a:rPr lang="zh-TW" altLang="en-US" sz="1600" b="0" i="0" dirty="0" smtClean="0">
                          <a:latin typeface="微軟正黑體" panose="020B0604030504040204" pitchFamily="34" charset="-120"/>
                          <a:ea typeface="微軟正黑體" panose="020B0604030504040204" pitchFamily="34" charset="-120"/>
                        </a:rPr>
                        <a:t>篇</a:t>
                      </a:r>
                      <a:endParaRPr lang="zh-TW" altLang="en-US" sz="1600" b="0" i="0" dirty="0">
                        <a:latin typeface="微軟正黑體" panose="020B0604030504040204" pitchFamily="34" charset="-120"/>
                        <a:ea typeface="微軟正黑體" panose="020B0604030504040204" pitchFamily="34" charset="-120"/>
                      </a:endParaRPr>
                    </a:p>
                  </a:txBody>
                  <a:tcPr anchor="ctr"/>
                </a:tc>
                <a:tc>
                  <a:txBody>
                    <a:bodyPr/>
                    <a:lstStyle/>
                    <a:p>
                      <a:pPr marL="0" indent="0" algn="ctr">
                        <a:lnSpc>
                          <a:spcPts val="2000"/>
                        </a:lnSpc>
                        <a:spcAft>
                          <a:spcPts val="0"/>
                        </a:spcAft>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lang="zh-TW"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非監督式學習</a:t>
                      </a:r>
                    </a:p>
                  </a:txBody>
                  <a:tcPr marL="68580" marR="68580" marT="0" marB="0" anchor="ctr"/>
                </a:tc>
                <a:tc>
                  <a:txBody>
                    <a:bodyPr/>
                    <a:lstStyle/>
                    <a:p>
                      <a:pPr algn="ctr"/>
                      <a:endParaRPr lang="zh-TW" altLang="en-US" sz="1600" b="0" i="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2874659599"/>
                  </a:ext>
                </a:extLst>
              </a:tr>
              <a:tr h="412392">
                <a:tc>
                  <a:txBody>
                    <a:bodyPr/>
                    <a:lstStyle/>
                    <a:p>
                      <a:pPr algn="ctr"/>
                      <a:r>
                        <a:rPr lang="zh-TW" altLang="en-US" sz="1600" b="0" i="0" dirty="0" smtClean="0">
                          <a:latin typeface="微軟正黑體" panose="020B0604030504040204" pitchFamily="34" charset="-120"/>
                          <a:ea typeface="微軟正黑體" panose="020B0604030504040204" pitchFamily="34" charset="-120"/>
                        </a:rPr>
                        <a:t>第</a:t>
                      </a:r>
                      <a:r>
                        <a:rPr lang="en-US" altLang="zh-TW" sz="1600" b="0" i="0" dirty="0" smtClean="0">
                          <a:latin typeface="微軟正黑體" panose="020B0604030504040204" pitchFamily="34" charset="-120"/>
                          <a:ea typeface="微軟正黑體" panose="020B0604030504040204" pitchFamily="34" charset="-120"/>
                        </a:rPr>
                        <a:t>4</a:t>
                      </a:r>
                      <a:r>
                        <a:rPr lang="zh-TW" altLang="en-US" sz="1600" b="0" i="0" dirty="0" smtClean="0">
                          <a:latin typeface="微軟正黑體" panose="020B0604030504040204" pitchFamily="34" charset="-120"/>
                          <a:ea typeface="微軟正黑體" panose="020B0604030504040204" pitchFamily="34" charset="-120"/>
                        </a:rPr>
                        <a:t>篇</a:t>
                      </a:r>
                      <a:endParaRPr lang="zh-TW" altLang="en-US" sz="1600" b="0" i="0" dirty="0">
                        <a:latin typeface="微軟正黑體" panose="020B0604030504040204" pitchFamily="34" charset="-120"/>
                        <a:ea typeface="微軟正黑體" panose="020B0604030504040204" pitchFamily="34" charset="-120"/>
                      </a:endParaRPr>
                    </a:p>
                  </a:txBody>
                  <a:tcPr anchor="ctr"/>
                </a:tc>
                <a:tc>
                  <a:txBody>
                    <a:bodyPr/>
                    <a:lstStyle/>
                    <a:p>
                      <a:pPr marL="0" indent="0" algn="ctr">
                        <a:lnSpc>
                          <a:spcPts val="2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增強式學習</a:t>
                      </a:r>
                    </a:p>
                  </a:txBody>
                  <a:tcPr marL="68580" marR="68580" marT="0" marB="0" anchor="ctr"/>
                </a:tc>
                <a:tc>
                  <a:txBody>
                    <a:bodyPr/>
                    <a:lstStyle/>
                    <a:p>
                      <a:pPr algn="ctr"/>
                      <a:endParaRPr lang="zh-TW" altLang="en-US" sz="1600" b="0" i="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633517663"/>
                  </a:ext>
                </a:extLst>
              </a:tr>
              <a:tr h="412392">
                <a:tc>
                  <a:txBody>
                    <a:bodyPr/>
                    <a:lstStyle/>
                    <a:p>
                      <a:pPr algn="ctr"/>
                      <a:r>
                        <a:rPr lang="zh-TW" altLang="en-US" sz="1600" b="0" i="0" dirty="0" smtClean="0">
                          <a:latin typeface="微軟正黑體" panose="020B0604030504040204" pitchFamily="34" charset="-120"/>
                          <a:ea typeface="微軟正黑體" panose="020B0604030504040204" pitchFamily="34" charset="-120"/>
                        </a:rPr>
                        <a:t>第</a:t>
                      </a:r>
                      <a:r>
                        <a:rPr lang="en-US" altLang="zh-TW" sz="1600" b="0" i="0" dirty="0" smtClean="0">
                          <a:latin typeface="微軟正黑體" panose="020B0604030504040204" pitchFamily="34" charset="-120"/>
                          <a:ea typeface="微軟正黑體" panose="020B0604030504040204" pitchFamily="34" charset="-120"/>
                        </a:rPr>
                        <a:t>5</a:t>
                      </a:r>
                      <a:r>
                        <a:rPr lang="zh-TW" altLang="en-US" sz="1600" b="0" i="0" dirty="0" smtClean="0">
                          <a:latin typeface="微軟正黑體" panose="020B0604030504040204" pitchFamily="34" charset="-120"/>
                          <a:ea typeface="微軟正黑體" panose="020B0604030504040204" pitchFamily="34" charset="-120"/>
                        </a:rPr>
                        <a:t>篇</a:t>
                      </a:r>
                      <a:endParaRPr lang="zh-TW" altLang="en-US" sz="1600" b="0" i="0" dirty="0">
                        <a:latin typeface="微軟正黑體" panose="020B0604030504040204" pitchFamily="34" charset="-120"/>
                        <a:ea typeface="微軟正黑體" panose="020B0604030504040204" pitchFamily="34" charset="-120"/>
                      </a:endParaRPr>
                    </a:p>
                  </a:txBody>
                  <a:tcPr anchor="ctr"/>
                </a:tc>
                <a:tc>
                  <a:txBody>
                    <a:bodyPr/>
                    <a:lstStyle/>
                    <a:p>
                      <a:pPr marL="0" indent="0" algn="ctr">
                        <a:lnSpc>
                          <a:spcPts val="2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sz="1600" b="0" i="0" kern="100" dirty="0">
                          <a:effectLst/>
                          <a:latin typeface="微軟正黑體" panose="020B0604030504040204" pitchFamily="34" charset="-120"/>
                          <a:ea typeface="微軟正黑體" panose="020B0604030504040204" pitchFamily="34" charset="-120"/>
                          <a:cs typeface="Times New Roman" panose="02020603050405020304" pitchFamily="18" charset="0"/>
                        </a:rPr>
                        <a:t>深度學習</a:t>
                      </a:r>
                    </a:p>
                  </a:txBody>
                  <a:tcPr marL="68580" marR="68580" marT="0" marB="0" anchor="ctr"/>
                </a:tc>
                <a:tc>
                  <a:txBody>
                    <a:bodyPr/>
                    <a:lstStyle/>
                    <a:p>
                      <a:pPr algn="ctr"/>
                      <a:r>
                        <a:rPr lang="zh-HK" altLang="zh-TW" sz="1600" b="0" i="0" kern="1200" dirty="0" smtClean="0">
                          <a:solidFill>
                            <a:schemeClr val="tx1"/>
                          </a:solidFill>
                          <a:effectLst/>
                          <a:latin typeface="微軟正黑體" panose="020B0604030504040204" pitchFamily="34" charset="-120"/>
                          <a:ea typeface="微軟正黑體" panose="020B0604030504040204" pitchFamily="34" charset="-120"/>
                          <a:cs typeface="+mn-cs"/>
                        </a:rPr>
                        <a:t>類神經網路</a:t>
                      </a:r>
                      <a:endParaRPr lang="zh-TW" altLang="en-US" sz="1600" b="0" i="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xmlns="" val="179570095"/>
                  </a:ext>
                </a:extLst>
              </a:tr>
            </a:tbl>
          </a:graphicData>
        </a:graphic>
      </p:graphicFrame>
      <p:sp>
        <p:nvSpPr>
          <p:cNvPr id="14" name="橢圓形圖說文字 13"/>
          <p:cNvSpPr/>
          <p:nvPr/>
        </p:nvSpPr>
        <p:spPr>
          <a:xfrm rot="684338">
            <a:off x="8022852" y="2402933"/>
            <a:ext cx="773024" cy="381458"/>
          </a:xfrm>
          <a:prstGeom prst="wedgeEllipseCallout">
            <a:avLst>
              <a:gd name="adj1" fmla="val -34943"/>
              <a:gd name="adj2" fmla="val 62500"/>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TW" sz="1200" b="1" dirty="0" smtClean="0">
                <a:solidFill>
                  <a:schemeClr val="bg1"/>
                </a:solidFill>
              </a:rPr>
              <a:t>NEW</a:t>
            </a:r>
            <a:endParaRPr lang="zh-TW" altLang="en-US" sz="1200" b="1" dirty="0">
              <a:solidFill>
                <a:schemeClr val="bg1"/>
              </a:solidFill>
            </a:endParaRPr>
          </a:p>
        </p:txBody>
      </p:sp>
    </p:spTree>
    <p:extLst>
      <p:ext uri="{BB962C8B-B14F-4D97-AF65-F5344CB8AC3E}">
        <p14:creationId xmlns:p14="http://schemas.microsoft.com/office/powerpoint/2010/main" val="1809298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副標題 4"/>
          <p:cNvSpPr txBox="1">
            <a:spLocks noGrp="1"/>
          </p:cNvSpPr>
          <p:nvPr>
            <p:ph type="body" sz="quarter" idx="1"/>
          </p:nvPr>
        </p:nvSpPr>
        <p:spPr>
          <a:xfrm>
            <a:off x="846991" y="3726472"/>
            <a:ext cx="7543801" cy="1055078"/>
          </a:xfrm>
          <a:prstGeom prst="rect">
            <a:avLst/>
          </a:prstGeom>
        </p:spPr>
        <p:txBody>
          <a:bodyPr/>
          <a:lstStyle>
            <a:lvl1pPr>
              <a:defRPr spc="100"/>
            </a:lvl1pPr>
          </a:lstStyle>
          <a:p>
            <a:r>
              <a:rPr dirty="0"/>
              <a:t> </a:t>
            </a:r>
          </a:p>
        </p:txBody>
      </p:sp>
      <p:pic>
        <p:nvPicPr>
          <p:cNvPr id="749" name="Picture 2" descr="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
        <p:nvSpPr>
          <p:cNvPr id="6" name="標題 1"/>
          <p:cNvSpPr>
            <a:spLocks noGrp="1"/>
          </p:cNvSpPr>
          <p:nvPr>
            <p:ph type="title" idx="4294967295"/>
          </p:nvPr>
        </p:nvSpPr>
        <p:spPr>
          <a:xfrm>
            <a:off x="0" y="2432355"/>
            <a:ext cx="9144000" cy="1562100"/>
          </a:xfrm>
          <a:prstGeom prst="rect">
            <a:avLst/>
          </a:prstGeom>
        </p:spPr>
        <p:txBody>
          <a:bodyPr/>
          <a:lstStyle/>
          <a:p>
            <a:pPr algn="ctr"/>
            <a:r>
              <a:rPr lang="zh-TW" altLang="en-US" sz="4800" b="1" dirty="0" smtClean="0">
                <a:solidFill>
                  <a:schemeClr val="tx1"/>
                </a:solidFill>
              </a:rPr>
              <a:t>雲端服務介紹</a:t>
            </a:r>
            <a:endParaRPr lang="zh-TW" altLang="en-US" sz="4800" b="1" dirty="0">
              <a:solidFill>
                <a:schemeClr val="tx1"/>
              </a:solidFill>
            </a:endParaRPr>
          </a:p>
        </p:txBody>
      </p:sp>
    </p:spTree>
    <p:extLst>
      <p:ext uri="{BB962C8B-B14F-4D97-AF65-F5344CB8AC3E}">
        <p14:creationId xmlns:p14="http://schemas.microsoft.com/office/powerpoint/2010/main" val="10886379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18796" y="4096953"/>
            <a:ext cx="332398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r>
              <a:rPr kumimoji="0" lang="zh-TW" altLang="en-US" sz="1400" i="0" u="none" strike="noStrike" cap="none" spc="0" normalizeH="0" baseline="0" dirty="0" smtClean="0">
                <a:ln>
                  <a:noFill/>
                </a:ln>
                <a:solidFill>
                  <a:schemeClr val="bg1"/>
                </a:solidFill>
                <a:effectLst/>
                <a:uFillTx/>
                <a:sym typeface="Arial"/>
              </a:rPr>
              <a:t>資料來源：</a:t>
            </a:r>
            <a:r>
              <a:rPr lang="zh-TW" altLang="en-US" sz="1400" dirty="0" smtClean="0">
                <a:solidFill>
                  <a:schemeClr val="bg1"/>
                </a:solidFill>
              </a:rPr>
              <a:t>台灣</a:t>
            </a:r>
            <a:r>
              <a:rPr lang="zh-TW" altLang="en-US" sz="1400" dirty="0">
                <a:solidFill>
                  <a:schemeClr val="bg1"/>
                </a:solidFill>
              </a:rPr>
              <a:t>亞馬遜網路服務</a:t>
            </a:r>
            <a:r>
              <a:rPr lang="zh-TW" altLang="en-US" sz="1400" dirty="0" smtClean="0">
                <a:solidFill>
                  <a:schemeClr val="bg1"/>
                </a:solidFill>
              </a:rPr>
              <a:t>有限公司</a:t>
            </a:r>
            <a:endParaRPr kumimoji="0" lang="zh-TW" altLang="en-US" sz="1400" i="0" u="none" strike="noStrike" cap="none" spc="0" normalizeH="0" baseline="0" dirty="0">
              <a:ln>
                <a:noFill/>
              </a:ln>
              <a:solidFill>
                <a:schemeClr val="bg1"/>
              </a:solidFill>
              <a:effectLst/>
              <a:uFillTx/>
              <a:sym typeface="Arial"/>
            </a:endParaRPr>
          </a:p>
        </p:txBody>
      </p:sp>
      <p:cxnSp>
        <p:nvCxnSpPr>
          <p:cNvPr id="11" name="直線接點 10"/>
          <p:cNvCxnSpPr/>
          <p:nvPr/>
        </p:nvCxnSpPr>
        <p:spPr>
          <a:xfrm>
            <a:off x="681317" y="1069817"/>
            <a:ext cx="7719083" cy="0"/>
          </a:xfrm>
          <a:prstGeom prst="line">
            <a:avLst/>
          </a:prstGeom>
          <a:noFill/>
          <a:ln w="25400" cap="flat">
            <a:solidFill>
              <a:srgbClr val="009999"/>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17" name="圖片 16"/>
          <p:cNvPicPr>
            <a:picLocks noChangeAspect="1"/>
          </p:cNvPicPr>
          <p:nvPr/>
        </p:nvPicPr>
        <p:blipFill rotWithShape="1">
          <a:blip r:embed="rId2"/>
          <a:srcRect l="33990" t="26477" r="38057" b="57404"/>
          <a:stretch/>
        </p:blipFill>
        <p:spPr>
          <a:xfrm>
            <a:off x="5331262" y="3016885"/>
            <a:ext cx="3582217" cy="1444289"/>
          </a:xfrm>
          <a:prstGeom prst="rect">
            <a:avLst/>
          </a:prstGeom>
        </p:spPr>
      </p:pic>
      <p:graphicFrame>
        <p:nvGraphicFramePr>
          <p:cNvPr id="27" name="資料庫圖表 26"/>
          <p:cNvGraphicFramePr/>
          <p:nvPr>
            <p:extLst/>
          </p:nvPr>
        </p:nvGraphicFramePr>
        <p:xfrm>
          <a:off x="253538" y="-130139"/>
          <a:ext cx="8650840" cy="4053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群組 6"/>
          <p:cNvGrpSpPr/>
          <p:nvPr/>
        </p:nvGrpSpPr>
        <p:grpSpPr>
          <a:xfrm>
            <a:off x="1279697" y="247876"/>
            <a:ext cx="6698785" cy="774436"/>
            <a:chOff x="1279697" y="371701"/>
            <a:chExt cx="6698785" cy="774436"/>
          </a:xfrm>
        </p:grpSpPr>
        <p:sp>
          <p:nvSpPr>
            <p:cNvPr id="3" name="TextBox 2">
              <a:extLst>
                <a:ext uri="{FF2B5EF4-FFF2-40B4-BE49-F238E27FC236}">
                  <a16:creationId xmlns:a16="http://schemas.microsoft.com/office/drawing/2014/main" xmlns="" id="{D4158EF2-BF6F-4970-87D3-2892356780E8}"/>
                </a:ext>
              </a:extLst>
            </p:cNvPr>
            <p:cNvSpPr txBox="1"/>
            <p:nvPr/>
          </p:nvSpPr>
          <p:spPr>
            <a:xfrm>
              <a:off x="2986410" y="485393"/>
              <a:ext cx="4992072" cy="615553"/>
            </a:xfrm>
            <a:prstGeom prst="rect">
              <a:avLst/>
            </a:prstGeom>
            <a:noFill/>
          </p:spPr>
          <p:txBody>
            <a:bodyPr wrap="none" rtlCol="0">
              <a:spAutoFit/>
            </a:bodyPr>
            <a:lstStyle/>
            <a:p>
              <a:r>
                <a:rPr lang="en-US" altLang="zh-TW" sz="3400" b="1" dirty="0" smtClean="0">
                  <a:solidFill>
                    <a:srgbClr val="009999"/>
                  </a:solidFill>
                  <a:latin typeface="微軟正黑體" panose="020B0604030504040204" pitchFamily="34" charset="-120"/>
                  <a:ea typeface="微軟正黑體" panose="020B0604030504040204" pitchFamily="34" charset="-120"/>
                </a:rPr>
                <a:t>AI</a:t>
              </a:r>
              <a:r>
                <a:rPr lang="zh-TW" altLang="en-US" sz="3400" b="1" dirty="0" smtClean="0">
                  <a:solidFill>
                    <a:srgbClr val="009999"/>
                  </a:solidFill>
                  <a:latin typeface="微軟正黑體" panose="020B0604030504040204" pitchFamily="34" charset="-120"/>
                  <a:ea typeface="微軟正黑體" panose="020B0604030504040204" pitchFamily="34" charset="-120"/>
                </a:rPr>
                <a:t>高中職生扎根系列活動</a:t>
              </a:r>
              <a:endParaRPr lang="en-HK" sz="2000" b="1" dirty="0">
                <a:solidFill>
                  <a:srgbClr val="009999"/>
                </a:solidFill>
                <a:latin typeface="微軟正黑體" panose="020B0604030504040204" pitchFamily="34" charset="-120"/>
                <a:ea typeface="微軟正黑體" panose="020B0604030504040204" pitchFamily="34" charset="-120"/>
              </a:endParaRPr>
            </a:p>
          </p:txBody>
        </p:sp>
        <p:grpSp>
          <p:nvGrpSpPr>
            <p:cNvPr id="28" name="群組 27"/>
            <p:cNvGrpSpPr/>
            <p:nvPr/>
          </p:nvGrpSpPr>
          <p:grpSpPr>
            <a:xfrm>
              <a:off x="1419577" y="371701"/>
              <a:ext cx="1487489" cy="455519"/>
              <a:chOff x="752583" y="483393"/>
              <a:chExt cx="1613805" cy="412655"/>
            </a:xfrm>
          </p:grpSpPr>
          <p:pic>
            <p:nvPicPr>
              <p:cNvPr id="29" name="圖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583" y="483393"/>
                <a:ext cx="495326" cy="412655"/>
              </a:xfrm>
              <a:prstGeom prst="rect">
                <a:avLst/>
              </a:prstGeom>
            </p:spPr>
          </p:pic>
          <p:pic>
            <p:nvPicPr>
              <p:cNvPr id="30" name="圖片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5696" y="510978"/>
                <a:ext cx="950692" cy="364861"/>
              </a:xfrm>
              <a:prstGeom prst="rect">
                <a:avLst/>
              </a:prstGeom>
            </p:spPr>
          </p:pic>
        </p:grpSp>
        <p:sp>
          <p:nvSpPr>
            <p:cNvPr id="31" name="TextBox 2">
              <a:extLst>
                <a:ext uri="{FF2B5EF4-FFF2-40B4-BE49-F238E27FC236}">
                  <a16:creationId xmlns:a16="http://schemas.microsoft.com/office/drawing/2014/main" xmlns="" id="{D4158EF2-BF6F-4970-87D3-2892356780E8}"/>
                </a:ext>
              </a:extLst>
            </p:cNvPr>
            <p:cNvSpPr txBox="1"/>
            <p:nvPr/>
          </p:nvSpPr>
          <p:spPr>
            <a:xfrm>
              <a:off x="1279697" y="807583"/>
              <a:ext cx="1627369" cy="338554"/>
            </a:xfrm>
            <a:prstGeom prst="rect">
              <a:avLst/>
            </a:prstGeom>
            <a:noFill/>
          </p:spPr>
          <p:txBody>
            <a:bodyPr wrap="none" rtlCol="0">
              <a:spAutoFit/>
            </a:bodyPr>
            <a:lstStyle/>
            <a:p>
              <a:r>
                <a:rPr lang="zh-TW" altLang="en-US" sz="1600" b="1" dirty="0" smtClean="0">
                  <a:latin typeface="微軟正黑體" panose="020B0604030504040204" pitchFamily="34" charset="-120"/>
                  <a:ea typeface="微軟正黑體" panose="020B0604030504040204" pitchFamily="34" charset="-120"/>
                </a:rPr>
                <a:t>國教署</a:t>
              </a:r>
              <a:r>
                <a:rPr lang="en-US" altLang="zh-TW" sz="1600" b="1" dirty="0" smtClean="0">
                  <a:latin typeface="微軟正黑體" panose="020B0604030504040204" pitchFamily="34" charset="-120"/>
                  <a:ea typeface="微軟正黑體" panose="020B0604030504040204" pitchFamily="34" charset="-120"/>
                </a:rPr>
                <a:t> x </a:t>
              </a:r>
              <a:r>
                <a:rPr lang="zh-TW" altLang="en-US" sz="1600" b="1" dirty="0" smtClean="0">
                  <a:latin typeface="微軟正黑體" panose="020B0604030504040204" pitchFamily="34" charset="-120"/>
                  <a:ea typeface="微軟正黑體" panose="020B0604030504040204" pitchFamily="34" charset="-120"/>
                </a:rPr>
                <a:t>工業局</a:t>
              </a:r>
              <a:endParaRPr lang="en-HK" sz="1600" b="1" dirty="0">
                <a:solidFill>
                  <a:srgbClr val="009999"/>
                </a:solidFill>
                <a:latin typeface="微軟正黑體" panose="020B0604030504040204" pitchFamily="34" charset="-120"/>
                <a:ea typeface="微軟正黑體" panose="020B0604030504040204" pitchFamily="34" charset="-120"/>
              </a:endParaRPr>
            </a:p>
          </p:txBody>
        </p:sp>
      </p:grpSp>
      <p:pic>
        <p:nvPicPr>
          <p:cNvPr id="8" name="圖片 7"/>
          <p:cNvPicPr>
            <a:picLocks noChangeAspect="1"/>
          </p:cNvPicPr>
          <p:nvPr/>
        </p:nvPicPr>
        <p:blipFill rotWithShape="1">
          <a:blip r:embed="rId10" cstate="print">
            <a:extLst>
              <a:ext uri="{28A0092B-C50C-407E-A947-70E740481C1C}">
                <a14:useLocalDpi xmlns:a14="http://schemas.microsoft.com/office/drawing/2010/main" val="0"/>
              </a:ext>
            </a:extLst>
          </a:blip>
          <a:srcRect l="7329" t="1" r="6091" b="45490"/>
          <a:stretch/>
        </p:blipFill>
        <p:spPr>
          <a:xfrm>
            <a:off x="291824" y="2584706"/>
            <a:ext cx="4941651" cy="3738273"/>
          </a:xfrm>
          <a:prstGeom prst="rect">
            <a:avLst/>
          </a:prstGeom>
        </p:spPr>
      </p:pic>
      <p:grpSp>
        <p:nvGrpSpPr>
          <p:cNvPr id="12" name="群組 11"/>
          <p:cNvGrpSpPr/>
          <p:nvPr/>
        </p:nvGrpSpPr>
        <p:grpSpPr>
          <a:xfrm>
            <a:off x="5389629" y="4889069"/>
            <a:ext cx="3495293" cy="1399415"/>
            <a:chOff x="5409085" y="4927981"/>
            <a:chExt cx="3495293" cy="1399415"/>
          </a:xfrm>
        </p:grpSpPr>
        <p:pic>
          <p:nvPicPr>
            <p:cNvPr id="9" name="圖片 8"/>
            <p:cNvPicPr>
              <a:picLocks noChangeAspect="1"/>
            </p:cNvPicPr>
            <p:nvPr/>
          </p:nvPicPr>
          <p:blipFill rotWithShape="1">
            <a:blip r:embed="rId11" cstate="print">
              <a:extLst>
                <a:ext uri="{28A0092B-C50C-407E-A947-70E740481C1C}">
                  <a14:useLocalDpi xmlns:a14="http://schemas.microsoft.com/office/drawing/2010/main" val="0"/>
                </a:ext>
              </a:extLst>
            </a:blip>
            <a:srcRect l="25018" t="3010" r="20485" b="26074"/>
            <a:stretch/>
          </p:blipFill>
          <p:spPr>
            <a:xfrm>
              <a:off x="5409085" y="4927981"/>
              <a:ext cx="1624013" cy="1399415"/>
            </a:xfrm>
            <a:prstGeom prst="rect">
              <a:avLst/>
            </a:prstGeom>
          </p:spPr>
        </p:pic>
        <p:pic>
          <p:nvPicPr>
            <p:cNvPr id="1032" name="Picture 8" descr="https://aigo-senior.org.tw/img/steps-3-2.jpg"/>
            <p:cNvPicPr>
              <a:picLocks noChangeAspect="1" noChangeArrowheads="1"/>
            </p:cNvPicPr>
            <p:nvPr/>
          </p:nvPicPr>
          <p:blipFill rotWithShape="1">
            <a:blip r:embed="rId12">
              <a:extLst>
                <a:ext uri="{28A0092B-C50C-407E-A947-70E740481C1C}">
                  <a14:useLocalDpi xmlns:a14="http://schemas.microsoft.com/office/drawing/2010/main" val="0"/>
                </a:ext>
              </a:extLst>
            </a:blip>
            <a:srcRect l="45508" t="25501" r="9576" b="21084"/>
            <a:stretch/>
          </p:blipFill>
          <p:spPr bwMode="auto">
            <a:xfrm>
              <a:off x="7132953" y="4927981"/>
              <a:ext cx="1771425" cy="139499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文字方塊 15"/>
          <p:cNvSpPr txBox="1"/>
          <p:nvPr/>
        </p:nvSpPr>
        <p:spPr>
          <a:xfrm>
            <a:off x="5367387" y="2687166"/>
            <a:ext cx="142763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TW" altLang="en-US" sz="1600" b="1" i="0" u="none" strike="noStrike" cap="none" spc="0" normalizeH="0" baseline="0" dirty="0" smtClean="0">
                <a:ln>
                  <a:noFill/>
                </a:ln>
                <a:solidFill>
                  <a:srgbClr val="002060"/>
                </a:solidFill>
                <a:effectLst/>
                <a:uFillTx/>
                <a:latin typeface="Arial"/>
                <a:ea typeface="Arial"/>
                <a:cs typeface="Arial"/>
                <a:sym typeface="Arial"/>
              </a:rPr>
              <a:t>一日 </a:t>
            </a:r>
            <a:r>
              <a:rPr kumimoji="0" lang="en-US" altLang="zh-TW" sz="1600" b="1" i="0" u="none" strike="noStrike" cap="none" spc="0" normalizeH="0" baseline="0" dirty="0" smtClean="0">
                <a:ln>
                  <a:noFill/>
                </a:ln>
                <a:solidFill>
                  <a:srgbClr val="002060"/>
                </a:solidFill>
                <a:effectLst/>
                <a:uFillTx/>
                <a:latin typeface="Arial"/>
                <a:ea typeface="Arial"/>
                <a:cs typeface="Arial"/>
                <a:sym typeface="Arial"/>
              </a:rPr>
              <a:t>AI</a:t>
            </a:r>
            <a:r>
              <a:rPr kumimoji="0" lang="zh-TW" altLang="en-US" sz="1600" b="1" i="0" u="none" strike="noStrike" cap="none" spc="0" normalizeH="0" baseline="0" dirty="0" smtClean="0">
                <a:ln>
                  <a:noFill/>
                </a:ln>
                <a:solidFill>
                  <a:srgbClr val="002060"/>
                </a:solidFill>
                <a:effectLst/>
                <a:uFillTx/>
                <a:latin typeface="Arial"/>
                <a:ea typeface="Arial"/>
                <a:cs typeface="Arial"/>
                <a:sym typeface="Arial"/>
              </a:rPr>
              <a:t> 實作營</a:t>
            </a:r>
            <a:endParaRPr kumimoji="0" lang="zh-TW" altLang="en-US" sz="1600" b="1" i="0" u="none" strike="noStrike" cap="none" spc="0" normalizeH="0" baseline="0" dirty="0">
              <a:ln>
                <a:noFill/>
              </a:ln>
              <a:solidFill>
                <a:srgbClr val="002060"/>
              </a:solidFill>
              <a:effectLst/>
              <a:uFillTx/>
              <a:latin typeface="Arial"/>
              <a:ea typeface="Arial"/>
              <a:cs typeface="Arial"/>
              <a:sym typeface="Arial"/>
            </a:endParaRPr>
          </a:p>
        </p:txBody>
      </p:sp>
      <p:sp>
        <p:nvSpPr>
          <p:cNvPr id="38" name="文字方塊 37"/>
          <p:cNvSpPr txBox="1"/>
          <p:nvPr/>
        </p:nvSpPr>
        <p:spPr>
          <a:xfrm>
            <a:off x="5364143" y="4551637"/>
            <a:ext cx="308032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zh-TW" altLang="en-US" sz="1600" b="1" dirty="0" smtClean="0">
                <a:solidFill>
                  <a:srgbClr val="002060"/>
                </a:solidFill>
              </a:rPr>
              <a:t>大廠企業</a:t>
            </a:r>
            <a:r>
              <a:rPr lang="zh-TW" altLang="en-US" sz="1600" b="1" dirty="0">
                <a:solidFill>
                  <a:srgbClr val="002060"/>
                </a:solidFill>
              </a:rPr>
              <a:t>參</a:t>
            </a:r>
            <a:r>
              <a:rPr lang="zh-TW" altLang="en-US" sz="1600" b="1" dirty="0" smtClean="0">
                <a:solidFill>
                  <a:srgbClr val="002060"/>
                </a:solidFill>
              </a:rPr>
              <a:t>訪</a:t>
            </a:r>
            <a:r>
              <a:rPr lang="zh-TW" altLang="en-US" sz="1600" b="1" dirty="0">
                <a:solidFill>
                  <a:srgbClr val="002060"/>
                </a:solidFill>
              </a:rPr>
              <a:t>及</a:t>
            </a:r>
            <a:r>
              <a:rPr kumimoji="0" lang="zh-TW" altLang="en-US" sz="1600" b="1" i="0" u="none" strike="noStrike" cap="none" spc="0" normalizeH="0" baseline="0" dirty="0" smtClean="0">
                <a:ln>
                  <a:noFill/>
                </a:ln>
                <a:solidFill>
                  <a:srgbClr val="002060"/>
                </a:solidFill>
                <a:effectLst/>
                <a:uFillTx/>
                <a:latin typeface="Arial"/>
                <a:ea typeface="Arial"/>
                <a:cs typeface="Arial"/>
                <a:sym typeface="Arial"/>
              </a:rPr>
              <a:t> </a:t>
            </a:r>
            <a:r>
              <a:rPr kumimoji="0" lang="en-US" altLang="zh-TW" sz="1600" b="1" i="0" u="none" strike="noStrike" cap="none" spc="0" normalizeH="0" baseline="0" dirty="0" smtClean="0">
                <a:ln>
                  <a:noFill/>
                </a:ln>
                <a:solidFill>
                  <a:srgbClr val="002060"/>
                </a:solidFill>
                <a:effectLst/>
                <a:uFillTx/>
                <a:latin typeface="Arial"/>
                <a:ea typeface="Arial"/>
                <a:cs typeface="Arial"/>
                <a:sym typeface="Arial"/>
              </a:rPr>
              <a:t>AI</a:t>
            </a:r>
            <a:r>
              <a:rPr kumimoji="0" lang="zh-TW" altLang="en-US" sz="1600" b="1" i="0" u="none" strike="noStrike" cap="none" spc="0" normalizeH="0" baseline="0" dirty="0" smtClean="0">
                <a:ln>
                  <a:noFill/>
                </a:ln>
                <a:solidFill>
                  <a:srgbClr val="002060"/>
                </a:solidFill>
                <a:effectLst/>
                <a:uFillTx/>
                <a:latin typeface="Arial"/>
                <a:ea typeface="Arial"/>
                <a:cs typeface="Arial"/>
                <a:sym typeface="Arial"/>
              </a:rPr>
              <a:t> 創意成果發表</a:t>
            </a:r>
            <a:endParaRPr kumimoji="0" lang="zh-TW" altLang="en-US" sz="1600" b="1" i="0" u="none" strike="noStrike" cap="none" spc="0" normalizeH="0" baseline="0" dirty="0">
              <a:ln>
                <a:noFill/>
              </a:ln>
              <a:solidFill>
                <a:srgbClr val="002060"/>
              </a:solidFill>
              <a:effectLst/>
              <a:uFillTx/>
              <a:latin typeface="Arial"/>
              <a:ea typeface="Arial"/>
              <a:cs typeface="Arial"/>
              <a:sym typeface="Arial"/>
            </a:endParaRPr>
          </a:p>
        </p:txBody>
      </p:sp>
      <p:sp>
        <p:nvSpPr>
          <p:cNvPr id="40" name="文字方塊 39"/>
          <p:cNvSpPr txBox="1"/>
          <p:nvPr/>
        </p:nvSpPr>
        <p:spPr>
          <a:xfrm>
            <a:off x="418796" y="6488461"/>
            <a:ext cx="299857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r>
              <a:rPr kumimoji="0" lang="zh-TW" altLang="en-US" sz="1400" i="0" u="none" strike="noStrike" cap="none" spc="0" normalizeH="0" baseline="0" dirty="0" smtClean="0">
                <a:ln>
                  <a:noFill/>
                </a:ln>
                <a:solidFill>
                  <a:schemeClr val="bg1"/>
                </a:solidFill>
                <a:effectLst/>
                <a:uFillTx/>
                <a:sym typeface="Arial"/>
              </a:rPr>
              <a:t>資料來源：</a:t>
            </a:r>
            <a:r>
              <a:rPr lang="en-US" altLang="zh-TW" sz="1400" dirty="0">
                <a:solidFill>
                  <a:schemeClr val="bg1"/>
                </a:solidFill>
              </a:rPr>
              <a:t>https://</a:t>
            </a:r>
            <a:r>
              <a:rPr lang="en-US" altLang="zh-TW" sz="1400" dirty="0" smtClean="0">
                <a:solidFill>
                  <a:schemeClr val="bg1"/>
                </a:solidFill>
              </a:rPr>
              <a:t>aigo-senior.org.tw/</a:t>
            </a:r>
            <a:endParaRPr lang="zh-TW" altLang="en-US" sz="1400" dirty="0">
              <a:solidFill>
                <a:schemeClr val="bg1"/>
              </a:solidFill>
            </a:endParaRPr>
          </a:p>
        </p:txBody>
      </p:sp>
      <p:sp>
        <p:nvSpPr>
          <p:cNvPr id="2" name="投影片編號版面配置區 1"/>
          <p:cNvSpPr>
            <a:spLocks noGrp="1"/>
          </p:cNvSpPr>
          <p:nvPr>
            <p:ph type="sldNum" sz="quarter" idx="12"/>
          </p:nvPr>
        </p:nvSpPr>
        <p:spPr/>
        <p:txBody>
          <a:bodyPr/>
          <a:lstStyle/>
          <a:p>
            <a:pPr>
              <a:defRPr/>
            </a:pPr>
            <a:fld id="{E43EB15D-1CDE-4F56-82A7-A2C2E3CC5758}" type="slidenum">
              <a:rPr lang="zh-TW" altLang="en-US" smtClean="0"/>
              <a:pPr>
                <a:defRPr/>
              </a:pPr>
              <a:t>57</a:t>
            </a:fld>
            <a:endParaRPr lang="zh-TW" altLang="en-US"/>
          </a:p>
        </p:txBody>
      </p:sp>
    </p:spTree>
    <p:extLst>
      <p:ext uri="{BB962C8B-B14F-4D97-AF65-F5344CB8AC3E}">
        <p14:creationId xmlns:p14="http://schemas.microsoft.com/office/powerpoint/2010/main" val="1912222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158EF2-BF6F-4970-87D3-2892356780E8}"/>
              </a:ext>
            </a:extLst>
          </p:cNvPr>
          <p:cNvSpPr txBox="1"/>
          <p:nvPr/>
        </p:nvSpPr>
        <p:spPr>
          <a:xfrm>
            <a:off x="2142768" y="372573"/>
            <a:ext cx="5262979" cy="646331"/>
          </a:xfrm>
          <a:prstGeom prst="rect">
            <a:avLst/>
          </a:prstGeom>
          <a:noFill/>
        </p:spPr>
        <p:txBody>
          <a:bodyPr wrap="none" rtlCol="0">
            <a:spAutoFit/>
          </a:bodyPr>
          <a:lstStyle/>
          <a:p>
            <a:r>
              <a:rPr lang="zh-TW" altLang="en-US" sz="3600" b="1" dirty="0" smtClean="0">
                <a:latin typeface="微軟正黑體" panose="020B0604030504040204" pitchFamily="34" charset="-120"/>
                <a:ea typeface="微軟正黑體" panose="020B0604030504040204" pitchFamily="34" charset="-120"/>
              </a:rPr>
              <a:t>現階段常見雲端服務項目</a:t>
            </a:r>
            <a:endParaRPr lang="en-HK" sz="3600" b="1" dirty="0">
              <a:latin typeface="微軟正黑體" panose="020B0604030504040204" pitchFamily="34" charset="-120"/>
              <a:ea typeface="微軟正黑體" panose="020B0604030504040204" pitchFamily="34" charset="-120"/>
            </a:endParaRPr>
          </a:p>
        </p:txBody>
      </p:sp>
      <p:graphicFrame>
        <p:nvGraphicFramePr>
          <p:cNvPr id="8" name="表格 7"/>
          <p:cNvGraphicFramePr>
            <a:graphicFrameLocks noGrp="1"/>
          </p:cNvGraphicFramePr>
          <p:nvPr>
            <p:extLst/>
          </p:nvPr>
        </p:nvGraphicFramePr>
        <p:xfrm>
          <a:off x="564775" y="1405965"/>
          <a:ext cx="8113059" cy="4733754"/>
        </p:xfrm>
        <a:graphic>
          <a:graphicData uri="http://schemas.openxmlformats.org/drawingml/2006/table">
            <a:tbl>
              <a:tblPr firstRow="1" bandRow="1">
                <a:tableStyleId>{B301B821-A1FF-4177-AEE7-76D212191A09}</a:tableStyleId>
              </a:tblPr>
              <a:tblGrid>
                <a:gridCol w="2028265">
                  <a:extLst>
                    <a:ext uri="{9D8B030D-6E8A-4147-A177-3AD203B41FA5}">
                      <a16:colId xmlns:a16="http://schemas.microsoft.com/office/drawing/2014/main" xmlns="" val="2608574141"/>
                    </a:ext>
                  </a:extLst>
                </a:gridCol>
                <a:gridCol w="1351430">
                  <a:extLst>
                    <a:ext uri="{9D8B030D-6E8A-4147-A177-3AD203B41FA5}">
                      <a16:colId xmlns:a16="http://schemas.microsoft.com/office/drawing/2014/main" xmlns="" val="1901509335"/>
                    </a:ext>
                  </a:extLst>
                </a:gridCol>
                <a:gridCol w="2680447">
                  <a:extLst>
                    <a:ext uri="{9D8B030D-6E8A-4147-A177-3AD203B41FA5}">
                      <a16:colId xmlns:a16="http://schemas.microsoft.com/office/drawing/2014/main" xmlns="" val="196520895"/>
                    </a:ext>
                  </a:extLst>
                </a:gridCol>
                <a:gridCol w="2052917">
                  <a:extLst>
                    <a:ext uri="{9D8B030D-6E8A-4147-A177-3AD203B41FA5}">
                      <a16:colId xmlns:a16="http://schemas.microsoft.com/office/drawing/2014/main" xmlns="" val="141084003"/>
                    </a:ext>
                  </a:extLst>
                </a:gridCol>
              </a:tblGrid>
              <a:tr h="947256">
                <a:tc>
                  <a:txBody>
                    <a:bodyPr/>
                    <a:lstStyle/>
                    <a:p>
                      <a:pPr algn="ctr"/>
                      <a:r>
                        <a:rPr lang="zh-TW" altLang="en-US" sz="1800" dirty="0" smtClean="0">
                          <a:latin typeface="微軟正黑體" panose="020B0604030504040204" pitchFamily="34" charset="-120"/>
                          <a:ea typeface="微軟正黑體" panose="020B0604030504040204" pitchFamily="34" charset="-120"/>
                        </a:rPr>
                        <a:t>提供單位</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企業</a:t>
                      </a:r>
                      <a:endParaRPr lang="zh-TW" altLang="en-US" sz="18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solidFill>
                  </a:tcPr>
                </a:tc>
                <a:tc>
                  <a:txBody>
                    <a:bodyPr/>
                    <a:lstStyle/>
                    <a:p>
                      <a:pPr algn="ctr"/>
                      <a:r>
                        <a:rPr lang="zh-TW" altLang="en-US" sz="1800" dirty="0" smtClean="0">
                          <a:latin typeface="微軟正黑體" panose="020B0604030504040204" pitchFamily="34" charset="-120"/>
                          <a:ea typeface="微軟正黑體" panose="020B0604030504040204" pitchFamily="34" charset="-120"/>
                        </a:rPr>
                        <a:t>主要雲端服務類別</a:t>
                      </a:r>
                      <a:endParaRPr lang="zh-TW" altLang="en-US" sz="18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anose="020B0604030504040204" pitchFamily="34" charset="-120"/>
                          <a:ea typeface="微軟正黑體" panose="020B0604030504040204" pitchFamily="34" charset="-120"/>
                        </a:rPr>
                        <a:t>免費雲端服務：</a:t>
                      </a:r>
                      <a:endParaRPr lang="en-US" altLang="zh-TW" sz="1800" dirty="0" smtClean="0">
                        <a:latin typeface="微軟正黑體" panose="020B0604030504040204" pitchFamily="34" charset="-120"/>
                        <a:ea typeface="微軟正黑體" panose="020B0604030504040204" pitchFamily="34"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solidFill>
                            <a:srgbClr val="FFFF00"/>
                          </a:solidFill>
                          <a:latin typeface="微軟正黑體" panose="020B0604030504040204" pitchFamily="34" charset="-120"/>
                          <a:ea typeface="微軟正黑體" panose="020B0604030504040204" pitchFamily="34" charset="-120"/>
                        </a:rPr>
                        <a:t>提供限額的雲端運算與部分雲端服務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solidFill>
                  </a:tcPr>
                </a:tc>
                <a:tc>
                  <a:txBody>
                    <a:bodyPr/>
                    <a:lstStyle/>
                    <a:p>
                      <a:pPr algn="ctr"/>
                      <a:r>
                        <a:rPr lang="zh-TW" altLang="en-US" sz="1800" dirty="0" smtClean="0">
                          <a:latin typeface="微軟正黑體" panose="020B0604030504040204" pitchFamily="34" charset="-120"/>
                          <a:ea typeface="微軟正黑體" panose="020B0604030504040204" pitchFamily="34" charset="-120"/>
                        </a:rPr>
                        <a:t>教育服務</a:t>
                      </a:r>
                      <a:endParaRPr lang="en-US" altLang="zh-TW" sz="1800" dirty="0" smtClean="0">
                        <a:latin typeface="微軟正黑體" panose="020B0604030504040204" pitchFamily="34" charset="-120"/>
                        <a:ea typeface="微軟正黑體" panose="020B0604030504040204" pitchFamily="34" charset="-120"/>
                      </a:endParaRPr>
                    </a:p>
                    <a:p>
                      <a:pPr algn="ct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高中、大學師生</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solidFill>
                  </a:tcPr>
                </a:tc>
                <a:extLst>
                  <a:ext uri="{0D108BD9-81ED-4DB2-BD59-A6C34878D82A}">
                    <a16:rowId xmlns:a16="http://schemas.microsoft.com/office/drawing/2014/main" xmlns="" val="1703705442"/>
                  </a:ext>
                </a:extLst>
              </a:tr>
              <a:tr h="536778">
                <a:tc>
                  <a:txBody>
                    <a:bodyPr/>
                    <a:lstStyle/>
                    <a:p>
                      <a:pPr algn="ctr"/>
                      <a:r>
                        <a:rPr lang="en-US" altLang="zh-TW" sz="1400" b="0" i="0" u="none" strike="noStrike" cap="none" spc="0" baseline="0" dirty="0" smtClean="0">
                          <a:ln>
                            <a:noFill/>
                          </a:ln>
                          <a:solidFill>
                            <a:schemeClr val="dk1"/>
                          </a:solidFill>
                          <a:effectLst/>
                          <a:uFillTx/>
                          <a:latin typeface="+mn-lt"/>
                          <a:ea typeface="+mn-ea"/>
                          <a:cs typeface="+mn-cs"/>
                          <a:sym typeface="微軟正黑體"/>
                        </a:rPr>
                        <a:t>Amazon Web Service</a:t>
                      </a:r>
                      <a:r>
                        <a:rPr lang="zh-TW" altLang="en-US" sz="1400" b="0" i="0" u="none" strike="noStrike" cap="none" spc="0" baseline="0" dirty="0" smtClean="0">
                          <a:ln>
                            <a:noFill/>
                          </a:ln>
                          <a:solidFill>
                            <a:schemeClr val="dk1"/>
                          </a:solidFill>
                          <a:effectLst/>
                          <a:uFillTx/>
                          <a:latin typeface="+mn-lt"/>
                          <a:ea typeface="+mn-ea"/>
                          <a:cs typeface="+mn-cs"/>
                          <a:sym typeface="微軟正黑體"/>
                        </a:rPr>
                        <a:t>（</a:t>
                      </a:r>
                      <a:r>
                        <a:rPr lang="en-US" altLang="zh-TW" sz="1400" b="0" i="0" u="none" strike="noStrike" cap="none" spc="0" baseline="0" dirty="0" smtClean="0">
                          <a:ln>
                            <a:noFill/>
                          </a:ln>
                          <a:solidFill>
                            <a:schemeClr val="dk1"/>
                          </a:solidFill>
                          <a:effectLst/>
                          <a:uFillTx/>
                          <a:latin typeface="+mn-lt"/>
                          <a:ea typeface="+mn-ea"/>
                          <a:cs typeface="+mn-cs"/>
                          <a:sym typeface="微軟正黑體"/>
                        </a:rPr>
                        <a:t>AWS</a:t>
                      </a:r>
                      <a:r>
                        <a:rPr lang="zh-TW" altLang="en-US" sz="1400" b="0" i="0" u="none" strike="noStrike" cap="none" spc="0" baseline="0" dirty="0" smtClean="0">
                          <a:ln>
                            <a:noFill/>
                          </a:ln>
                          <a:solidFill>
                            <a:schemeClr val="dk1"/>
                          </a:solidFill>
                          <a:effectLst/>
                          <a:uFillTx/>
                          <a:latin typeface="+mn-lt"/>
                          <a:ea typeface="+mn-ea"/>
                          <a:cs typeface="+mn-cs"/>
                          <a:sym typeface="微軟正黑體"/>
                        </a:rPr>
                        <a:t>）</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zh-TW" altLang="en-US" sz="1400" b="0" i="0" u="none" strike="noStrike" cap="none" spc="0" baseline="0" dirty="0" smtClean="0">
                          <a:ln>
                            <a:noFill/>
                          </a:ln>
                          <a:solidFill>
                            <a:schemeClr val="dk1"/>
                          </a:solidFill>
                          <a:effectLst/>
                          <a:uFillTx/>
                          <a:latin typeface="+mn-lt"/>
                          <a:ea typeface="+mn-ea"/>
                          <a:cs typeface="+mn-cs"/>
                          <a:sym typeface="微軟正黑體"/>
                        </a:rPr>
                        <a:t>運算、儲存、資料庫、</a:t>
                      </a:r>
                      <a:r>
                        <a:rPr lang="zh-TW" altLang="en-US" sz="1400" b="0" i="0" u="none" strike="noStrike" cap="none" spc="0" baseline="0" dirty="0" smtClean="0">
                          <a:ln>
                            <a:noFill/>
                          </a:ln>
                          <a:solidFill>
                            <a:srgbClr val="FF0000"/>
                          </a:solidFill>
                          <a:effectLst/>
                          <a:uFillTx/>
                          <a:latin typeface="+mn-lt"/>
                          <a:ea typeface="+mn-ea"/>
                          <a:cs typeface="+mn-cs"/>
                          <a:sym typeface="微軟正黑體"/>
                        </a:rPr>
                        <a:t>分析、應用程式服務</a:t>
                      </a:r>
                      <a:endParaRPr lang="zh-TW" altLang="en-US" sz="140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dirty="0" smtClean="0">
                          <a:latin typeface="微軟正黑體" panose="020B0604030504040204" pitchFamily="34" charset="-120"/>
                          <a:ea typeface="微軟正黑體" panose="020B0604030504040204" pitchFamily="34" charset="-120"/>
                          <a:sym typeface="Wingdings" panose="05000000000000000000" pitchFamily="2" charset="2"/>
                        </a:rPr>
                        <a:t></a:t>
                      </a:r>
                      <a:endParaRPr lang="zh-TW" altLang="en-US" sz="2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latin typeface="微軟正黑體" panose="020B0604030504040204" pitchFamily="34" charset="-120"/>
                          <a:ea typeface="微軟正黑體" panose="020B0604030504040204" pitchFamily="34" charset="-120"/>
                          <a:sym typeface="Wingdings" panose="05000000000000000000" pitchFamily="2" charset="2"/>
                        </a:rPr>
                        <a:t>AWS EDUCATE</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37152554"/>
                  </a:ext>
                </a:extLst>
              </a:tr>
              <a:tr h="525944">
                <a:tc>
                  <a:txBody>
                    <a:bodyPr/>
                    <a:lstStyle/>
                    <a:p>
                      <a:pPr algn="ctr"/>
                      <a:r>
                        <a:rPr lang="en-US" altLang="zh-TW" sz="1400" b="0" i="0" u="none" strike="noStrike" cap="none" spc="0" baseline="0" dirty="0" smtClean="0">
                          <a:ln>
                            <a:noFill/>
                          </a:ln>
                          <a:solidFill>
                            <a:schemeClr val="dk1"/>
                          </a:solidFill>
                          <a:effectLst/>
                          <a:uFillTx/>
                          <a:latin typeface="+mn-lt"/>
                          <a:ea typeface="+mn-ea"/>
                          <a:cs typeface="+mn-cs"/>
                          <a:sym typeface="微軟正黑體"/>
                        </a:rPr>
                        <a:t>Microsoft Azure</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TW" altLang="en-US" sz="1400"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2400" dirty="0" smtClean="0">
                          <a:latin typeface="微軟正黑體" panose="020B0604030504040204" pitchFamily="34" charset="-120"/>
                          <a:ea typeface="微軟正黑體" panose="020B0604030504040204" pitchFamily="34" charset="-120"/>
                          <a:sym typeface="Wingdings" panose="05000000000000000000" pitchFamily="2" charset="2"/>
                        </a:rPr>
                        <a:t></a:t>
                      </a:r>
                      <a:endParaRPr lang="zh-TW" altLang="en-US" sz="2400" dirty="0" smtClean="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2400" dirty="0" smtClean="0">
                          <a:latin typeface="微軟正黑體" panose="020B0604030504040204" pitchFamily="34" charset="-120"/>
                          <a:ea typeface="微軟正黑體" panose="020B0604030504040204" pitchFamily="34" charset="-120"/>
                          <a:sym typeface="Wingdings" panose="05000000000000000000" pitchFamily="2" charset="2"/>
                        </a:rPr>
                        <a:t></a:t>
                      </a:r>
                      <a:endParaRPr lang="zh-TW" altLang="en-US" sz="2400" dirty="0" smtClean="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90849959"/>
                  </a:ext>
                </a:extLst>
              </a:tr>
              <a:tr h="536778">
                <a:tc>
                  <a:txBody>
                    <a:bodyPr/>
                    <a:lstStyle/>
                    <a:p>
                      <a:pPr algn="ctr"/>
                      <a:r>
                        <a:rPr lang="en-US" altLang="zh-TW" sz="1400" b="0" i="0" u="none" strike="noStrike" cap="none" spc="0" baseline="0" dirty="0" smtClean="0">
                          <a:ln>
                            <a:noFill/>
                          </a:ln>
                          <a:solidFill>
                            <a:schemeClr val="dk1"/>
                          </a:solidFill>
                          <a:effectLst/>
                          <a:uFillTx/>
                          <a:latin typeface="+mn-lt"/>
                          <a:ea typeface="+mn-ea"/>
                          <a:cs typeface="+mn-cs"/>
                          <a:sym typeface="微軟正黑體"/>
                        </a:rPr>
                        <a:t> Google Cloud Platform</a:t>
                      </a:r>
                      <a:r>
                        <a:rPr lang="zh-TW" altLang="en-US" sz="1400" b="0" i="0" u="none" strike="noStrike" cap="none" spc="0" baseline="0" dirty="0" smtClean="0">
                          <a:ln>
                            <a:noFill/>
                          </a:ln>
                          <a:solidFill>
                            <a:schemeClr val="dk1"/>
                          </a:solidFill>
                          <a:effectLst/>
                          <a:uFillTx/>
                          <a:latin typeface="+mn-lt"/>
                          <a:ea typeface="+mn-ea"/>
                          <a:cs typeface="+mn-cs"/>
                          <a:sym typeface="微軟正黑體"/>
                        </a:rPr>
                        <a:t>（</a:t>
                      </a:r>
                      <a:r>
                        <a:rPr lang="en-US" altLang="zh-TW" sz="1400" b="0" i="0" u="none" strike="noStrike" cap="none" spc="0" baseline="0" dirty="0" smtClean="0">
                          <a:ln>
                            <a:noFill/>
                          </a:ln>
                          <a:solidFill>
                            <a:schemeClr val="dk1"/>
                          </a:solidFill>
                          <a:effectLst/>
                          <a:uFillTx/>
                          <a:latin typeface="+mn-lt"/>
                          <a:ea typeface="+mn-ea"/>
                          <a:cs typeface="+mn-cs"/>
                          <a:sym typeface="微軟正黑體"/>
                        </a:rPr>
                        <a:t>GCP</a:t>
                      </a:r>
                      <a:r>
                        <a:rPr lang="zh-TW" altLang="en-US" sz="1400" b="0" i="0" u="none" strike="noStrike" cap="none" spc="0" baseline="0" dirty="0" smtClean="0">
                          <a:ln>
                            <a:noFill/>
                          </a:ln>
                          <a:solidFill>
                            <a:schemeClr val="dk1"/>
                          </a:solidFill>
                          <a:effectLst/>
                          <a:uFillTx/>
                          <a:latin typeface="+mn-lt"/>
                          <a:ea typeface="+mn-ea"/>
                          <a:cs typeface="+mn-cs"/>
                          <a:sym typeface="微軟正黑體"/>
                        </a:rPr>
                        <a:t>）</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2400" dirty="0" smtClean="0">
                          <a:latin typeface="微軟正黑體" panose="020B0604030504040204" pitchFamily="34" charset="-120"/>
                          <a:ea typeface="微軟正黑體" panose="020B0604030504040204" pitchFamily="34" charset="-120"/>
                          <a:sym typeface="Wingdings" panose="05000000000000000000" pitchFamily="2" charset="2"/>
                        </a:rPr>
                        <a:t></a:t>
                      </a:r>
                      <a:endParaRPr lang="zh-TW" altLang="en-US" sz="2400" dirty="0" smtClean="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2400" dirty="0" smtClean="0">
                          <a:latin typeface="微軟正黑體" panose="020B0604030504040204" pitchFamily="34" charset="-120"/>
                          <a:ea typeface="微軟正黑體" panose="020B0604030504040204" pitchFamily="34" charset="-120"/>
                          <a:sym typeface="Wingdings" panose="05000000000000000000" pitchFamily="2" charset="2"/>
                        </a:rPr>
                        <a:t></a:t>
                      </a:r>
                      <a:endParaRPr lang="zh-TW" altLang="en-US" sz="2400" dirty="0" smtClean="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91827450"/>
                  </a:ext>
                </a:extLst>
              </a:tr>
              <a:tr h="1650220">
                <a:tc>
                  <a:txBody>
                    <a:bodyPr/>
                    <a:lstStyle/>
                    <a:p>
                      <a:pPr algn="ctr"/>
                      <a:r>
                        <a:rPr lang="zh-TW" altLang="en-US" sz="1400" dirty="0" smtClean="0">
                          <a:latin typeface="微軟正黑體" panose="020B0604030504040204" pitchFamily="34" charset="-120"/>
                          <a:ea typeface="微軟正黑體" panose="020B0604030504040204" pitchFamily="34" charset="-120"/>
                        </a:rPr>
                        <a:t>國網中心 </a:t>
                      </a:r>
                      <a:r>
                        <a:rPr lang="en-US" altLang="zh-TW" sz="1400" dirty="0" err="1" smtClean="0">
                          <a:latin typeface="微軟正黑體" panose="020B0604030504040204" pitchFamily="34" charset="-120"/>
                          <a:ea typeface="微軟正黑體" panose="020B0604030504040204" pitchFamily="34" charset="-120"/>
                        </a:rPr>
                        <a:t>iService</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400" b="0" i="0" u="none" strike="noStrike" cap="none" spc="0" baseline="0" dirty="0" smtClean="0">
                          <a:ln>
                            <a:noFill/>
                          </a:ln>
                          <a:solidFill>
                            <a:schemeClr val="dk1"/>
                          </a:solidFill>
                          <a:effectLst/>
                          <a:uFillTx/>
                          <a:latin typeface="+mn-lt"/>
                          <a:ea typeface="+mn-ea"/>
                          <a:cs typeface="+mn-cs"/>
                          <a:sym typeface="微軟正黑體"/>
                        </a:rPr>
                        <a:t>高速運算、資料集及大資料分析平臺、特定領域平臺、高速檔案系統與儲存空間</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dirty="0" smtClean="0">
                          <a:latin typeface="微軟正黑體" panose="020B0604030504040204" pitchFamily="34" charset="-120"/>
                          <a:ea typeface="微軟正黑體" panose="020B0604030504040204" pitchFamily="34" charset="-120"/>
                        </a:rPr>
                        <a:t>針對特定對象，以大專校院師生為主</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400" dirty="0" smtClean="0">
                          <a:latin typeface="微軟正黑體" panose="020B0604030504040204" pitchFamily="34" charset="-120"/>
                          <a:ea typeface="微軟正黑體" panose="020B0604030504040204" pitchFamily="34" charset="-120"/>
                        </a:rPr>
                        <a:t>針對特定對象，以大專校院師生為主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13177564"/>
                  </a:ext>
                </a:extLst>
              </a:tr>
              <a:tr h="536778">
                <a:tc>
                  <a:txBody>
                    <a:bodyPr/>
                    <a:lstStyle/>
                    <a:p>
                      <a:pPr algn="ctr"/>
                      <a:r>
                        <a:rPr lang="zh-TW" altLang="en-US" sz="1400" dirty="0" smtClean="0">
                          <a:latin typeface="微軟正黑體" panose="020B0604030504040204" pitchFamily="34" charset="-120"/>
                          <a:ea typeface="微軟正黑體" panose="020B0604030504040204" pitchFamily="34" charset="-120"/>
                        </a:rPr>
                        <a:t>中華電信 </a:t>
                      </a:r>
                      <a:r>
                        <a:rPr lang="en-US" altLang="zh-TW" sz="1400" dirty="0" err="1" smtClean="0">
                          <a:latin typeface="微軟正黑體" panose="020B0604030504040204" pitchFamily="34" charset="-120"/>
                          <a:ea typeface="微軟正黑體" panose="020B0604030504040204" pitchFamily="34" charset="-120"/>
                        </a:rPr>
                        <a:t>hicloud</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dirty="0" smtClean="0">
                          <a:latin typeface="微軟正黑體" panose="020B0604030504040204" pitchFamily="34" charset="-120"/>
                          <a:ea typeface="微軟正黑體" panose="020B0604030504040204" pitchFamily="34" charset="-120"/>
                        </a:rPr>
                        <a:t>運算、儲存、資料櫃</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latin typeface="微軟正黑體" panose="020B0604030504040204" pitchFamily="34" charset="-120"/>
                          <a:ea typeface="微軟正黑體" panose="020B0604030504040204" pitchFamily="34" charset="-120"/>
                        </a:rPr>
                        <a:t>NA</a:t>
                      </a:r>
                      <a:endParaRPr lang="zh-TW" altLang="en-US" sz="1400"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00" dirty="0" smtClean="0">
                          <a:latin typeface="微軟正黑體" panose="020B0604030504040204" pitchFamily="34" charset="-120"/>
                          <a:ea typeface="微軟正黑體" panose="020B0604030504040204" pitchFamily="34" charset="-120"/>
                        </a:rPr>
                        <a:t>NA</a:t>
                      </a:r>
                      <a:endParaRPr lang="zh-TW" altLang="en-US" sz="1400" dirty="0" smtClean="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83180589"/>
                  </a:ext>
                </a:extLst>
              </a:tr>
            </a:tbl>
          </a:graphicData>
        </a:graphic>
      </p:graphicFrame>
      <p:sp>
        <p:nvSpPr>
          <p:cNvPr id="2" name="投影片編號版面配置區 1"/>
          <p:cNvSpPr>
            <a:spLocks noGrp="1"/>
          </p:cNvSpPr>
          <p:nvPr>
            <p:ph type="sldNum" sz="quarter" idx="12"/>
          </p:nvPr>
        </p:nvSpPr>
        <p:spPr/>
        <p:txBody>
          <a:bodyPr/>
          <a:lstStyle/>
          <a:p>
            <a:pPr>
              <a:defRPr/>
            </a:pPr>
            <a:fld id="{E43EB15D-1CDE-4F56-82A7-A2C2E3CC5758}" type="slidenum">
              <a:rPr lang="zh-TW" altLang="en-US" smtClean="0"/>
              <a:pPr>
                <a:defRPr/>
              </a:pPr>
              <a:t>58</a:t>
            </a:fld>
            <a:endParaRPr lang="zh-TW" altLang="en-US"/>
          </a:p>
        </p:txBody>
      </p:sp>
    </p:spTree>
    <p:extLst>
      <p:ext uri="{BB962C8B-B14F-4D97-AF65-F5344CB8AC3E}">
        <p14:creationId xmlns:p14="http://schemas.microsoft.com/office/powerpoint/2010/main" val="11889873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32139" y="1908713"/>
            <a:ext cx="6535271" cy="39908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nSpc>
                <a:spcPts val="3800"/>
              </a:lnSpc>
            </a:pPr>
            <a:r>
              <a:rPr lang="en-US" altLang="zh-TW" sz="2800" b="1" dirty="0" smtClean="0">
                <a:solidFill>
                  <a:srgbClr val="003399"/>
                </a:solidFill>
              </a:rPr>
              <a:t>Standard </a:t>
            </a:r>
            <a:r>
              <a:rPr lang="zh-TW" altLang="en-US" sz="2800" b="1" dirty="0" smtClean="0">
                <a:solidFill>
                  <a:srgbClr val="003399"/>
                </a:solidFill>
              </a:rPr>
              <a:t>帳號</a:t>
            </a:r>
            <a:endParaRPr lang="zh-TW" altLang="en-US" sz="2800" dirty="0">
              <a:solidFill>
                <a:srgbClr val="003399"/>
              </a:solidFill>
            </a:endParaRPr>
          </a:p>
          <a:p>
            <a:pPr>
              <a:lnSpc>
                <a:spcPts val="3800"/>
              </a:lnSpc>
            </a:pPr>
            <a:r>
              <a:rPr lang="en-US" altLang="zh-TW" sz="2800" dirty="0"/>
              <a:t>•</a:t>
            </a:r>
            <a:r>
              <a:rPr lang="zh-TW" altLang="en-US" sz="2800" dirty="0"/>
              <a:t>每年</a:t>
            </a:r>
            <a:r>
              <a:rPr lang="en-US" altLang="zh-TW" sz="2800" b="1" dirty="0"/>
              <a:t>$200</a:t>
            </a:r>
            <a:r>
              <a:rPr lang="zh-TW" altLang="en-US" sz="2800" b="1" dirty="0"/>
              <a:t>美金</a:t>
            </a:r>
            <a:r>
              <a:rPr lang="zh-TW" altLang="en-US" sz="2800" dirty="0"/>
              <a:t>點數</a:t>
            </a:r>
            <a:r>
              <a:rPr lang="en-US" altLang="zh-TW" sz="2800" dirty="0">
                <a:solidFill>
                  <a:srgbClr val="C00000"/>
                </a:solidFill>
              </a:rPr>
              <a:t>(</a:t>
            </a:r>
            <a:r>
              <a:rPr lang="zh-TW" altLang="en-US" sz="2800" dirty="0">
                <a:solidFill>
                  <a:srgbClr val="C00000"/>
                </a:solidFill>
              </a:rPr>
              <a:t>教授</a:t>
            </a:r>
            <a:r>
              <a:rPr lang="en-US" altLang="zh-TW" sz="2800" dirty="0">
                <a:solidFill>
                  <a:srgbClr val="C00000"/>
                </a:solidFill>
              </a:rPr>
              <a:t>)</a:t>
            </a:r>
          </a:p>
          <a:p>
            <a:pPr>
              <a:lnSpc>
                <a:spcPts val="3800"/>
              </a:lnSpc>
            </a:pPr>
            <a:r>
              <a:rPr lang="en-US" altLang="zh-TW" sz="2800" dirty="0"/>
              <a:t>•</a:t>
            </a:r>
            <a:r>
              <a:rPr lang="zh-TW" altLang="en-US" sz="2800" dirty="0"/>
              <a:t>可使用所有</a:t>
            </a:r>
            <a:r>
              <a:rPr lang="en-US" altLang="zh-TW" sz="2800" dirty="0"/>
              <a:t>AWS</a:t>
            </a:r>
            <a:r>
              <a:rPr lang="zh-TW" altLang="en-US" sz="2800" dirty="0"/>
              <a:t>服務</a:t>
            </a:r>
          </a:p>
          <a:p>
            <a:pPr>
              <a:lnSpc>
                <a:spcPts val="3800"/>
              </a:lnSpc>
            </a:pPr>
            <a:endParaRPr kumimoji="0" lang="en-US" altLang="zh-TW" sz="2800" b="0" i="0" u="none" strike="noStrike" cap="none" spc="0" normalizeH="0" baseline="0" dirty="0" smtClean="0">
              <a:ln>
                <a:noFill/>
              </a:ln>
              <a:solidFill>
                <a:srgbClr val="000000"/>
              </a:solidFill>
              <a:effectLst/>
              <a:uFillTx/>
              <a:sym typeface="Arial"/>
            </a:endParaRPr>
          </a:p>
          <a:p>
            <a:pPr>
              <a:lnSpc>
                <a:spcPts val="3800"/>
              </a:lnSpc>
            </a:pPr>
            <a:r>
              <a:rPr lang="en-US" altLang="zh-TW" sz="2800" b="1" dirty="0">
                <a:solidFill>
                  <a:srgbClr val="003399"/>
                </a:solidFill>
              </a:rPr>
              <a:t>Starter </a:t>
            </a:r>
            <a:r>
              <a:rPr lang="zh-TW" altLang="en-US" sz="2800" b="1" dirty="0">
                <a:solidFill>
                  <a:srgbClr val="003399"/>
                </a:solidFill>
              </a:rPr>
              <a:t>帳號</a:t>
            </a:r>
            <a:endParaRPr lang="zh-TW" altLang="en-US" sz="2800" dirty="0">
              <a:solidFill>
                <a:srgbClr val="003399"/>
              </a:solidFill>
            </a:endParaRPr>
          </a:p>
          <a:p>
            <a:pPr>
              <a:lnSpc>
                <a:spcPts val="3800"/>
              </a:lnSpc>
            </a:pPr>
            <a:r>
              <a:rPr lang="en-US" altLang="zh-TW" sz="2800" dirty="0"/>
              <a:t>•</a:t>
            </a:r>
            <a:r>
              <a:rPr lang="zh-TW" altLang="en-US" sz="2800" dirty="0"/>
              <a:t>每年</a:t>
            </a:r>
            <a:r>
              <a:rPr lang="en-US" altLang="zh-TW" sz="2800" b="1" dirty="0"/>
              <a:t>$100</a:t>
            </a:r>
            <a:r>
              <a:rPr lang="zh-TW" altLang="en-US" sz="2800" b="1" dirty="0"/>
              <a:t>美金</a:t>
            </a:r>
            <a:r>
              <a:rPr lang="zh-TW" altLang="en-US" sz="2800" dirty="0"/>
              <a:t>點數</a:t>
            </a:r>
            <a:r>
              <a:rPr lang="en-US" altLang="zh-TW" sz="2800" dirty="0">
                <a:solidFill>
                  <a:srgbClr val="C00000"/>
                </a:solidFill>
              </a:rPr>
              <a:t>(</a:t>
            </a:r>
            <a:r>
              <a:rPr lang="zh-TW" altLang="en-US" sz="2800" dirty="0">
                <a:solidFill>
                  <a:srgbClr val="C00000"/>
                </a:solidFill>
              </a:rPr>
              <a:t>學生</a:t>
            </a:r>
            <a:r>
              <a:rPr lang="en-US" altLang="zh-TW" sz="2800" dirty="0">
                <a:solidFill>
                  <a:srgbClr val="C00000"/>
                </a:solidFill>
              </a:rPr>
              <a:t>); </a:t>
            </a:r>
            <a:r>
              <a:rPr lang="en-US" altLang="zh-TW" sz="2800" b="1" dirty="0"/>
              <a:t>$150</a:t>
            </a:r>
            <a:r>
              <a:rPr lang="en-US" altLang="zh-TW" sz="2800" dirty="0">
                <a:solidFill>
                  <a:srgbClr val="C00000"/>
                </a:solidFill>
              </a:rPr>
              <a:t>(</a:t>
            </a:r>
            <a:r>
              <a:rPr lang="zh-TW" altLang="en-US" sz="2800" dirty="0">
                <a:solidFill>
                  <a:srgbClr val="C00000"/>
                </a:solidFill>
              </a:rPr>
              <a:t>教授</a:t>
            </a:r>
            <a:r>
              <a:rPr lang="en-US" altLang="zh-TW" sz="2800" dirty="0">
                <a:solidFill>
                  <a:srgbClr val="C00000"/>
                </a:solidFill>
              </a:rPr>
              <a:t>)</a:t>
            </a:r>
          </a:p>
          <a:p>
            <a:pPr>
              <a:lnSpc>
                <a:spcPts val="3800"/>
              </a:lnSpc>
            </a:pPr>
            <a:r>
              <a:rPr lang="en-US" altLang="zh-TW" sz="2800" dirty="0"/>
              <a:t>•</a:t>
            </a:r>
            <a:r>
              <a:rPr lang="zh-TW" altLang="en-US" sz="2800" dirty="0"/>
              <a:t>可使用大部分</a:t>
            </a:r>
            <a:r>
              <a:rPr lang="en-US" altLang="zh-TW" sz="2800" dirty="0"/>
              <a:t>AWS</a:t>
            </a:r>
            <a:r>
              <a:rPr lang="zh-TW" altLang="en-US" sz="2800" dirty="0"/>
              <a:t>服務</a:t>
            </a:r>
          </a:p>
          <a:p>
            <a:pPr>
              <a:lnSpc>
                <a:spcPts val="3800"/>
              </a:lnSpc>
            </a:pPr>
            <a:r>
              <a:rPr lang="en-US" altLang="zh-TW" sz="2800" dirty="0"/>
              <a:t>•</a:t>
            </a:r>
            <a:r>
              <a:rPr lang="zh-TW" altLang="en-US" sz="2800" b="1" dirty="0"/>
              <a:t>不需綁定</a:t>
            </a:r>
            <a:r>
              <a:rPr lang="zh-TW" altLang="en-US" sz="2800" b="1" dirty="0" smtClean="0"/>
              <a:t>信用卡</a:t>
            </a:r>
            <a:endParaRPr lang="zh-TW" altLang="en-US" sz="2800" dirty="0"/>
          </a:p>
        </p:txBody>
      </p:sp>
      <p:sp>
        <p:nvSpPr>
          <p:cNvPr id="5" name="TextBox 2">
            <a:extLst>
              <a:ext uri="{FF2B5EF4-FFF2-40B4-BE49-F238E27FC236}">
                <a16:creationId xmlns:a16="http://schemas.microsoft.com/office/drawing/2014/main" xmlns="" id="{D4158EF2-BF6F-4970-87D3-2892356780E8}"/>
              </a:ext>
            </a:extLst>
          </p:cNvPr>
          <p:cNvSpPr txBox="1"/>
          <p:nvPr/>
        </p:nvSpPr>
        <p:spPr>
          <a:xfrm>
            <a:off x="733121" y="265338"/>
            <a:ext cx="8561959" cy="615553"/>
          </a:xfrm>
          <a:prstGeom prst="rect">
            <a:avLst/>
          </a:prstGeom>
          <a:noFill/>
        </p:spPr>
        <p:txBody>
          <a:bodyPr wrap="none" rtlCol="0">
            <a:spAutoFit/>
          </a:bodyPr>
          <a:lstStyle/>
          <a:p>
            <a:r>
              <a:rPr lang="zh-TW" altLang="en-US" sz="3400" b="1" dirty="0" smtClean="0">
                <a:latin typeface="微軟正黑體" panose="020B0604030504040204" pitchFamily="34" charset="-120"/>
                <a:ea typeface="微軟正黑體" panose="020B0604030504040204" pitchFamily="34" charset="-120"/>
              </a:rPr>
              <a:t>現階段常見雲端服務例舉：以 </a:t>
            </a:r>
            <a:r>
              <a:rPr lang="en-US" altLang="zh-TW" sz="3400" b="1" dirty="0" smtClean="0">
                <a:latin typeface="微軟正黑體" panose="020B0604030504040204" pitchFamily="34" charset="-120"/>
                <a:ea typeface="微軟正黑體" panose="020B0604030504040204" pitchFamily="34" charset="-120"/>
              </a:rPr>
              <a:t>AWS </a:t>
            </a:r>
            <a:r>
              <a:rPr lang="zh-TW" altLang="en-US" sz="3400" b="1" dirty="0" smtClean="0">
                <a:latin typeface="微軟正黑體" panose="020B0604030504040204" pitchFamily="34" charset="-120"/>
                <a:ea typeface="微軟正黑體" panose="020B0604030504040204" pitchFamily="34" charset="-120"/>
              </a:rPr>
              <a:t>為例</a:t>
            </a:r>
            <a:r>
              <a:rPr lang="en-US" altLang="zh-TW" sz="2000" b="1" dirty="0" smtClean="0">
                <a:latin typeface="微軟正黑體" panose="020B0604030504040204" pitchFamily="34" charset="-120"/>
                <a:ea typeface="微軟正黑體" panose="020B0604030504040204" pitchFamily="34" charset="-120"/>
              </a:rPr>
              <a:t>(1/3)</a:t>
            </a:r>
            <a:endParaRPr lang="en-HK" sz="2000" b="1"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444857" y="1067714"/>
            <a:ext cx="419601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r>
              <a:rPr lang="zh-TW" altLang="en-US" sz="3200" b="1" dirty="0" smtClean="0">
                <a:solidFill>
                  <a:srgbClr val="009999"/>
                </a:solidFill>
              </a:rPr>
              <a:t>提供</a:t>
            </a:r>
            <a:r>
              <a:rPr lang="zh-TW" altLang="en-US" sz="3200" b="1" dirty="0">
                <a:solidFill>
                  <a:srgbClr val="009999"/>
                </a:solidFill>
              </a:rPr>
              <a:t>的免費帳號及</a:t>
            </a:r>
            <a:r>
              <a:rPr lang="zh-TW" altLang="en-US" sz="3200" b="1" dirty="0" smtClean="0">
                <a:solidFill>
                  <a:srgbClr val="009999"/>
                </a:solidFill>
              </a:rPr>
              <a:t>優惠</a:t>
            </a:r>
            <a:endParaRPr lang="zh-TW" altLang="en-US" sz="3200" dirty="0">
              <a:solidFill>
                <a:srgbClr val="009999"/>
              </a:solidFill>
            </a:endParaRPr>
          </a:p>
        </p:txBody>
      </p:sp>
      <p:cxnSp>
        <p:nvCxnSpPr>
          <p:cNvPr id="8" name="直線接點 7"/>
          <p:cNvCxnSpPr/>
          <p:nvPr/>
        </p:nvCxnSpPr>
        <p:spPr>
          <a:xfrm>
            <a:off x="681317" y="1655327"/>
            <a:ext cx="7719083" cy="0"/>
          </a:xfrm>
          <a:prstGeom prst="line">
            <a:avLst/>
          </a:prstGeom>
          <a:noFill/>
          <a:ln w="25400" cap="flat">
            <a:solidFill>
              <a:srgbClr val="009999"/>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 name="文字方塊 8"/>
          <p:cNvSpPr txBox="1"/>
          <p:nvPr/>
        </p:nvSpPr>
        <p:spPr>
          <a:xfrm>
            <a:off x="418796" y="6488462"/>
            <a:ext cx="332398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r>
              <a:rPr kumimoji="0" lang="zh-TW" altLang="en-US" sz="1400" i="0" u="none" strike="noStrike" cap="none" spc="0" normalizeH="0" baseline="0" dirty="0" smtClean="0">
                <a:ln>
                  <a:noFill/>
                </a:ln>
                <a:solidFill>
                  <a:schemeClr val="bg1"/>
                </a:solidFill>
                <a:effectLst/>
                <a:uFillTx/>
                <a:sym typeface="Arial"/>
              </a:rPr>
              <a:t>資料來源：</a:t>
            </a:r>
            <a:r>
              <a:rPr lang="zh-TW" altLang="en-US" sz="1400" dirty="0" smtClean="0">
                <a:solidFill>
                  <a:schemeClr val="bg1"/>
                </a:solidFill>
              </a:rPr>
              <a:t>台灣</a:t>
            </a:r>
            <a:r>
              <a:rPr lang="zh-TW" altLang="en-US" sz="1400" dirty="0">
                <a:solidFill>
                  <a:schemeClr val="bg1"/>
                </a:solidFill>
              </a:rPr>
              <a:t>亞馬遜網路服務</a:t>
            </a:r>
            <a:r>
              <a:rPr lang="zh-TW" altLang="en-US" sz="1400" dirty="0" smtClean="0">
                <a:solidFill>
                  <a:schemeClr val="bg1"/>
                </a:solidFill>
              </a:rPr>
              <a:t>有限公司</a:t>
            </a:r>
            <a:endParaRPr kumimoji="0" lang="zh-TW" altLang="en-US" sz="1400" i="0" u="none" strike="noStrike" cap="none" spc="0" normalizeH="0" baseline="0" dirty="0">
              <a:ln>
                <a:noFill/>
              </a:ln>
              <a:solidFill>
                <a:schemeClr val="bg1"/>
              </a:solidFill>
              <a:effectLst/>
              <a:uFillTx/>
              <a:sym typeface="Arial"/>
            </a:endParaRPr>
          </a:p>
        </p:txBody>
      </p:sp>
      <p:sp>
        <p:nvSpPr>
          <p:cNvPr id="2" name="投影片編號版面配置區 1"/>
          <p:cNvSpPr>
            <a:spLocks noGrp="1"/>
          </p:cNvSpPr>
          <p:nvPr>
            <p:ph type="sldNum" sz="quarter" idx="12"/>
          </p:nvPr>
        </p:nvSpPr>
        <p:spPr/>
        <p:txBody>
          <a:bodyPr/>
          <a:lstStyle/>
          <a:p>
            <a:pPr>
              <a:defRPr/>
            </a:pPr>
            <a:fld id="{E43EB15D-1CDE-4F56-82A7-A2C2E3CC5758}" type="slidenum">
              <a:rPr lang="zh-TW" altLang="en-US" smtClean="0"/>
              <a:pPr>
                <a:defRPr/>
              </a:pPr>
              <a:t>59</a:t>
            </a:fld>
            <a:endParaRPr lang="zh-TW" altLang="en-US"/>
          </a:p>
        </p:txBody>
      </p:sp>
    </p:spTree>
    <p:extLst>
      <p:ext uri="{BB962C8B-B14F-4D97-AF65-F5344CB8AC3E}">
        <p14:creationId xmlns:p14="http://schemas.microsoft.com/office/powerpoint/2010/main" val="407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BCA8E-5A27-4EE0-AD9A-759718D6F7A3}"/>
              </a:ext>
            </a:extLst>
          </p:cNvPr>
          <p:cNvSpPr>
            <a:spLocks noGrp="1"/>
          </p:cNvSpPr>
          <p:nvPr>
            <p:ph type="title" idx="4294967295"/>
          </p:nvPr>
        </p:nvSpPr>
        <p:spPr>
          <a:xfrm>
            <a:off x="0" y="219075"/>
            <a:ext cx="9144000" cy="1185075"/>
          </a:xfrm>
          <a:prstGeom prst="rect">
            <a:avLst/>
          </a:prstGeom>
        </p:spPr>
        <p:txBody>
          <a:bodyPr>
            <a:normAutofit fontScale="90000"/>
          </a:bodyPr>
          <a:lstStyle/>
          <a:p>
            <a:pPr>
              <a:lnSpc>
                <a:spcPct val="150000"/>
              </a:lnSpc>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自主學習的三種相關調節</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br>
            <a:r>
              <a:rPr lang="en-US" sz="1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(DiDonato, 2013; </a:t>
            </a:r>
            <a:r>
              <a:rPr lang="en-US" sz="1800" dirty="0" err="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Hadwin</a:t>
            </a:r>
            <a:r>
              <a:rPr lang="en-US" sz="1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et al., 2018; </a:t>
            </a:r>
            <a:r>
              <a:rPr lang="en-US" sz="1800" dirty="0" err="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Hadwin</a:t>
            </a:r>
            <a:r>
              <a:rPr lang="en-US" sz="1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and </a:t>
            </a:r>
            <a:r>
              <a:rPr lang="en-US" sz="1800" dirty="0" err="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Oshige</a:t>
            </a:r>
            <a:r>
              <a:rPr lang="en-US" sz="1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2011)</a:t>
            </a:r>
            <a:r>
              <a:rPr lang="en-US" sz="18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sz="1800" dirty="0">
                <a:latin typeface="微軟正黑體" panose="020B0604030504040204" pitchFamily="34" charset="-120"/>
                <a:ea typeface="微軟正黑體" panose="020B0604030504040204" pitchFamily="34" charset="-120"/>
                <a:cs typeface="Times New Roman" panose="02020603050405020304" pitchFamily="18" charset="0"/>
              </a:rPr>
            </a:br>
            <a:endParaRPr lang="en-US" sz="1800" dirty="0">
              <a:latin typeface="微軟正黑體" panose="020B0604030504040204" pitchFamily="34" charset="-120"/>
              <a:ea typeface="微軟正黑體" panose="020B0604030504040204" pitchFamily="34" charset="-120"/>
            </a:endParaRPr>
          </a:p>
        </p:txBody>
      </p:sp>
      <p:graphicFrame>
        <p:nvGraphicFramePr>
          <p:cNvPr id="4" name="Content Placeholder 3">
            <a:extLst>
              <a:ext uri="{FF2B5EF4-FFF2-40B4-BE49-F238E27FC236}">
                <a16:creationId xmlns:a16="http://schemas.microsoft.com/office/drawing/2014/main" xmlns="" id="{B997CCD4-61EF-408C-94AE-B02D47D78B67}"/>
              </a:ext>
            </a:extLst>
          </p:cNvPr>
          <p:cNvGraphicFramePr>
            <a:graphicFrameLocks noGrp="1"/>
          </p:cNvGraphicFramePr>
          <p:nvPr>
            <p:ph idx="4294967295"/>
          </p:nvPr>
        </p:nvGraphicFramePr>
        <p:xfrm>
          <a:off x="571952" y="1808014"/>
          <a:ext cx="7805979" cy="4447039"/>
        </p:xfrm>
        <a:graphic>
          <a:graphicData uri="http://schemas.openxmlformats.org/drawingml/2006/table">
            <a:tbl>
              <a:tblPr firstRow="1" firstCol="1" bandRow="1"/>
              <a:tblGrid>
                <a:gridCol w="2346926">
                  <a:extLst>
                    <a:ext uri="{9D8B030D-6E8A-4147-A177-3AD203B41FA5}">
                      <a16:colId xmlns:a16="http://schemas.microsoft.com/office/drawing/2014/main" xmlns="" val="3257048449"/>
                    </a:ext>
                  </a:extLst>
                </a:gridCol>
                <a:gridCol w="5459053">
                  <a:extLst>
                    <a:ext uri="{9D8B030D-6E8A-4147-A177-3AD203B41FA5}">
                      <a16:colId xmlns:a16="http://schemas.microsoft.com/office/drawing/2014/main" xmlns="" val="2802257854"/>
                    </a:ext>
                  </a:extLst>
                </a:gridCol>
              </a:tblGrid>
              <a:tr h="935186">
                <a:tc>
                  <a:txBody>
                    <a:bodyPr/>
                    <a:lstStyle/>
                    <a:p>
                      <a:pPr marL="0" marR="0" algn="ctr">
                        <a:lnSpc>
                          <a:spcPct val="115000"/>
                        </a:lnSpc>
                        <a:spcBef>
                          <a:spcPts val="0"/>
                        </a:spcBef>
                        <a:spcAft>
                          <a:spcPts val="0"/>
                        </a:spcAft>
                      </a:pPr>
                      <a:r>
                        <a:rPr lang="zh-TW" altLang="en-US" sz="2000" dirty="0">
                          <a:effectLst/>
                          <a:latin typeface="+mj-ea"/>
                          <a:ea typeface="+mj-ea"/>
                          <a:cs typeface="Times New Roman" panose="02020603050405020304" pitchFamily="18" charset="0"/>
                        </a:rPr>
                        <a:t>自我調節 </a:t>
                      </a:r>
                    </a:p>
                    <a:p>
                      <a:pPr marL="0" marR="0" algn="ctr">
                        <a:lnSpc>
                          <a:spcPct val="115000"/>
                        </a:lnSpc>
                        <a:spcBef>
                          <a:spcPts val="0"/>
                        </a:spcBef>
                        <a:spcAft>
                          <a:spcPts val="0"/>
                        </a:spcAft>
                      </a:pPr>
                      <a:r>
                        <a:rPr lang="en-US" sz="2000" dirty="0">
                          <a:effectLst/>
                          <a:latin typeface="+mj-ea"/>
                          <a:ea typeface="+mj-ea"/>
                          <a:cs typeface="Times New Roman" panose="02020603050405020304" pitchFamily="18" charset="0"/>
                        </a:rPr>
                        <a:t>Self-regulation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zh-TW" altLang="en-US" sz="2000" dirty="0">
                          <a:effectLst/>
                          <a:latin typeface="+mj-ea"/>
                          <a:ea typeface="+mj-ea"/>
                          <a:cs typeface="Times New Roman" panose="02020603050405020304" pitchFamily="18" charset="0"/>
                        </a:rPr>
                        <a:t>一個人透過個別學習或互動學習</a:t>
                      </a:r>
                      <a:r>
                        <a:rPr lang="en-US" altLang="zh-TW" sz="2000" dirty="0">
                          <a:effectLst/>
                          <a:latin typeface="+mj-ea"/>
                          <a:ea typeface="+mj-ea"/>
                          <a:cs typeface="Times New Roman" panose="02020603050405020304" pitchFamily="18" charset="0"/>
                        </a:rPr>
                        <a:t>(</a:t>
                      </a:r>
                      <a:r>
                        <a:rPr lang="zh-TW" altLang="en-US" sz="2000" dirty="0">
                          <a:effectLst/>
                          <a:latin typeface="+mj-ea"/>
                          <a:ea typeface="+mj-ea"/>
                          <a:cs typeface="Times New Roman" panose="02020603050405020304" pitchFamily="18" charset="0"/>
                        </a:rPr>
                        <a:t>師生</a:t>
                      </a:r>
                      <a:r>
                        <a:rPr lang="en-US" altLang="zh-TW" sz="2000" dirty="0">
                          <a:effectLst/>
                          <a:latin typeface="+mj-ea"/>
                          <a:ea typeface="+mj-ea"/>
                          <a:cs typeface="Times New Roman" panose="02020603050405020304" pitchFamily="18" charset="0"/>
                        </a:rPr>
                        <a:t>/</a:t>
                      </a:r>
                      <a:r>
                        <a:rPr lang="zh-TW" altLang="en-US" sz="2000" dirty="0">
                          <a:effectLst/>
                          <a:latin typeface="+mj-ea"/>
                          <a:ea typeface="+mj-ea"/>
                          <a:cs typeface="Times New Roman" panose="02020603050405020304" pitchFamily="18" charset="0"/>
                        </a:rPr>
                        <a:t>同儕之間</a:t>
                      </a:r>
                      <a:r>
                        <a:rPr lang="en-US" altLang="zh-TW" sz="2000" dirty="0">
                          <a:effectLst/>
                          <a:latin typeface="+mj-ea"/>
                          <a:ea typeface="+mj-ea"/>
                          <a:cs typeface="Times New Roman" panose="02020603050405020304" pitchFamily="18" charset="0"/>
                        </a:rPr>
                        <a:t>)</a:t>
                      </a:r>
                      <a:r>
                        <a:rPr lang="zh-TW" altLang="en-US" sz="2000" dirty="0">
                          <a:effectLst/>
                          <a:latin typeface="+mj-ea"/>
                          <a:ea typeface="+mj-ea"/>
                          <a:cs typeface="Times New Roman" panose="02020603050405020304" pitchFamily="18" charset="0"/>
                        </a:rPr>
                        <a:t>之後自我調節學習</a:t>
                      </a:r>
                      <a:endParaRPr lang="en-US" sz="2000" dirty="0">
                        <a:effectLst/>
                        <a:latin typeface="+mj-ea"/>
                        <a:ea typeface="+mj-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3018572"/>
                  </a:ext>
                </a:extLst>
              </a:tr>
              <a:tr h="1950440">
                <a:tc>
                  <a:txBody>
                    <a:bodyPr/>
                    <a:lstStyle/>
                    <a:p>
                      <a:pPr marL="0" marR="0" algn="ctr">
                        <a:lnSpc>
                          <a:spcPct val="115000"/>
                        </a:lnSpc>
                        <a:spcBef>
                          <a:spcPts val="0"/>
                        </a:spcBef>
                        <a:spcAft>
                          <a:spcPts val="0"/>
                        </a:spcAft>
                      </a:pPr>
                      <a:r>
                        <a:rPr lang="zh-TW" altLang="en-US" sz="2000" dirty="0">
                          <a:effectLst/>
                          <a:latin typeface="+mj-ea"/>
                          <a:ea typeface="+mj-ea"/>
                          <a:cs typeface="Times New Roman" panose="02020603050405020304" pitchFamily="18" charset="0"/>
                        </a:rPr>
                        <a:t>共同調節</a:t>
                      </a:r>
                    </a:p>
                    <a:p>
                      <a:pPr marL="0" marR="0" algn="ctr">
                        <a:lnSpc>
                          <a:spcPct val="115000"/>
                        </a:lnSpc>
                        <a:spcBef>
                          <a:spcPts val="0"/>
                        </a:spcBef>
                        <a:spcAft>
                          <a:spcPts val="0"/>
                        </a:spcAft>
                      </a:pPr>
                      <a:r>
                        <a:rPr lang="en-US" sz="2000" dirty="0" err="1">
                          <a:effectLst/>
                          <a:latin typeface="+mj-ea"/>
                          <a:ea typeface="+mj-ea"/>
                          <a:cs typeface="Times New Roman" panose="02020603050405020304" pitchFamily="18" charset="0"/>
                        </a:rPr>
                        <a:t>Coregulation</a:t>
                      </a:r>
                      <a:endParaRPr lang="en-US" sz="2000" dirty="0">
                        <a:effectLst/>
                        <a:latin typeface="+mj-ea"/>
                        <a:ea typeface="+mj-ea"/>
                        <a:cs typeface="Times New Roman" panose="02020603050405020304" pitchFamily="18" charset="0"/>
                      </a:endParaRPr>
                    </a:p>
                    <a:p>
                      <a:pPr marL="0" marR="0" algn="ctr">
                        <a:lnSpc>
                          <a:spcPct val="115000"/>
                        </a:lnSpc>
                        <a:spcBef>
                          <a:spcPts val="0"/>
                        </a:spcBef>
                        <a:spcAft>
                          <a:spcPts val="0"/>
                        </a:spcAft>
                      </a:pPr>
                      <a:endParaRPr lang="en-US" sz="2000" dirty="0">
                        <a:effectLst/>
                        <a:latin typeface="+mj-ea"/>
                        <a:ea typeface="+mj-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zh-TW" altLang="en-US" sz="2000" dirty="0">
                          <a:latin typeface="+mj-ea"/>
                          <a:ea typeface="+mj-ea"/>
                          <a:cs typeface="Times New Roman" panose="02020603050405020304" pitchFamily="18" charset="0"/>
                        </a:rPr>
                        <a:t>兩個或更多人在過渡性協作學習過程中協調互動進行自我調節學習，調節能力較高者</a:t>
                      </a:r>
                      <a:r>
                        <a:rPr lang="en-US" altLang="zh-TW" sz="2000" dirty="0">
                          <a:latin typeface="+mj-ea"/>
                          <a:ea typeface="+mj-ea"/>
                          <a:cs typeface="Times New Roman" panose="02020603050405020304" pitchFamily="18" charset="0"/>
                        </a:rPr>
                        <a:t>(</a:t>
                      </a:r>
                      <a:r>
                        <a:rPr lang="zh-TW" altLang="en-US" sz="2000" dirty="0">
                          <a:latin typeface="+mj-ea"/>
                          <a:ea typeface="+mj-ea"/>
                          <a:cs typeface="Times New Roman" panose="02020603050405020304" pitchFamily="18" charset="0"/>
                        </a:rPr>
                        <a:t>成人</a:t>
                      </a:r>
                      <a:r>
                        <a:rPr lang="en-US" altLang="zh-TW" sz="2000" dirty="0">
                          <a:latin typeface="+mj-ea"/>
                          <a:ea typeface="+mj-ea"/>
                          <a:cs typeface="Times New Roman" panose="02020603050405020304" pitchFamily="18" charset="0"/>
                        </a:rPr>
                        <a:t>/</a:t>
                      </a:r>
                      <a:r>
                        <a:rPr lang="zh-TW" altLang="en-US" sz="2000" dirty="0">
                          <a:latin typeface="+mj-ea"/>
                          <a:ea typeface="+mj-ea"/>
                          <a:cs typeface="Times New Roman" panose="02020603050405020304" pitchFamily="18" charset="0"/>
                        </a:rPr>
                        <a:t>老師</a:t>
                      </a:r>
                      <a:r>
                        <a:rPr lang="en-US" altLang="zh-TW" sz="2000" dirty="0">
                          <a:latin typeface="+mj-ea"/>
                          <a:ea typeface="+mj-ea"/>
                          <a:cs typeface="Times New Roman" panose="02020603050405020304" pitchFamily="18" charset="0"/>
                        </a:rPr>
                        <a:t>/</a:t>
                      </a:r>
                      <a:r>
                        <a:rPr lang="zh-TW" altLang="en-US" sz="2000" dirty="0">
                          <a:latin typeface="+mj-ea"/>
                          <a:ea typeface="+mj-ea"/>
                          <a:cs typeface="Times New Roman" panose="02020603050405020304" pitchFamily="18" charset="0"/>
                        </a:rPr>
                        <a:t>同儕</a:t>
                      </a:r>
                      <a:r>
                        <a:rPr lang="en-US" altLang="zh-TW" sz="2000" dirty="0">
                          <a:latin typeface="+mj-ea"/>
                          <a:ea typeface="+mj-ea"/>
                          <a:cs typeface="Times New Roman" panose="02020603050405020304" pitchFamily="18" charset="0"/>
                        </a:rPr>
                        <a:t>/</a:t>
                      </a:r>
                      <a:r>
                        <a:rPr lang="zh-TW" altLang="en-US" sz="2000" dirty="0">
                          <a:latin typeface="+mj-ea"/>
                          <a:ea typeface="+mj-ea"/>
                          <a:cs typeface="Times New Roman" panose="02020603050405020304" pitchFamily="18" charset="0"/>
                        </a:rPr>
                        <a:t>電腦模擬導師</a:t>
                      </a:r>
                      <a:r>
                        <a:rPr lang="en-US" altLang="zh-TW" sz="2000" dirty="0">
                          <a:latin typeface="+mj-ea"/>
                          <a:ea typeface="+mj-ea"/>
                          <a:cs typeface="Times New Roman" panose="02020603050405020304" pitchFamily="18" charset="0"/>
                        </a:rPr>
                        <a:t>/</a:t>
                      </a:r>
                      <a:r>
                        <a:rPr lang="zh-TW" altLang="en-US" sz="2000" dirty="0">
                          <a:latin typeface="+mj-ea"/>
                          <a:ea typeface="+mj-ea"/>
                          <a:cs typeface="Times New Roman" panose="02020603050405020304" pitchFamily="18" charset="0"/>
                        </a:rPr>
                        <a:t>機器人</a:t>
                      </a:r>
                      <a:r>
                        <a:rPr lang="en-US" altLang="zh-TW" sz="2000" dirty="0">
                          <a:latin typeface="+mj-ea"/>
                          <a:ea typeface="+mj-ea"/>
                          <a:cs typeface="Times New Roman" panose="02020603050405020304" pitchFamily="18" charset="0"/>
                        </a:rPr>
                        <a:t>) MRP (more regulated peer) </a:t>
                      </a:r>
                      <a:r>
                        <a:rPr lang="zh-TW" altLang="en-US" sz="2000" dirty="0">
                          <a:latin typeface="+mj-ea"/>
                          <a:ea typeface="+mj-ea"/>
                          <a:cs typeface="Times New Roman" panose="02020603050405020304" pitchFamily="18" charset="0"/>
                        </a:rPr>
                        <a:t>負責協助調節其他調節能力較低者 </a:t>
                      </a:r>
                      <a:r>
                        <a:rPr lang="en-US" altLang="zh-TW" sz="2000" dirty="0">
                          <a:latin typeface="+mj-ea"/>
                          <a:ea typeface="+mj-ea"/>
                          <a:cs typeface="Times New Roman" panose="02020603050405020304" pitchFamily="18" charset="0"/>
                        </a:rPr>
                        <a:t>LRP (less regulated peer) </a:t>
                      </a:r>
                      <a:r>
                        <a:rPr lang="zh-TW" altLang="en-US" sz="2000" dirty="0">
                          <a:latin typeface="+mj-ea"/>
                          <a:ea typeface="+mj-ea"/>
                          <a:cs typeface="Times New Roman" panose="02020603050405020304" pitchFamily="18" charset="0"/>
                        </a:rPr>
                        <a:t>的自我調節學習</a:t>
                      </a:r>
                      <a:endParaRPr lang="en-US" sz="2000" dirty="0">
                        <a:effectLst/>
                        <a:latin typeface="+mj-ea"/>
                        <a:ea typeface="+mj-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66436237"/>
                  </a:ext>
                </a:extLst>
              </a:tr>
              <a:tr h="1561413">
                <a:tc>
                  <a:txBody>
                    <a:bodyPr/>
                    <a:lstStyle/>
                    <a:p>
                      <a:pPr marL="0" marR="0" algn="ctr">
                        <a:lnSpc>
                          <a:spcPct val="115000"/>
                        </a:lnSpc>
                        <a:spcBef>
                          <a:spcPts val="0"/>
                        </a:spcBef>
                        <a:spcAft>
                          <a:spcPts val="0"/>
                        </a:spcAft>
                      </a:pPr>
                      <a:r>
                        <a:rPr lang="zh-TW" altLang="en-US" sz="2000" dirty="0">
                          <a:effectLst/>
                          <a:latin typeface="+mj-ea"/>
                          <a:ea typeface="+mj-ea"/>
                          <a:cs typeface="Times New Roman" panose="02020603050405020304" pitchFamily="18" charset="0"/>
                        </a:rPr>
                        <a:t>社群</a:t>
                      </a:r>
                      <a:r>
                        <a:rPr lang="en-US" altLang="zh-TW" sz="2000" dirty="0">
                          <a:effectLst/>
                          <a:latin typeface="+mj-ea"/>
                          <a:ea typeface="+mj-ea"/>
                          <a:cs typeface="Times New Roman" panose="02020603050405020304" pitchFamily="18" charset="0"/>
                        </a:rPr>
                        <a:t>/</a:t>
                      </a:r>
                      <a:r>
                        <a:rPr lang="zh-TW" altLang="en-US" sz="2000" dirty="0">
                          <a:effectLst/>
                          <a:latin typeface="+mj-ea"/>
                          <a:ea typeface="+mj-ea"/>
                          <a:cs typeface="Times New Roman" panose="02020603050405020304" pitchFamily="18" charset="0"/>
                        </a:rPr>
                        <a:t>社會共享調節</a:t>
                      </a:r>
                    </a:p>
                    <a:p>
                      <a:pPr marL="0" marR="0" algn="ctr">
                        <a:lnSpc>
                          <a:spcPct val="115000"/>
                        </a:lnSpc>
                        <a:spcBef>
                          <a:spcPts val="0"/>
                        </a:spcBef>
                        <a:spcAft>
                          <a:spcPts val="0"/>
                        </a:spcAft>
                      </a:pPr>
                      <a:r>
                        <a:rPr lang="en-US" sz="2000" dirty="0">
                          <a:effectLst/>
                          <a:latin typeface="+mj-ea"/>
                          <a:ea typeface="+mj-ea"/>
                          <a:cs typeface="Times New Roman" panose="02020603050405020304" pitchFamily="18" charset="0"/>
                        </a:rPr>
                        <a:t>Socially shared regulation</a:t>
                      </a:r>
                    </a:p>
                    <a:p>
                      <a:pPr marL="0" marR="0" algn="ctr">
                        <a:lnSpc>
                          <a:spcPct val="115000"/>
                        </a:lnSpc>
                        <a:spcBef>
                          <a:spcPts val="0"/>
                        </a:spcBef>
                        <a:spcAft>
                          <a:spcPts val="0"/>
                        </a:spcAft>
                      </a:pPr>
                      <a:endParaRPr lang="en-US" sz="2000" dirty="0">
                        <a:effectLst/>
                        <a:latin typeface="+mj-ea"/>
                        <a:ea typeface="+mj-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zh-TW" altLang="en-US" sz="2000" dirty="0">
                          <a:effectLst/>
                          <a:latin typeface="+mj-ea"/>
                          <a:ea typeface="+mj-ea"/>
                          <a:cs typeface="Times New Roman" panose="02020603050405020304" pitchFamily="18" charset="0"/>
                        </a:rPr>
                        <a:t>多個人在過渡性合作調節之後，以小組互動形式透過多角度交流、後設認知監察及調控、共同學習目標、任務投入及評估準則等互相調節學習</a:t>
                      </a:r>
                      <a:endParaRPr lang="en-US" sz="2000" dirty="0">
                        <a:effectLst/>
                        <a:latin typeface="+mj-ea"/>
                        <a:ea typeface="+mj-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26633356"/>
                  </a:ext>
                </a:extLst>
              </a:tr>
            </a:tbl>
          </a:graphicData>
        </a:graphic>
      </p:graphicFrame>
      <p:sp>
        <p:nvSpPr>
          <p:cNvPr id="5" name="投影片編號版面配置區 4"/>
          <p:cNvSpPr>
            <a:spLocks noGrp="1"/>
          </p:cNvSpPr>
          <p:nvPr>
            <p:ph type="sldNum" sz="quarter" idx="2"/>
          </p:nvPr>
        </p:nvSpPr>
        <p:spPr/>
        <p:txBody>
          <a:bodyPr/>
          <a:lstStyle/>
          <a:p>
            <a:fld id="{86CB4B4D-7CA3-9044-876B-883B54F8677D}" type="slidenum">
              <a:rPr lang="en-US" altLang="zh-TW" smtClean="0"/>
              <a:pPr/>
              <a:t>6</a:t>
            </a:fld>
            <a:endParaRPr lang="en-US" altLang="zh-TW"/>
          </a:p>
        </p:txBody>
      </p:sp>
    </p:spTree>
    <p:extLst>
      <p:ext uri="{BB962C8B-B14F-4D97-AF65-F5344CB8AC3E}">
        <p14:creationId xmlns:p14="http://schemas.microsoft.com/office/powerpoint/2010/main" val="28960602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158EF2-BF6F-4970-87D3-2892356780E8}"/>
              </a:ext>
            </a:extLst>
          </p:cNvPr>
          <p:cNvSpPr txBox="1"/>
          <p:nvPr/>
        </p:nvSpPr>
        <p:spPr>
          <a:xfrm>
            <a:off x="750635" y="365351"/>
            <a:ext cx="8561959" cy="615553"/>
          </a:xfrm>
          <a:prstGeom prst="rect">
            <a:avLst/>
          </a:prstGeom>
          <a:noFill/>
        </p:spPr>
        <p:txBody>
          <a:bodyPr wrap="none" rtlCol="0">
            <a:spAutoFit/>
          </a:bodyPr>
          <a:lstStyle/>
          <a:p>
            <a:r>
              <a:rPr lang="zh-TW" altLang="en-US" sz="3400" b="1" dirty="0" smtClean="0">
                <a:latin typeface="微軟正黑體" panose="020B0604030504040204" pitchFamily="34" charset="-120"/>
                <a:ea typeface="微軟正黑體" panose="020B0604030504040204" pitchFamily="34" charset="-120"/>
              </a:rPr>
              <a:t>現階段常見雲端服務例舉：以 </a:t>
            </a:r>
            <a:r>
              <a:rPr lang="en-US" altLang="zh-TW" sz="3400" b="1" dirty="0" smtClean="0">
                <a:latin typeface="微軟正黑體" panose="020B0604030504040204" pitchFamily="34" charset="-120"/>
                <a:ea typeface="微軟正黑體" panose="020B0604030504040204" pitchFamily="34" charset="-120"/>
              </a:rPr>
              <a:t>AWS </a:t>
            </a:r>
            <a:r>
              <a:rPr lang="zh-TW" altLang="en-US" sz="3400" b="1" dirty="0" smtClean="0">
                <a:latin typeface="微軟正黑體" panose="020B0604030504040204" pitchFamily="34" charset="-120"/>
                <a:ea typeface="微軟正黑體" panose="020B0604030504040204" pitchFamily="34" charset="-120"/>
              </a:rPr>
              <a:t>為例</a:t>
            </a:r>
            <a:r>
              <a:rPr lang="en-US" altLang="zh-TW" sz="2000" b="1" dirty="0" smtClean="0">
                <a:latin typeface="微軟正黑體" panose="020B0604030504040204" pitchFamily="34" charset="-120"/>
                <a:ea typeface="微軟正黑體" panose="020B0604030504040204" pitchFamily="34" charset="-120"/>
              </a:rPr>
              <a:t>(2/3)</a:t>
            </a:r>
            <a:endParaRPr lang="en-HK"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2"/>
          <a:srcRect r="5925" b="10206"/>
          <a:stretch/>
        </p:blipFill>
        <p:spPr>
          <a:xfrm>
            <a:off x="1551880" y="2910449"/>
            <a:ext cx="6123365" cy="3456606"/>
          </a:xfrm>
          <a:prstGeom prst="rect">
            <a:avLst/>
          </a:prstGeom>
        </p:spPr>
      </p:pic>
      <p:sp>
        <p:nvSpPr>
          <p:cNvPr id="5" name="文字方塊 4"/>
          <p:cNvSpPr txBox="1"/>
          <p:nvPr/>
        </p:nvSpPr>
        <p:spPr>
          <a:xfrm>
            <a:off x="418796" y="6488462"/>
            <a:ext cx="779476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r>
              <a:rPr kumimoji="0" lang="zh-TW" altLang="en-US" sz="1400" i="0" u="none" strike="noStrike" cap="none" spc="0" normalizeH="0" baseline="0" dirty="0" smtClean="0">
                <a:ln>
                  <a:noFill/>
                </a:ln>
                <a:solidFill>
                  <a:schemeClr val="bg1"/>
                </a:solidFill>
                <a:effectLst/>
                <a:uFillTx/>
                <a:sym typeface="Arial"/>
              </a:rPr>
              <a:t>資料來源：</a:t>
            </a:r>
            <a:r>
              <a:rPr lang="zh-TW" altLang="en-US" sz="1400" dirty="0" smtClean="0">
                <a:solidFill>
                  <a:schemeClr val="bg1"/>
                </a:solidFill>
              </a:rPr>
              <a:t>台灣</a:t>
            </a:r>
            <a:r>
              <a:rPr lang="zh-TW" altLang="en-US" sz="1400" dirty="0">
                <a:solidFill>
                  <a:schemeClr val="bg1"/>
                </a:solidFill>
              </a:rPr>
              <a:t>亞馬遜網路服務</a:t>
            </a:r>
            <a:r>
              <a:rPr lang="zh-TW" altLang="en-US" sz="1400" dirty="0" smtClean="0">
                <a:solidFill>
                  <a:schemeClr val="bg1"/>
                </a:solidFill>
              </a:rPr>
              <a:t>有限公司   </a:t>
            </a:r>
            <a:r>
              <a:rPr lang="en-US" altLang="zh-TW" sz="1400" dirty="0">
                <a:hlinkClick r:id="rId3"/>
              </a:rPr>
              <a:t>https://aws.amazon.com/tw/education/awseducate/</a:t>
            </a:r>
            <a:endParaRPr kumimoji="0" lang="zh-TW" altLang="en-US" sz="1400" i="0" u="none" strike="noStrike" cap="none" spc="0" normalizeH="0" baseline="0" dirty="0">
              <a:ln>
                <a:noFill/>
              </a:ln>
              <a:solidFill>
                <a:schemeClr val="bg1"/>
              </a:solidFill>
              <a:effectLst/>
              <a:uFillTx/>
              <a:sym typeface="Arial"/>
            </a:endParaRPr>
          </a:p>
        </p:txBody>
      </p:sp>
      <p:sp>
        <p:nvSpPr>
          <p:cNvPr id="6" name="文字方塊 5"/>
          <p:cNvSpPr txBox="1"/>
          <p:nvPr/>
        </p:nvSpPr>
        <p:spPr>
          <a:xfrm>
            <a:off x="1421504" y="980904"/>
            <a:ext cx="638411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r>
              <a:rPr lang="zh-TW" altLang="en-US" sz="3200" b="1" dirty="0">
                <a:solidFill>
                  <a:srgbClr val="009999"/>
                </a:solidFill>
              </a:rPr>
              <a:t>專門設計給高中生的雲端學習</a:t>
            </a:r>
            <a:r>
              <a:rPr lang="zh-TW" altLang="en-US" sz="3200" b="1" dirty="0" smtClean="0">
                <a:solidFill>
                  <a:srgbClr val="009999"/>
                </a:solidFill>
              </a:rPr>
              <a:t>徽章</a:t>
            </a:r>
            <a:endParaRPr kumimoji="0" lang="zh-TW" altLang="en-US" sz="3200" b="1" i="0" u="none" strike="noStrike" cap="none" spc="0" normalizeH="0" baseline="0" dirty="0">
              <a:ln>
                <a:noFill/>
              </a:ln>
              <a:solidFill>
                <a:srgbClr val="009999"/>
              </a:solidFill>
              <a:uFillTx/>
              <a:sym typeface="Arial"/>
            </a:endParaRPr>
          </a:p>
        </p:txBody>
      </p:sp>
      <p:sp>
        <p:nvSpPr>
          <p:cNvPr id="7" name="文字方塊 6"/>
          <p:cNvSpPr txBox="1"/>
          <p:nvPr/>
        </p:nvSpPr>
        <p:spPr>
          <a:xfrm>
            <a:off x="2395468" y="2948375"/>
            <a:ext cx="5539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TW" altLang="en-US" sz="1800" b="0" i="0" u="none" strike="noStrike" cap="none" spc="0" normalizeH="0" baseline="0" dirty="0" smtClean="0">
                <a:ln>
                  <a:noFill/>
                </a:ln>
                <a:solidFill>
                  <a:srgbClr val="000000"/>
                </a:solidFill>
                <a:effectLst/>
                <a:uFillTx/>
                <a:latin typeface="Arial"/>
                <a:ea typeface="Arial"/>
                <a:cs typeface="Arial"/>
                <a:sym typeface="Arial"/>
              </a:rPr>
              <a:t>基礎</a:t>
            </a:r>
            <a:endParaRPr kumimoji="0" lang="zh-TW"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8" name="文字方塊 7"/>
          <p:cNvSpPr txBox="1"/>
          <p:nvPr/>
        </p:nvSpPr>
        <p:spPr>
          <a:xfrm>
            <a:off x="4403565" y="2948616"/>
            <a:ext cx="5539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TW" altLang="en-US" sz="1800" b="0" i="0" u="none" strike="noStrike" cap="none" spc="0" normalizeH="0" baseline="0" dirty="0" smtClean="0">
                <a:ln>
                  <a:noFill/>
                </a:ln>
                <a:solidFill>
                  <a:srgbClr val="000000"/>
                </a:solidFill>
                <a:effectLst/>
                <a:uFillTx/>
                <a:latin typeface="Arial"/>
                <a:ea typeface="Arial"/>
                <a:cs typeface="Arial"/>
                <a:sym typeface="Arial"/>
              </a:rPr>
              <a:t>進階</a:t>
            </a:r>
            <a:endParaRPr kumimoji="0" lang="zh-TW"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9" name="文字方塊 8"/>
          <p:cNvSpPr txBox="1"/>
          <p:nvPr/>
        </p:nvSpPr>
        <p:spPr>
          <a:xfrm>
            <a:off x="6169614" y="2924566"/>
            <a:ext cx="10156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TW" altLang="en-US" sz="1800" b="0" i="0" u="none" strike="noStrike" cap="none" spc="0" normalizeH="0" baseline="0" dirty="0" smtClean="0">
                <a:ln>
                  <a:noFill/>
                </a:ln>
                <a:solidFill>
                  <a:srgbClr val="000000"/>
                </a:solidFill>
                <a:effectLst/>
                <a:uFillTx/>
                <a:latin typeface="Arial"/>
                <a:ea typeface="Arial"/>
                <a:cs typeface="Arial"/>
                <a:sym typeface="Arial"/>
              </a:rPr>
              <a:t>進階實作</a:t>
            </a:r>
            <a:endParaRPr kumimoji="0" lang="zh-TW"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文字方塊 9"/>
          <p:cNvSpPr txBox="1"/>
          <p:nvPr/>
        </p:nvSpPr>
        <p:spPr>
          <a:xfrm>
            <a:off x="1348033" y="1672503"/>
            <a:ext cx="6661437" cy="1246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marL="342900" marR="0" indent="-342900" algn="l" defTabSz="457200" rtl="0" fontAlgn="auto" latinLnBrk="0" hangingPunct="0">
              <a:lnSpc>
                <a:spcPts val="3000"/>
              </a:lnSpc>
              <a:spcBef>
                <a:spcPts val="0"/>
              </a:spcBef>
              <a:spcAft>
                <a:spcPts val="0"/>
              </a:spcAft>
              <a:buClrTx/>
              <a:buSzTx/>
              <a:buFont typeface="Wingdings" panose="05000000000000000000" pitchFamily="2" charset="2"/>
              <a:buChar char="n"/>
              <a:tabLst/>
            </a:pPr>
            <a:r>
              <a:rPr lang="zh-TW" altLang="en-US" sz="2200" dirty="0" smtClean="0">
                <a:solidFill>
                  <a:srgbClr val="003399"/>
                </a:solidFill>
              </a:rPr>
              <a:t>免費</a:t>
            </a:r>
            <a:r>
              <a:rPr lang="zh-TW" altLang="en-US" sz="2200" dirty="0">
                <a:solidFill>
                  <a:srgbClr val="003399"/>
                </a:solidFill>
              </a:rPr>
              <a:t>線</a:t>
            </a:r>
            <a:r>
              <a:rPr lang="zh-TW" altLang="en-US" sz="2200" dirty="0" smtClean="0">
                <a:solidFill>
                  <a:srgbClr val="003399"/>
                </a:solidFill>
              </a:rPr>
              <a:t>上課程</a:t>
            </a:r>
            <a:r>
              <a:rPr lang="en-US" altLang="zh-TW" sz="2200" dirty="0" smtClean="0">
                <a:solidFill>
                  <a:srgbClr val="003399"/>
                </a:solidFill>
              </a:rPr>
              <a:t>(20</a:t>
            </a:r>
            <a:r>
              <a:rPr lang="zh-TW" altLang="en-US" sz="2200" dirty="0" smtClean="0">
                <a:solidFill>
                  <a:srgbClr val="003399"/>
                </a:solidFill>
              </a:rPr>
              <a:t>門雲端課程及</a:t>
            </a:r>
            <a:r>
              <a:rPr lang="en-US" altLang="zh-TW" sz="2200" dirty="0" smtClean="0">
                <a:solidFill>
                  <a:srgbClr val="003399"/>
                </a:solidFill>
              </a:rPr>
              <a:t>AWS</a:t>
            </a:r>
            <a:r>
              <a:rPr lang="zh-TW" altLang="en-US" sz="2200" dirty="0" smtClean="0">
                <a:solidFill>
                  <a:srgbClr val="003399"/>
                </a:solidFill>
              </a:rPr>
              <a:t>平台實作課程</a:t>
            </a:r>
            <a:r>
              <a:rPr lang="en-US" altLang="zh-TW" sz="2200" dirty="0" smtClean="0">
                <a:solidFill>
                  <a:srgbClr val="003399"/>
                </a:solidFill>
              </a:rPr>
              <a:t>)</a:t>
            </a:r>
          </a:p>
          <a:p>
            <a:pPr marL="342900" marR="0" indent="-342900" algn="l" defTabSz="457200" rtl="0" fontAlgn="auto" latinLnBrk="0" hangingPunct="0">
              <a:lnSpc>
                <a:spcPts val="3000"/>
              </a:lnSpc>
              <a:spcBef>
                <a:spcPts val="0"/>
              </a:spcBef>
              <a:spcAft>
                <a:spcPts val="0"/>
              </a:spcAft>
              <a:buClrTx/>
              <a:buSzTx/>
              <a:buFont typeface="Wingdings" panose="05000000000000000000" pitchFamily="2" charset="2"/>
              <a:buChar char="n"/>
              <a:tabLst/>
            </a:pPr>
            <a:r>
              <a:rPr kumimoji="0" lang="zh-TW" altLang="en-US" sz="2200" b="0" i="0" u="none" strike="noStrike" cap="none" spc="0" normalizeH="0" baseline="0" dirty="0" smtClean="0">
                <a:ln>
                  <a:noFill/>
                </a:ln>
                <a:solidFill>
                  <a:srgbClr val="003399"/>
                </a:solidFill>
                <a:uFillTx/>
                <a:sym typeface="Arial"/>
              </a:rPr>
              <a:t>完課後系統提供學習徽章</a:t>
            </a:r>
            <a:r>
              <a:rPr kumimoji="0" lang="en-US" altLang="zh-TW" sz="2200" b="0" i="0" u="none" strike="noStrike" cap="none" spc="0" normalizeH="0" baseline="0" dirty="0" smtClean="0">
                <a:ln>
                  <a:noFill/>
                </a:ln>
                <a:solidFill>
                  <a:srgbClr val="003399"/>
                </a:solidFill>
                <a:uFillTx/>
                <a:sym typeface="Arial"/>
              </a:rPr>
              <a:t>(</a:t>
            </a:r>
            <a:r>
              <a:rPr kumimoji="0" lang="zh-TW" altLang="en-US" sz="2200" b="0" i="0" u="none" strike="noStrike" cap="none" spc="0" normalizeH="0" baseline="0" dirty="0" smtClean="0">
                <a:ln>
                  <a:noFill/>
                </a:ln>
                <a:solidFill>
                  <a:srgbClr val="003399"/>
                </a:solidFill>
                <a:uFillTx/>
                <a:sym typeface="Arial"/>
              </a:rPr>
              <a:t>線上</a:t>
            </a:r>
            <a:r>
              <a:rPr kumimoji="0" lang="en-US" altLang="zh-TW" sz="2200" b="0" i="0" u="none" strike="noStrike" cap="none" spc="0" normalizeH="0" baseline="0" dirty="0" smtClean="0">
                <a:ln>
                  <a:noFill/>
                </a:ln>
                <a:solidFill>
                  <a:srgbClr val="003399"/>
                </a:solidFill>
                <a:uFillTx/>
                <a:sym typeface="Arial"/>
              </a:rPr>
              <a:t>)</a:t>
            </a:r>
          </a:p>
          <a:p>
            <a:pPr marL="342900" marR="0" indent="-342900" algn="l" defTabSz="457200" rtl="0" fontAlgn="auto" latinLnBrk="0" hangingPunct="0">
              <a:lnSpc>
                <a:spcPts val="3000"/>
              </a:lnSpc>
              <a:spcBef>
                <a:spcPts val="0"/>
              </a:spcBef>
              <a:spcAft>
                <a:spcPts val="0"/>
              </a:spcAft>
              <a:buClrTx/>
              <a:buSzTx/>
              <a:buFont typeface="Wingdings" panose="05000000000000000000" pitchFamily="2" charset="2"/>
              <a:buChar char="n"/>
              <a:tabLst/>
            </a:pPr>
            <a:r>
              <a:rPr lang="zh-TW" altLang="en-US" sz="2200" dirty="0">
                <a:solidFill>
                  <a:srgbClr val="003399"/>
                </a:solidFill>
              </a:rPr>
              <a:t>實</a:t>
            </a:r>
            <a:r>
              <a:rPr lang="zh-TW" altLang="en-US" sz="2200" dirty="0" smtClean="0">
                <a:solidFill>
                  <a:srgbClr val="003399"/>
                </a:solidFill>
              </a:rPr>
              <a:t>作作品可以</a:t>
            </a:r>
            <a:r>
              <a:rPr lang="en-US" altLang="zh-TW" sz="2200" dirty="0" smtClean="0">
                <a:solidFill>
                  <a:srgbClr val="003399"/>
                </a:solidFill>
              </a:rPr>
              <a:t>showcase </a:t>
            </a:r>
            <a:r>
              <a:rPr lang="zh-TW" altLang="en-US" sz="2200" dirty="0" smtClean="0">
                <a:solidFill>
                  <a:srgbClr val="003399"/>
                </a:solidFill>
              </a:rPr>
              <a:t>模式於</a:t>
            </a:r>
            <a:r>
              <a:rPr lang="en-US" altLang="zh-TW" sz="2200" dirty="0" smtClean="0">
                <a:solidFill>
                  <a:srgbClr val="003399"/>
                </a:solidFill>
              </a:rPr>
              <a:t>AWS</a:t>
            </a:r>
            <a:r>
              <a:rPr lang="zh-TW" altLang="en-US" sz="2200" dirty="0" smtClean="0">
                <a:solidFill>
                  <a:srgbClr val="003399"/>
                </a:solidFill>
              </a:rPr>
              <a:t>平台呈現</a:t>
            </a:r>
            <a:endParaRPr kumimoji="0" lang="zh-TW" altLang="en-US" sz="2200" b="0" i="0" u="none" strike="noStrike" cap="none" spc="0" normalizeH="0" baseline="0" dirty="0">
              <a:ln>
                <a:noFill/>
              </a:ln>
              <a:solidFill>
                <a:srgbClr val="003399"/>
              </a:solidFill>
              <a:uFillTx/>
              <a:sym typeface="Arial"/>
            </a:endParaRPr>
          </a:p>
        </p:txBody>
      </p:sp>
      <p:cxnSp>
        <p:nvCxnSpPr>
          <p:cNvPr id="11" name="直線接點 10"/>
          <p:cNvCxnSpPr/>
          <p:nvPr/>
        </p:nvCxnSpPr>
        <p:spPr>
          <a:xfrm>
            <a:off x="681317" y="1574642"/>
            <a:ext cx="7719083" cy="0"/>
          </a:xfrm>
          <a:prstGeom prst="line">
            <a:avLst/>
          </a:prstGeom>
          <a:noFill/>
          <a:ln w="25400" cap="flat">
            <a:solidFill>
              <a:srgbClr val="009999"/>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 name="投影片編號版面配置區 1"/>
          <p:cNvSpPr>
            <a:spLocks noGrp="1"/>
          </p:cNvSpPr>
          <p:nvPr>
            <p:ph type="sldNum" sz="quarter" idx="12"/>
          </p:nvPr>
        </p:nvSpPr>
        <p:spPr/>
        <p:txBody>
          <a:bodyPr/>
          <a:lstStyle/>
          <a:p>
            <a:pPr>
              <a:defRPr/>
            </a:pPr>
            <a:fld id="{E43EB15D-1CDE-4F56-82A7-A2C2E3CC5758}" type="slidenum">
              <a:rPr lang="zh-TW" altLang="en-US" smtClean="0"/>
              <a:pPr>
                <a:defRPr/>
              </a:pPr>
              <a:t>60</a:t>
            </a:fld>
            <a:endParaRPr lang="zh-TW" altLang="en-US"/>
          </a:p>
        </p:txBody>
      </p:sp>
    </p:spTree>
    <p:extLst>
      <p:ext uri="{BB962C8B-B14F-4D97-AF65-F5344CB8AC3E}">
        <p14:creationId xmlns:p14="http://schemas.microsoft.com/office/powerpoint/2010/main" val="41988549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158EF2-BF6F-4970-87D3-2892356780E8}"/>
              </a:ext>
            </a:extLst>
          </p:cNvPr>
          <p:cNvSpPr txBox="1"/>
          <p:nvPr/>
        </p:nvSpPr>
        <p:spPr>
          <a:xfrm>
            <a:off x="743260" y="265427"/>
            <a:ext cx="8561959" cy="615553"/>
          </a:xfrm>
          <a:prstGeom prst="rect">
            <a:avLst/>
          </a:prstGeom>
          <a:noFill/>
        </p:spPr>
        <p:txBody>
          <a:bodyPr wrap="none" rtlCol="0">
            <a:spAutoFit/>
          </a:bodyPr>
          <a:lstStyle/>
          <a:p>
            <a:r>
              <a:rPr lang="zh-TW" altLang="en-US" sz="3400" b="1" dirty="0" smtClean="0">
                <a:latin typeface="微軟正黑體" panose="020B0604030504040204" pitchFamily="34" charset="-120"/>
                <a:ea typeface="微軟正黑體" panose="020B0604030504040204" pitchFamily="34" charset="-120"/>
              </a:rPr>
              <a:t>現階段常見雲端服務例舉：以 </a:t>
            </a:r>
            <a:r>
              <a:rPr lang="en-US" altLang="zh-TW" sz="3400" b="1" dirty="0" smtClean="0">
                <a:latin typeface="微軟正黑體" panose="020B0604030504040204" pitchFamily="34" charset="-120"/>
                <a:ea typeface="微軟正黑體" panose="020B0604030504040204" pitchFamily="34" charset="-120"/>
              </a:rPr>
              <a:t>AWS </a:t>
            </a:r>
            <a:r>
              <a:rPr lang="zh-TW" altLang="en-US" sz="3400" b="1" dirty="0" smtClean="0">
                <a:latin typeface="微軟正黑體" panose="020B0604030504040204" pitchFamily="34" charset="-120"/>
                <a:ea typeface="微軟正黑體" panose="020B0604030504040204" pitchFamily="34" charset="-120"/>
              </a:rPr>
              <a:t>為例</a:t>
            </a:r>
            <a:r>
              <a:rPr lang="en-US" altLang="zh-TW" sz="2000" b="1" dirty="0" smtClean="0">
                <a:latin typeface="微軟正黑體" panose="020B0604030504040204" pitchFamily="34" charset="-120"/>
                <a:ea typeface="微軟正黑體" panose="020B0604030504040204" pitchFamily="34" charset="-120"/>
              </a:rPr>
              <a:t>(3/3)</a:t>
            </a:r>
            <a:endParaRPr lang="en-HK" sz="20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18796" y="6488462"/>
            <a:ext cx="741324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r>
              <a:rPr kumimoji="0" lang="zh-TW" altLang="en-US" sz="1400" i="0" u="none" strike="noStrike" cap="none" spc="0" normalizeH="0" baseline="0" dirty="0" smtClean="0">
                <a:ln>
                  <a:noFill/>
                </a:ln>
                <a:solidFill>
                  <a:schemeClr val="bg1"/>
                </a:solidFill>
                <a:effectLst/>
                <a:uFillTx/>
                <a:sym typeface="Arial"/>
              </a:rPr>
              <a:t>資料來源：</a:t>
            </a:r>
            <a:r>
              <a:rPr lang="zh-TW" altLang="en-US" sz="1400" dirty="0" smtClean="0">
                <a:solidFill>
                  <a:schemeClr val="bg1"/>
                </a:solidFill>
              </a:rPr>
              <a:t>台灣</a:t>
            </a:r>
            <a:r>
              <a:rPr lang="zh-TW" altLang="en-US" sz="1400" dirty="0">
                <a:solidFill>
                  <a:schemeClr val="bg1"/>
                </a:solidFill>
              </a:rPr>
              <a:t>亞馬遜網路服務</a:t>
            </a:r>
            <a:r>
              <a:rPr lang="zh-TW" altLang="en-US" sz="1400" dirty="0" smtClean="0">
                <a:solidFill>
                  <a:schemeClr val="bg1"/>
                </a:solidFill>
              </a:rPr>
              <a:t>有限公司 </a:t>
            </a:r>
            <a:r>
              <a:rPr lang="en-US" altLang="zh-TW" sz="1400" dirty="0">
                <a:hlinkClick r:id="rId2"/>
              </a:rPr>
              <a:t>https://aws.amazon.com/tw/education/awseducate/</a:t>
            </a:r>
            <a:endParaRPr kumimoji="0" lang="zh-TW" altLang="en-US" sz="1400" i="0" u="none" strike="noStrike" cap="none" spc="0" normalizeH="0" baseline="0" dirty="0">
              <a:ln>
                <a:noFill/>
              </a:ln>
              <a:solidFill>
                <a:schemeClr val="bg1"/>
              </a:solidFill>
              <a:effectLst/>
              <a:uFillTx/>
              <a:sym typeface="Arial"/>
            </a:endParaRPr>
          </a:p>
        </p:txBody>
      </p:sp>
      <p:sp>
        <p:nvSpPr>
          <p:cNvPr id="6" name="文字方塊 5"/>
          <p:cNvSpPr txBox="1"/>
          <p:nvPr/>
        </p:nvSpPr>
        <p:spPr>
          <a:xfrm>
            <a:off x="1990808" y="789487"/>
            <a:ext cx="5699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r>
              <a:rPr lang="zh-TW" altLang="en-US" sz="3200" b="1" dirty="0" smtClean="0">
                <a:solidFill>
                  <a:srgbClr val="009999"/>
                </a:solidFill>
              </a:rPr>
              <a:t>提供教師雲教材</a:t>
            </a:r>
            <a:r>
              <a:rPr lang="en-US" altLang="zh-TW" sz="3200" b="1" dirty="0" smtClean="0">
                <a:solidFill>
                  <a:srgbClr val="009999"/>
                </a:solidFill>
              </a:rPr>
              <a:t>(</a:t>
            </a:r>
            <a:r>
              <a:rPr lang="zh-TW" altLang="en-US" sz="3200" b="1" dirty="0" smtClean="0">
                <a:solidFill>
                  <a:srgbClr val="009999"/>
                </a:solidFill>
              </a:rPr>
              <a:t>開放教育資源</a:t>
            </a:r>
            <a:r>
              <a:rPr lang="en-US" altLang="zh-TW" sz="3200" b="1" dirty="0" smtClean="0">
                <a:solidFill>
                  <a:srgbClr val="009999"/>
                </a:solidFill>
              </a:rPr>
              <a:t>)</a:t>
            </a:r>
          </a:p>
        </p:txBody>
      </p:sp>
      <p:sp>
        <p:nvSpPr>
          <p:cNvPr id="10" name="文字方塊 9"/>
          <p:cNvSpPr txBox="1"/>
          <p:nvPr/>
        </p:nvSpPr>
        <p:spPr>
          <a:xfrm>
            <a:off x="968423" y="1489516"/>
            <a:ext cx="7209664"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marL="342900" marR="0" indent="-342900" algn="l" defTabSz="457200" rtl="0" fontAlgn="auto" latinLnBrk="0" hangingPunct="0">
              <a:lnSpc>
                <a:spcPts val="3000"/>
              </a:lnSpc>
              <a:spcBef>
                <a:spcPts val="0"/>
              </a:spcBef>
              <a:spcAft>
                <a:spcPts val="0"/>
              </a:spcAft>
              <a:buClrTx/>
              <a:buSzTx/>
              <a:buFont typeface="Wingdings" panose="05000000000000000000" pitchFamily="2" charset="2"/>
              <a:buChar char="n"/>
              <a:tabLst/>
            </a:pPr>
            <a:r>
              <a:rPr lang="zh-TW" altLang="en-US" sz="2200" dirty="0" smtClean="0">
                <a:solidFill>
                  <a:srgbClr val="003399"/>
                </a:solidFill>
              </a:rPr>
              <a:t>由各界教師分享教材、課程內容、作業等各式教學資源</a:t>
            </a:r>
            <a:endParaRPr lang="en-US" altLang="zh-TW" sz="2200" dirty="0" smtClean="0">
              <a:solidFill>
                <a:srgbClr val="003399"/>
              </a:solidFill>
            </a:endParaRPr>
          </a:p>
          <a:p>
            <a:pPr marL="342900" marR="0" indent="-342900" algn="l" defTabSz="457200" rtl="0" fontAlgn="auto" latinLnBrk="0" hangingPunct="0">
              <a:lnSpc>
                <a:spcPts val="3000"/>
              </a:lnSpc>
              <a:spcBef>
                <a:spcPts val="0"/>
              </a:spcBef>
              <a:spcAft>
                <a:spcPts val="0"/>
              </a:spcAft>
              <a:buClrTx/>
              <a:buSzTx/>
              <a:buFont typeface="Wingdings" panose="05000000000000000000" pitchFamily="2" charset="2"/>
              <a:buChar char="n"/>
              <a:tabLst/>
            </a:pPr>
            <a:r>
              <a:rPr lang="en-US" altLang="zh-TW" sz="2200" dirty="0" smtClean="0">
                <a:solidFill>
                  <a:srgbClr val="003399"/>
                </a:solidFill>
              </a:rPr>
              <a:t>AWS Educate Teams </a:t>
            </a:r>
            <a:r>
              <a:rPr lang="zh-TW" altLang="en-US" sz="2200" dirty="0" smtClean="0">
                <a:solidFill>
                  <a:srgbClr val="003399"/>
                </a:solidFill>
              </a:rPr>
              <a:t>檢視</a:t>
            </a:r>
            <a:endParaRPr lang="en-US" altLang="zh-TW" sz="2200" dirty="0" smtClean="0">
              <a:solidFill>
                <a:srgbClr val="003399"/>
              </a:solidFill>
            </a:endParaRPr>
          </a:p>
        </p:txBody>
      </p:sp>
      <p:cxnSp>
        <p:nvCxnSpPr>
          <p:cNvPr id="11" name="直線接點 10"/>
          <p:cNvCxnSpPr/>
          <p:nvPr/>
        </p:nvCxnSpPr>
        <p:spPr>
          <a:xfrm>
            <a:off x="681317" y="1393667"/>
            <a:ext cx="7719083" cy="0"/>
          </a:xfrm>
          <a:prstGeom prst="line">
            <a:avLst/>
          </a:prstGeom>
          <a:noFill/>
          <a:ln w="25400" cap="flat">
            <a:solidFill>
              <a:srgbClr val="009999"/>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15" name="群組 14"/>
          <p:cNvGrpSpPr/>
          <p:nvPr/>
        </p:nvGrpSpPr>
        <p:grpSpPr>
          <a:xfrm>
            <a:off x="600185" y="2419041"/>
            <a:ext cx="7921604" cy="3972233"/>
            <a:chOff x="600185" y="2419041"/>
            <a:chExt cx="7921604" cy="3972233"/>
          </a:xfrm>
        </p:grpSpPr>
        <p:pic>
          <p:nvPicPr>
            <p:cNvPr id="13" name="圖片 12"/>
            <p:cNvPicPr>
              <a:picLocks noChangeAspect="1"/>
            </p:cNvPicPr>
            <p:nvPr/>
          </p:nvPicPr>
          <p:blipFill rotWithShape="1">
            <a:blip r:embed="rId3" cstate="print">
              <a:extLst>
                <a:ext uri="{28A0092B-C50C-407E-A947-70E740481C1C}">
                  <a14:useLocalDpi xmlns:a14="http://schemas.microsoft.com/office/drawing/2010/main" val="0"/>
                </a:ext>
              </a:extLst>
            </a:blip>
            <a:srcRect l="10417" t="36921" r="11146" b="7854"/>
            <a:stretch/>
          </p:blipFill>
          <p:spPr>
            <a:xfrm>
              <a:off x="600185" y="3257550"/>
              <a:ext cx="7913955" cy="3133724"/>
            </a:xfrm>
            <a:prstGeom prst="rect">
              <a:avLst/>
            </a:prstGeom>
          </p:spPr>
        </p:pic>
        <p:pic>
          <p:nvPicPr>
            <p:cNvPr id="14" name="圖片 13"/>
            <p:cNvPicPr>
              <a:picLocks noChangeAspect="1"/>
            </p:cNvPicPr>
            <p:nvPr/>
          </p:nvPicPr>
          <p:blipFill rotWithShape="1">
            <a:blip r:embed="rId4"/>
            <a:srcRect b="78613"/>
            <a:stretch/>
          </p:blipFill>
          <p:spPr>
            <a:xfrm>
              <a:off x="602399" y="2419041"/>
              <a:ext cx="7919390" cy="897056"/>
            </a:xfrm>
            <a:prstGeom prst="rect">
              <a:avLst/>
            </a:prstGeom>
          </p:spPr>
        </p:pic>
      </p:grpSp>
      <p:sp>
        <p:nvSpPr>
          <p:cNvPr id="2" name="投影片編號版面配置區 1"/>
          <p:cNvSpPr>
            <a:spLocks noGrp="1"/>
          </p:cNvSpPr>
          <p:nvPr>
            <p:ph type="sldNum" sz="quarter" idx="12"/>
          </p:nvPr>
        </p:nvSpPr>
        <p:spPr/>
        <p:txBody>
          <a:bodyPr/>
          <a:lstStyle/>
          <a:p>
            <a:pPr>
              <a:defRPr/>
            </a:pPr>
            <a:fld id="{E43EB15D-1CDE-4F56-82A7-A2C2E3CC5758}" type="slidenum">
              <a:rPr lang="zh-TW" altLang="en-US" smtClean="0"/>
              <a:pPr>
                <a:defRPr/>
              </a:pPr>
              <a:t>61</a:t>
            </a:fld>
            <a:endParaRPr lang="zh-TW" altLang="en-US"/>
          </a:p>
        </p:txBody>
      </p:sp>
    </p:spTree>
    <p:extLst>
      <p:ext uri="{BB962C8B-B14F-4D97-AF65-F5344CB8AC3E}">
        <p14:creationId xmlns:p14="http://schemas.microsoft.com/office/powerpoint/2010/main" val="22937518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CB38"/>
        </a:solidFill>
        <a:effectLst/>
      </p:bgPr>
    </p:bg>
    <p:spTree>
      <p:nvGrpSpPr>
        <p:cNvPr id="1" name=""/>
        <p:cNvGrpSpPr/>
        <p:nvPr/>
      </p:nvGrpSpPr>
      <p:grpSpPr>
        <a:xfrm>
          <a:off x="0" y="0"/>
          <a:ext cx="0" cy="0"/>
          <a:chOff x="0" y="0"/>
          <a:chExt cx="0" cy="0"/>
        </a:xfrm>
      </p:grpSpPr>
      <p:sp>
        <p:nvSpPr>
          <p:cNvPr id="2468" name="矩形 4"/>
          <p:cNvSpPr txBox="1"/>
          <p:nvPr/>
        </p:nvSpPr>
        <p:spPr>
          <a:xfrm>
            <a:off x="351692" y="3163765"/>
            <a:ext cx="8440617" cy="983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844082">
              <a:lnSpc>
                <a:spcPct val="150000"/>
              </a:lnSpc>
              <a:defRPr sz="4400">
                <a:solidFill>
                  <a:srgbClr val="FFFFFF"/>
                </a:solidFill>
                <a:effectLst>
                  <a:outerShdw blurRad="38100" dist="38100" dir="2700000" rotWithShape="0">
                    <a:srgbClr val="000000"/>
                  </a:outerShdw>
                </a:effectLst>
                <a:latin typeface="Microsoft YaHei"/>
                <a:ea typeface="Microsoft YaHei"/>
                <a:cs typeface="Microsoft YaHei"/>
                <a:sym typeface="Microsoft YaHei"/>
              </a:defRPr>
            </a:lvl1pPr>
          </a:lstStyle>
          <a:p>
            <a:r>
              <a:rPr>
                <a:latin typeface="微軟正黑體" panose="020B0604030504040204" pitchFamily="34" charset="-120"/>
                <a:ea typeface="微軟正黑體" panose="020B0604030504040204" pitchFamily="34" charset="-120"/>
              </a:rPr>
              <a:t>簡報結束　</a:t>
            </a:r>
          </a:p>
        </p:txBody>
      </p:sp>
      <p:pic>
        <p:nvPicPr>
          <p:cNvPr id="2469" name="Picture 2" descr="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4445" y="538402"/>
            <a:ext cx="607345" cy="614169"/>
          </a:xfrm>
          <a:prstGeom prst="rect">
            <a:avLst/>
          </a:prstGeom>
          <a:ln w="12700">
            <a:miter lim="400000"/>
          </a:ln>
        </p:spPr>
      </p:pic>
      <p:sp>
        <p:nvSpPr>
          <p:cNvPr id="2" name="投影片編號版面配置區 1"/>
          <p:cNvSpPr>
            <a:spLocks noGrp="1"/>
          </p:cNvSpPr>
          <p:nvPr>
            <p:ph type="sldNum" sz="quarter" idx="2"/>
          </p:nvPr>
        </p:nvSpPr>
        <p:spPr/>
        <p:txBody>
          <a:bodyPr/>
          <a:lstStyle/>
          <a:p>
            <a:fld id="{86CB4B4D-7CA3-9044-876B-883B54F8677D}" type="slidenum">
              <a:rPr lang="en-US" altLang="zh-TW" smtClean="0"/>
              <a:t>62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xmlns="" id="{B561090A-FF6E-4D7E-9F61-05D532A064D1}"/>
              </a:ext>
            </a:extLst>
          </p:cNvPr>
          <p:cNvSpPr txBox="1"/>
          <p:nvPr/>
        </p:nvSpPr>
        <p:spPr>
          <a:xfrm>
            <a:off x="649105" y="6280919"/>
            <a:ext cx="7255002" cy="577081"/>
          </a:xfrm>
          <a:prstGeom prst="rect">
            <a:avLst/>
          </a:prstGeom>
          <a:noFill/>
        </p:spPr>
        <p:txBody>
          <a:bodyPr wrap="square" rtlCol="0">
            <a:spAutoFit/>
          </a:bodyPr>
          <a:lstStyle/>
          <a:p>
            <a:pPr algn="just"/>
            <a:r>
              <a:rPr lang="zh-TW" altLang="en-US" sz="1050" dirty="0">
                <a:latin typeface="微軟正黑體" panose="020B0604030504040204" pitchFamily="34" charset="-120"/>
                <a:ea typeface="微軟正黑體" panose="020B0604030504040204" pitchFamily="34" charset="-120"/>
              </a:rPr>
              <a:t>修改自 </a:t>
            </a:r>
            <a:r>
              <a:rPr lang="en-US" altLang="zh-TW" sz="1050" dirty="0">
                <a:latin typeface="微軟正黑體" panose="020B0604030504040204" pitchFamily="34" charset="-120"/>
                <a:ea typeface="微軟正黑體" panose="020B0604030504040204" pitchFamily="34" charset="-120"/>
              </a:rPr>
              <a:t>“New Frontiers: Regulating Learning in CSCL,” by </a:t>
            </a:r>
          </a:p>
          <a:p>
            <a:pPr algn="just"/>
            <a:r>
              <a:rPr lang="fi-FI" altLang="zh-TW" sz="1050" dirty="0">
                <a:latin typeface="微軟正黑體" panose="020B0604030504040204" pitchFamily="34" charset="-120"/>
                <a:ea typeface="微軟正黑體" panose="020B0604030504040204" pitchFamily="34" charset="-120"/>
              </a:rPr>
              <a:t>S. Järvelä and A. F. Hadwin, 2013, </a:t>
            </a:r>
            <a:r>
              <a:rPr lang="fi-FI" altLang="zh-TW" sz="1050" i="1" dirty="0">
                <a:latin typeface="微軟正黑體" panose="020B0604030504040204" pitchFamily="34" charset="-120"/>
                <a:ea typeface="微軟正黑體" panose="020B0604030504040204" pitchFamily="34" charset="-120"/>
              </a:rPr>
              <a:t>Educational Psychologist, 48</a:t>
            </a:r>
            <a:r>
              <a:rPr lang="fi-FI" altLang="zh-TW" sz="1050" dirty="0">
                <a:latin typeface="微軟正黑體" panose="020B0604030504040204" pitchFamily="34" charset="-120"/>
                <a:ea typeface="微軟正黑體" panose="020B0604030504040204" pitchFamily="34" charset="-120"/>
              </a:rPr>
              <a:t>(1), p. 29.</a:t>
            </a:r>
            <a:r>
              <a:rPr lang="zh-TW" altLang="en-US" sz="1050" dirty="0">
                <a:latin typeface="微軟正黑體" panose="020B0604030504040204" pitchFamily="34" charset="-120"/>
                <a:ea typeface="微軟正黑體" panose="020B0604030504040204" pitchFamily="34" charset="-120"/>
              </a:rPr>
              <a:t>與林堂馨 </a:t>
            </a:r>
            <a:r>
              <a:rPr lang="en-US" altLang="zh-TW" sz="1050" dirty="0">
                <a:latin typeface="微軟正黑體" panose="020B0604030504040204" pitchFamily="34" charset="-120"/>
                <a:ea typeface="微軟正黑體" panose="020B0604030504040204" pitchFamily="34" charset="-120"/>
              </a:rPr>
              <a:t>(2018) </a:t>
            </a:r>
            <a:r>
              <a:rPr lang="zh-TW" altLang="en-US" sz="1050" dirty="0">
                <a:latin typeface="微軟正黑體" panose="020B0604030504040204" pitchFamily="34" charset="-120"/>
                <a:ea typeface="微軟正黑體" panose="020B0604030504040204" pitchFamily="34" charset="-120"/>
              </a:rPr>
              <a:t>。自主學習的五大發展趨勢。</a:t>
            </a:r>
            <a:r>
              <a:rPr lang="zh-TW" altLang="en-US" sz="1050" b="1" dirty="0">
                <a:latin typeface="微軟正黑體" panose="020B0604030504040204" pitchFamily="34" charset="-120"/>
                <a:ea typeface="微軟正黑體" panose="020B0604030504040204" pitchFamily="34" charset="-120"/>
              </a:rPr>
              <a:t>教育研究月刊，</a:t>
            </a:r>
            <a:r>
              <a:rPr lang="en-US" altLang="zh-TW" sz="1050" b="1" dirty="0">
                <a:latin typeface="微軟正黑體" panose="020B0604030504040204" pitchFamily="34" charset="-120"/>
                <a:ea typeface="微軟正黑體" panose="020B0604030504040204" pitchFamily="34" charset="-120"/>
              </a:rPr>
              <a:t>295</a:t>
            </a:r>
            <a:r>
              <a:rPr lang="zh-TW" altLang="en-US" sz="1050" dirty="0">
                <a:latin typeface="微軟正黑體" panose="020B0604030504040204" pitchFamily="34" charset="-120"/>
                <a:ea typeface="微軟正黑體" panose="020B0604030504040204" pitchFamily="34" charset="-120"/>
              </a:rPr>
              <a:t>，</a:t>
            </a:r>
            <a:r>
              <a:rPr lang="en-US" altLang="zh-TW" sz="1050" dirty="0">
                <a:latin typeface="微軟正黑體" panose="020B0604030504040204" pitchFamily="34" charset="-120"/>
                <a:ea typeface="微軟正黑體" panose="020B0604030504040204" pitchFamily="34" charset="-120"/>
              </a:rPr>
              <a:t>131</a:t>
            </a:r>
            <a:r>
              <a:rPr lang="zh-TW" altLang="en-US" sz="1050" dirty="0">
                <a:latin typeface="微軟正黑體" panose="020B0604030504040204" pitchFamily="34" charset="-120"/>
                <a:ea typeface="微軟正黑體" panose="020B0604030504040204" pitchFamily="34" charset="-120"/>
              </a:rPr>
              <a:t>。</a:t>
            </a:r>
            <a:endParaRPr lang="fi-FI" altLang="zh-TW" sz="1050" dirty="0">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500187" y="1144672"/>
            <a:ext cx="8211784" cy="5136247"/>
            <a:chOff x="548825" y="874172"/>
            <a:chExt cx="8211784" cy="5136247"/>
          </a:xfrm>
        </p:grpSpPr>
        <p:graphicFrame>
          <p:nvGraphicFramePr>
            <p:cNvPr id="5" name="資料庫圖表 4">
              <a:extLst>
                <a:ext uri="{FF2B5EF4-FFF2-40B4-BE49-F238E27FC236}">
                  <a16:creationId xmlns:a16="http://schemas.microsoft.com/office/drawing/2014/main" xmlns="" id="{38CD1126-C6C3-4DE7-A228-F8C029F39DA8}"/>
                </a:ext>
              </a:extLst>
            </p:cNvPr>
            <p:cNvGraphicFramePr/>
            <p:nvPr>
              <p:extLst>
                <p:ext uri="{D42A27DB-BD31-4B8C-83A1-F6EECF244321}">
                  <p14:modId xmlns:p14="http://schemas.microsoft.com/office/powerpoint/2010/main" val="3990103369"/>
                </p:ext>
              </p:extLst>
            </p:nvPr>
          </p:nvGraphicFramePr>
          <p:xfrm>
            <a:off x="548825" y="874172"/>
            <a:ext cx="2880000" cy="28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箭號: 左-右雙向 7">
              <a:extLst>
                <a:ext uri="{FF2B5EF4-FFF2-40B4-BE49-F238E27FC236}">
                  <a16:creationId xmlns:a16="http://schemas.microsoft.com/office/drawing/2014/main" xmlns="" id="{66305C1D-837A-4675-96DF-67ACF72FFC2F}"/>
                </a:ext>
              </a:extLst>
            </p:cNvPr>
            <p:cNvSpPr/>
            <p:nvPr/>
          </p:nvSpPr>
          <p:spPr>
            <a:xfrm>
              <a:off x="3532888" y="1863009"/>
              <a:ext cx="2243658" cy="900928"/>
            </a:xfrm>
            <a:prstGeom prst="leftRightArrow">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50" b="1" dirty="0" smtClean="0">
                  <a:solidFill>
                    <a:schemeClr val="tx1"/>
                  </a:solidFill>
                  <a:latin typeface="微軟正黑體" panose="020B0604030504040204" pitchFamily="34" charset="-120"/>
                  <a:ea typeface="微軟正黑體" panose="020B0604030504040204" pitchFamily="34" charset="-120"/>
                </a:rPr>
                <a:t>對其</a:t>
              </a:r>
              <a:r>
                <a:rPr lang="zh-TW" altLang="en-US" sz="1050" b="1" dirty="0">
                  <a:solidFill>
                    <a:schemeClr val="tx1"/>
                  </a:solidFill>
                  <a:latin typeface="微軟正黑體" panose="020B0604030504040204" pitchFamily="34" charset="-120"/>
                  <a:ea typeface="微軟正黑體" panose="020B0604030504040204" pitchFamily="34" charset="-120"/>
                </a:rPr>
                <a:t>他個別</a:t>
              </a:r>
              <a:r>
                <a:rPr lang="en-US" altLang="zh-TW" sz="1050" b="1" dirty="0">
                  <a:solidFill>
                    <a:schemeClr val="tx1"/>
                  </a:solidFill>
                  <a:latin typeface="微軟正黑體" panose="020B0604030504040204" pitchFamily="34" charset="-120"/>
                  <a:ea typeface="微軟正黑體" panose="020B0604030504040204" pitchFamily="34" charset="-120"/>
                </a:rPr>
                <a:t>SRL</a:t>
              </a:r>
              <a:r>
                <a:rPr lang="zh-TW" altLang="en-US" sz="1050" b="1" dirty="0">
                  <a:solidFill>
                    <a:schemeClr val="tx1"/>
                  </a:solidFill>
                  <a:latin typeface="微軟正黑體" panose="020B0604030504040204" pitchFamily="34" charset="-120"/>
                  <a:ea typeface="微軟正黑體" panose="020B0604030504040204" pitchFamily="34" charset="-120"/>
                </a:rPr>
                <a:t>的暫時支持</a:t>
              </a:r>
              <a:endParaRPr lang="en-US" altLang="zh-TW" sz="1050" b="1" dirty="0">
                <a:solidFill>
                  <a:schemeClr val="tx1"/>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883537" y="3360982"/>
              <a:ext cx="3599041" cy="2322891"/>
              <a:chOff x="4130802" y="3310793"/>
              <a:chExt cx="4222504" cy="2290106"/>
            </a:xfrm>
          </p:grpSpPr>
          <p:sp>
            <p:nvSpPr>
              <p:cNvPr id="16" name="矩形 15"/>
              <p:cNvSpPr/>
              <p:nvPr/>
            </p:nvSpPr>
            <p:spPr>
              <a:xfrm>
                <a:off x="5394242" y="4082898"/>
                <a:ext cx="1695624" cy="1193753"/>
              </a:xfrm>
              <a:prstGeom prst="rect">
                <a:avLst/>
              </a:prstGeom>
              <a:noFill/>
            </p:spPr>
            <p:txBody>
              <a:bodyPr spcFirstLastPara="1" wrap="none" lIns="68580" tIns="34290" rIns="68580" bIns="34290" numCol="1">
                <a:prstTxWarp prst="textCircle">
                  <a:avLst>
                    <a:gd name="adj" fmla="val 10837800"/>
                  </a:avLst>
                </a:prstTxWarp>
                <a:spAutoFit/>
              </a:bodyPr>
              <a:lstStyle/>
              <a:p>
                <a:pPr algn="ctr"/>
                <a:r>
                  <a:rPr lang="zh-TW" altLang="en-US" sz="1600" dirty="0">
                    <a:ln w="0"/>
                    <a:latin typeface="微軟正黑體" panose="020B0604030504040204" pitchFamily="34" charset="-120"/>
                    <a:ea typeface="微軟正黑體" panose="020B0604030504040204" pitchFamily="34" charset="-120"/>
                  </a:rPr>
                  <a:t>條件   </a:t>
                </a:r>
                <a:r>
                  <a:rPr lang="zh-TW" altLang="en-US" sz="1600" dirty="0" smtClean="0">
                    <a:ln w="0"/>
                    <a:latin typeface="微軟正黑體" panose="020B0604030504040204" pitchFamily="34" charset="-120"/>
                    <a:ea typeface="微軟正黑體" panose="020B0604030504040204" pitchFamily="34" charset="-120"/>
                  </a:rPr>
                  <a:t>  ➔     </a:t>
                </a:r>
                <a:r>
                  <a:rPr lang="zh-TW" altLang="en-US" sz="1600" dirty="0">
                    <a:ln w="0"/>
                    <a:latin typeface="微軟正黑體" panose="020B0604030504040204" pitchFamily="34" charset="-120"/>
                    <a:ea typeface="微軟正黑體" panose="020B0604030504040204" pitchFamily="34" charset="-120"/>
                  </a:rPr>
                  <a:t>執行   ➔    產出   </a:t>
                </a:r>
                <a:r>
                  <a:rPr lang="zh-TW" altLang="en-US" sz="1600" dirty="0" smtClean="0">
                    <a:ln w="0"/>
                    <a:latin typeface="微軟正黑體" panose="020B0604030504040204" pitchFamily="34" charset="-120"/>
                    <a:ea typeface="微軟正黑體" panose="020B0604030504040204" pitchFamily="34" charset="-120"/>
                  </a:rPr>
                  <a:t>  ➔     </a:t>
                </a:r>
                <a:r>
                  <a:rPr lang="zh-TW" altLang="en-US" sz="1600" dirty="0">
                    <a:ln w="0"/>
                    <a:latin typeface="微軟正黑體" panose="020B0604030504040204" pitchFamily="34" charset="-120"/>
                    <a:ea typeface="微軟正黑體" panose="020B0604030504040204" pitchFamily="34" charset="-120"/>
                  </a:rPr>
                  <a:t>評價    ➔     標準 </a:t>
                </a:r>
                <a:r>
                  <a:rPr lang="zh-TW" altLang="en-US" sz="1600" dirty="0" smtClean="0">
                    <a:ln w="0"/>
                    <a:latin typeface="微軟正黑體" panose="020B0604030504040204" pitchFamily="34" charset="-120"/>
                    <a:ea typeface="微軟正黑體" panose="020B0604030504040204" pitchFamily="34" charset="-120"/>
                  </a:rPr>
                  <a:t>   </a:t>
                </a:r>
                <a:r>
                  <a:rPr lang="zh-TW" altLang="en-US" sz="1600" dirty="0">
                    <a:ln w="0"/>
                    <a:latin typeface="微軟正黑體" panose="020B0604030504040204" pitchFamily="34" charset="-120"/>
                    <a:ea typeface="微軟正黑體" panose="020B0604030504040204" pitchFamily="34" charset="-120"/>
                  </a:rPr>
                  <a:t>➔    </a:t>
                </a:r>
              </a:p>
            </p:txBody>
          </p:sp>
          <p:sp>
            <p:nvSpPr>
              <p:cNvPr id="11" name="圓角矩形 10"/>
              <p:cNvSpPr/>
              <p:nvPr/>
            </p:nvSpPr>
            <p:spPr>
              <a:xfrm>
                <a:off x="4596833" y="3603188"/>
                <a:ext cx="3132643" cy="1997711"/>
              </a:xfrm>
              <a:prstGeom prst="roundRect">
                <a:avLst>
                  <a:gd name="adj" fmla="val 50000"/>
                </a:avLst>
              </a:pr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sp>
            <p:nvSpPr>
              <p:cNvPr id="17" name="圓角矩形 16"/>
              <p:cNvSpPr/>
              <p:nvPr/>
            </p:nvSpPr>
            <p:spPr>
              <a:xfrm>
                <a:off x="5453925" y="4284776"/>
                <a:ext cx="1576256" cy="730621"/>
              </a:xfrm>
              <a:prstGeom prst="roundRect">
                <a:avLst>
                  <a:gd name="adj" fmla="val 50000"/>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zh-TW" altLang="en-US" b="1" dirty="0" smtClean="0">
                    <a:solidFill>
                      <a:srgbClr val="FFFF00"/>
                    </a:solidFill>
                    <a:latin typeface="微軟正黑體" panose="020B0604030504040204" pitchFamily="34" charset="-120"/>
                    <a:ea typeface="微軟正黑體" panose="020B0604030504040204" pitchFamily="34" charset="-120"/>
                  </a:rPr>
                  <a:t>社會</a:t>
                </a:r>
                <a:endParaRPr lang="en-US" altLang="zh-TW" b="1" dirty="0" smtClean="0">
                  <a:solidFill>
                    <a:srgbClr val="FFFF00"/>
                  </a:solidFill>
                  <a:latin typeface="微軟正黑體" panose="020B0604030504040204" pitchFamily="34" charset="-120"/>
                  <a:ea typeface="微軟正黑體" panose="020B0604030504040204" pitchFamily="34" charset="-120"/>
                </a:endParaRPr>
              </a:p>
              <a:p>
                <a:pPr lvl="0" algn="ctr"/>
                <a:r>
                  <a:rPr lang="zh-TW" altLang="en-US" b="1" dirty="0" smtClean="0">
                    <a:solidFill>
                      <a:srgbClr val="FFFF00"/>
                    </a:solidFill>
                    <a:latin typeface="微軟正黑體" panose="020B0604030504040204" pitchFamily="34" charset="-120"/>
                    <a:ea typeface="微軟正黑體" panose="020B0604030504040204" pitchFamily="34" charset="-120"/>
                  </a:rPr>
                  <a:t>共享調節</a:t>
                </a:r>
                <a:endParaRPr lang="en-US" altLang="zh-TW" b="1" dirty="0">
                  <a:solidFill>
                    <a:srgbClr val="FFFF00"/>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5681999" y="3310793"/>
                <a:ext cx="971435" cy="532378"/>
              </a:xfrm>
              <a:prstGeom prst="roundRect">
                <a:avLst/>
              </a:prstGeom>
              <a:solidFill>
                <a:schemeClr val="accent2">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pPr>
                <a:r>
                  <a:rPr lang="zh-TW" altLang="en-US" sz="1100" dirty="0">
                    <a:solidFill>
                      <a:schemeClr val="tx1"/>
                    </a:solidFill>
                    <a:latin typeface="微軟正黑體" panose="020B0604030504040204" pitchFamily="34" charset="-120"/>
                    <a:ea typeface="微軟正黑體" panose="020B0604030504040204" pitchFamily="34" charset="-120"/>
                  </a:rPr>
                  <a:t>我們的</a:t>
                </a:r>
                <a:endParaRPr lang="en-US" altLang="zh-TW" sz="1100" dirty="0">
                  <a:solidFill>
                    <a:schemeClr val="tx1"/>
                  </a:solidFill>
                  <a:latin typeface="微軟正黑體" panose="020B0604030504040204" pitchFamily="34" charset="-120"/>
                  <a:ea typeface="微軟正黑體" panose="020B0604030504040204" pitchFamily="34" charset="-120"/>
                </a:endParaRPr>
              </a:p>
              <a:p>
                <a:pPr algn="ctr">
                  <a:lnSpc>
                    <a:spcPct val="150000"/>
                  </a:lnSpc>
                </a:pPr>
                <a:r>
                  <a:rPr lang="zh-TW" altLang="en-US" sz="1100" dirty="0">
                    <a:solidFill>
                      <a:schemeClr val="tx1"/>
                    </a:solidFill>
                    <a:latin typeface="微軟正黑體" panose="020B0604030504040204" pitchFamily="34" charset="-120"/>
                    <a:ea typeface="微軟正黑體" panose="020B0604030504040204" pitchFamily="34" charset="-120"/>
                  </a:rPr>
                  <a:t>任務覺察</a:t>
                </a:r>
              </a:p>
            </p:txBody>
          </p:sp>
          <p:sp>
            <p:nvSpPr>
              <p:cNvPr id="18" name="圓角矩形 17"/>
              <p:cNvSpPr/>
              <p:nvPr/>
            </p:nvSpPr>
            <p:spPr>
              <a:xfrm>
                <a:off x="7212926" y="4337396"/>
                <a:ext cx="1140380" cy="532379"/>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lnSpc>
                    <a:spcPct val="150000"/>
                  </a:lnSpc>
                </a:pPr>
                <a:r>
                  <a:rPr lang="zh-TW" altLang="en-US" sz="1100" dirty="0">
                    <a:solidFill>
                      <a:schemeClr val="tx1"/>
                    </a:solidFill>
                    <a:latin typeface="微軟正黑體" panose="020B0604030504040204" pitchFamily="34" charset="-120"/>
                    <a:ea typeface="微軟正黑體" panose="020B0604030504040204" pitchFamily="34" charset="-120"/>
                  </a:rPr>
                  <a:t>我們的</a:t>
                </a:r>
                <a:endParaRPr lang="en-US" altLang="zh-TW" sz="1100" dirty="0">
                  <a:solidFill>
                    <a:schemeClr val="tx1"/>
                  </a:solidFill>
                  <a:latin typeface="微軟正黑體" panose="020B0604030504040204" pitchFamily="34" charset="-120"/>
                  <a:ea typeface="微軟正黑體" panose="020B0604030504040204" pitchFamily="34" charset="-120"/>
                </a:endParaRPr>
              </a:p>
              <a:p>
                <a:pPr lvl="0" algn="ctr">
                  <a:lnSpc>
                    <a:spcPct val="150000"/>
                  </a:lnSpc>
                </a:pPr>
                <a:r>
                  <a:rPr lang="zh-TW" altLang="en-US" sz="1100" dirty="0">
                    <a:solidFill>
                      <a:schemeClr val="tx1"/>
                    </a:solidFill>
                    <a:latin typeface="微軟正黑體" panose="020B0604030504040204" pitchFamily="34" charset="-120"/>
                    <a:ea typeface="微軟正黑體" panose="020B0604030504040204" pitchFamily="34" charset="-120"/>
                  </a:rPr>
                  <a:t>目標與規劃</a:t>
                </a:r>
              </a:p>
            </p:txBody>
          </p:sp>
          <p:sp>
            <p:nvSpPr>
              <p:cNvPr id="20" name="圓角矩形 19"/>
              <p:cNvSpPr/>
              <p:nvPr/>
            </p:nvSpPr>
            <p:spPr>
              <a:xfrm>
                <a:off x="4130802" y="4383898"/>
                <a:ext cx="1140380" cy="532379"/>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lnSpc>
                    <a:spcPct val="150000"/>
                  </a:lnSpc>
                </a:pPr>
                <a:r>
                  <a:rPr lang="zh-TW" altLang="en-US" sz="1100" dirty="0">
                    <a:solidFill>
                      <a:schemeClr val="tx1"/>
                    </a:solidFill>
                    <a:latin typeface="微軟正黑體" panose="020B0604030504040204" pitchFamily="34" charset="-120"/>
                    <a:ea typeface="微軟正黑體" panose="020B0604030504040204" pitchFamily="34" charset="-120"/>
                  </a:rPr>
                  <a:t>我們的</a:t>
                </a:r>
                <a:endParaRPr lang="en-US" altLang="zh-TW" sz="1100" dirty="0">
                  <a:solidFill>
                    <a:schemeClr val="tx1"/>
                  </a:solidFill>
                  <a:latin typeface="微軟正黑體" panose="020B0604030504040204" pitchFamily="34" charset="-120"/>
                  <a:ea typeface="微軟正黑體" panose="020B0604030504040204" pitchFamily="34" charset="-120"/>
                </a:endParaRPr>
              </a:p>
              <a:p>
                <a:pPr lvl="0" algn="ctr">
                  <a:lnSpc>
                    <a:spcPct val="150000"/>
                  </a:lnSpc>
                </a:pPr>
                <a:r>
                  <a:rPr lang="zh-TW" altLang="en-US" sz="1100" dirty="0">
                    <a:solidFill>
                      <a:schemeClr val="tx1"/>
                    </a:solidFill>
                    <a:latin typeface="微軟正黑體" panose="020B0604030504040204" pitchFamily="34" charset="-120"/>
                    <a:ea typeface="微軟正黑體" panose="020B0604030504040204" pitchFamily="34" charset="-120"/>
                  </a:rPr>
                  <a:t>調節</a:t>
                </a:r>
              </a:p>
            </p:txBody>
          </p:sp>
        </p:grpSp>
        <p:sp>
          <p:nvSpPr>
            <p:cNvPr id="23" name="右彎箭號 22"/>
            <p:cNvSpPr/>
            <p:nvPr/>
          </p:nvSpPr>
          <p:spPr>
            <a:xfrm rot="10800000">
              <a:off x="6587469" y="3972459"/>
              <a:ext cx="894889" cy="891120"/>
            </a:xfrm>
            <a:prstGeom prst="bentArrow">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solidFill>
                  <a:schemeClr val="tx1"/>
                </a:solidFill>
              </a:endParaRPr>
            </a:p>
          </p:txBody>
        </p:sp>
        <p:sp>
          <p:nvSpPr>
            <p:cNvPr id="24" name="右彎箭號 23"/>
            <p:cNvSpPr/>
            <p:nvPr/>
          </p:nvSpPr>
          <p:spPr>
            <a:xfrm rot="10800000">
              <a:off x="1858502" y="4051163"/>
              <a:ext cx="893478" cy="891120"/>
            </a:xfrm>
            <a:prstGeom prst="bentArrow">
              <a:avLst/>
            </a:prstGeom>
            <a:solidFill>
              <a:schemeClr val="accent1">
                <a:lumMod val="20000"/>
                <a:lumOff val="80000"/>
              </a:schemeClr>
            </a:solidFill>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solidFill>
                  <a:schemeClr val="tx1"/>
                </a:solidFill>
              </a:endParaRPr>
            </a:p>
          </p:txBody>
        </p:sp>
        <p:sp>
          <p:nvSpPr>
            <p:cNvPr id="21" name="圓角矩形 20"/>
            <p:cNvSpPr/>
            <p:nvPr/>
          </p:nvSpPr>
          <p:spPr>
            <a:xfrm>
              <a:off x="4285720" y="5470419"/>
              <a:ext cx="828000" cy="54000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pPr>
              <a:r>
                <a:rPr lang="zh-TW" altLang="en-US" sz="1100" dirty="0">
                  <a:solidFill>
                    <a:schemeClr val="tx1"/>
                  </a:solidFill>
                  <a:latin typeface="微軟正黑體" panose="020B0604030504040204" pitchFamily="34" charset="-120"/>
                  <a:ea typeface="微軟正黑體" panose="020B0604030504040204" pitchFamily="34" charset="-120"/>
                </a:rPr>
                <a:t>我們的</a:t>
              </a:r>
              <a:endParaRPr lang="en-US" altLang="zh-TW" sz="1100" dirty="0">
                <a:solidFill>
                  <a:schemeClr val="tx1"/>
                </a:solidFill>
                <a:latin typeface="微軟正黑體" panose="020B0604030504040204" pitchFamily="34" charset="-120"/>
                <a:ea typeface="微軟正黑體" panose="020B0604030504040204" pitchFamily="34" charset="-120"/>
              </a:endParaRPr>
            </a:p>
            <a:p>
              <a:pPr algn="ctr">
                <a:lnSpc>
                  <a:spcPct val="150000"/>
                </a:lnSpc>
              </a:pPr>
              <a:r>
                <a:rPr lang="zh-TW" altLang="en-US" sz="1100" dirty="0">
                  <a:solidFill>
                    <a:schemeClr val="tx1"/>
                  </a:solidFill>
                  <a:latin typeface="微軟正黑體" panose="020B0604030504040204" pitchFamily="34" charset="-120"/>
                  <a:ea typeface="微軟正黑體" panose="020B0604030504040204" pitchFamily="34" charset="-120"/>
                </a:rPr>
                <a:t>學習策略</a:t>
              </a:r>
            </a:p>
          </p:txBody>
        </p:sp>
        <p:sp>
          <p:nvSpPr>
            <p:cNvPr id="22" name="矩形 21"/>
            <p:cNvSpPr/>
            <p:nvPr/>
          </p:nvSpPr>
          <p:spPr>
            <a:xfrm>
              <a:off x="1490961" y="1804753"/>
              <a:ext cx="1008000" cy="1008000"/>
            </a:xfrm>
            <a:prstGeom prst="rect">
              <a:avLst/>
            </a:prstGeom>
            <a:noFill/>
          </p:spPr>
          <p:txBody>
            <a:bodyPr spcFirstLastPara="1" wrap="none" lIns="68580" tIns="34290" rIns="68580" bIns="34290" numCol="1">
              <a:prstTxWarp prst="textCircle">
                <a:avLst>
                  <a:gd name="adj" fmla="val 11037188"/>
                </a:avLst>
              </a:prstTxWarp>
              <a:spAutoFit/>
            </a:bodyPr>
            <a:lstStyle/>
            <a:p>
              <a:pPr algn="ctr"/>
              <a:r>
                <a:rPr lang="zh-TW" altLang="en-US" dirty="0">
                  <a:ln w="0"/>
                  <a:latin typeface="微軟正黑體" panose="020B0604030504040204" pitchFamily="34" charset="-120"/>
                  <a:ea typeface="微軟正黑體" panose="020B0604030504040204" pitchFamily="34" charset="-120"/>
                </a:rPr>
                <a:t>條件   ➔   執行  ➔   產出  ➔   評價   ➔   標準   ➔</a:t>
              </a:r>
            </a:p>
          </p:txBody>
        </p:sp>
        <p:grpSp>
          <p:nvGrpSpPr>
            <p:cNvPr id="4" name="群組 3"/>
            <p:cNvGrpSpPr/>
            <p:nvPr/>
          </p:nvGrpSpPr>
          <p:grpSpPr>
            <a:xfrm>
              <a:off x="5880609" y="874172"/>
              <a:ext cx="2880000" cy="2880000"/>
              <a:chOff x="701225" y="1026572"/>
              <a:chExt cx="2880000" cy="2880000"/>
            </a:xfrm>
          </p:grpSpPr>
          <p:graphicFrame>
            <p:nvGraphicFramePr>
              <p:cNvPr id="25" name="資料庫圖表 24">
                <a:extLst>
                  <a:ext uri="{FF2B5EF4-FFF2-40B4-BE49-F238E27FC236}">
                    <a16:creationId xmlns:a16="http://schemas.microsoft.com/office/drawing/2014/main" xmlns="" id="{38CD1126-C6C3-4DE7-A228-F8C029F39DA8}"/>
                  </a:ext>
                </a:extLst>
              </p:cNvPr>
              <p:cNvGraphicFramePr/>
              <p:nvPr>
                <p:extLst>
                  <p:ext uri="{D42A27DB-BD31-4B8C-83A1-F6EECF244321}">
                    <p14:modId xmlns:p14="http://schemas.microsoft.com/office/powerpoint/2010/main" val="429606453"/>
                  </p:ext>
                </p:extLst>
              </p:nvPr>
            </p:nvGraphicFramePr>
            <p:xfrm>
              <a:off x="701225" y="1026572"/>
              <a:ext cx="2880000" cy="288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6" name="矩形 25"/>
              <p:cNvSpPr/>
              <p:nvPr/>
            </p:nvSpPr>
            <p:spPr>
              <a:xfrm>
                <a:off x="1643361" y="1957153"/>
                <a:ext cx="1008000" cy="1008000"/>
              </a:xfrm>
              <a:prstGeom prst="rect">
                <a:avLst/>
              </a:prstGeom>
              <a:noFill/>
            </p:spPr>
            <p:txBody>
              <a:bodyPr spcFirstLastPara="1" wrap="none" lIns="68580" tIns="34290" rIns="68580" bIns="34290" numCol="1">
                <a:prstTxWarp prst="textCircle">
                  <a:avLst>
                    <a:gd name="adj" fmla="val 11037188"/>
                  </a:avLst>
                </a:prstTxWarp>
                <a:spAutoFit/>
              </a:bodyPr>
              <a:lstStyle/>
              <a:p>
                <a:pPr algn="ctr"/>
                <a:r>
                  <a:rPr lang="zh-TW" altLang="en-US" dirty="0">
                    <a:ln w="0"/>
                    <a:latin typeface="微軟正黑體" panose="020B0604030504040204" pitchFamily="34" charset="-120"/>
                    <a:ea typeface="微軟正黑體" panose="020B0604030504040204" pitchFamily="34" charset="-120"/>
                  </a:rPr>
                  <a:t>條件   ➔   執行  ➔   產出  ➔   評價   ➔   標準   ➔</a:t>
                </a:r>
              </a:p>
            </p:txBody>
          </p:sp>
        </p:grpSp>
      </p:grpSp>
      <p:sp>
        <p:nvSpPr>
          <p:cNvPr id="27" name="Title 1">
            <a:extLst>
              <a:ext uri="{FF2B5EF4-FFF2-40B4-BE49-F238E27FC236}">
                <a16:creationId xmlns:a16="http://schemas.microsoft.com/office/drawing/2014/main" xmlns="" id="{23FBCA8E-5A27-4EE0-AD9A-759718D6F7A3}"/>
              </a:ext>
            </a:extLst>
          </p:cNvPr>
          <p:cNvSpPr txBox="1">
            <a:spLocks/>
          </p:cNvSpPr>
          <p:nvPr/>
        </p:nvSpPr>
        <p:spPr>
          <a:xfrm>
            <a:off x="0" y="219075"/>
            <a:ext cx="9144000" cy="1185075"/>
          </a:xfrm>
          <a:prstGeom prst="rect">
            <a:avLst/>
          </a:prstGeom>
        </p:spPr>
        <p:txBody>
          <a:bodyPr>
            <a:normAutofit fontScale="75000" lnSpcReduction="20000"/>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5pPr>
            <a:lvl6pPr marL="0" marR="0" indent="422041"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6pPr>
            <a:lvl7pPr marL="0" marR="0" indent="844082"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7pPr>
            <a:lvl8pPr marL="0" marR="0" indent="1266123"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8pPr>
            <a:lvl9pPr marL="0" marR="0" indent="1688164" algn="ctr" defTabSz="914400" rtl="0" latinLnBrk="0">
              <a:lnSpc>
                <a:spcPct val="100000"/>
              </a:lnSpc>
              <a:spcBef>
                <a:spcPts val="0"/>
              </a:spcBef>
              <a:spcAft>
                <a:spcPts val="0"/>
              </a:spcAft>
              <a:buClrTx/>
              <a:buSzTx/>
              <a:buFontTx/>
              <a:buNone/>
              <a:tabLst/>
              <a:defRPr sz="3600" b="1" i="0" u="none" strike="noStrike" cap="none" spc="0" baseline="0">
                <a:ln>
                  <a:noFill/>
                </a:ln>
                <a:solidFill>
                  <a:srgbClr val="A50021"/>
                </a:solidFill>
                <a:uFillTx/>
                <a:latin typeface="Arial"/>
                <a:ea typeface="Arial"/>
                <a:cs typeface="Arial"/>
                <a:sym typeface="Arial"/>
              </a:defRPr>
            </a:lvl9pPr>
          </a:lstStyle>
          <a:p>
            <a:pPr hangingPunct="1">
              <a:lnSpc>
                <a:spcPct val="150000"/>
              </a:lnSpc>
            </a:pP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自主學習的三種調節學習</a:t>
            </a:r>
            <a:r>
              <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dirty="0">
                <a:latin typeface="微軟正黑體" panose="020B0604030504040204" pitchFamily="34" charset="-120"/>
                <a:ea typeface="微軟正黑體" panose="020B0604030504040204" pitchFamily="34" charset="-120"/>
              </a:rPr>
              <a:t>SRL</a:t>
            </a:r>
            <a:r>
              <a:rPr lang="zh-TW" altLang="en-US" dirty="0">
                <a:latin typeface="微軟正黑體" panose="020B0604030504040204" pitchFamily="34" charset="-120"/>
                <a:ea typeface="微軟正黑體" panose="020B0604030504040204" pitchFamily="34" charset="-120"/>
              </a:rPr>
              <a:t>、</a:t>
            </a:r>
            <a:r>
              <a:rPr lang="en-US" altLang="zh-TW" dirty="0" err="1">
                <a:latin typeface="微軟正黑體" panose="020B0604030504040204" pitchFamily="34" charset="-120"/>
                <a:ea typeface="微軟正黑體" panose="020B0604030504040204" pitchFamily="34" charset="-120"/>
              </a:rPr>
              <a:t>CoRL</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SSRL</a:t>
            </a:r>
            <a:r>
              <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rPr>
            </a:br>
            <a:r>
              <a:rPr lang="en-US" sz="18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sz="1800" dirty="0" err="1"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DiDonato</a:t>
            </a:r>
            <a:r>
              <a:rPr lang="en-US" sz="18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2013; </a:t>
            </a:r>
            <a:r>
              <a:rPr lang="en-US" sz="1800" dirty="0" err="1"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Hadwin</a:t>
            </a:r>
            <a:r>
              <a:rPr lang="en-US" sz="18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et al., 2018; </a:t>
            </a:r>
            <a:r>
              <a:rPr lang="en-US" sz="1800" dirty="0" err="1"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Hadwin</a:t>
            </a:r>
            <a:r>
              <a:rPr lang="en-US" sz="18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and </a:t>
            </a:r>
            <a:r>
              <a:rPr lang="en-US" sz="1800" dirty="0" err="1"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Oshige</a:t>
            </a:r>
            <a:r>
              <a:rPr lang="en-US" sz="18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2011)</a:t>
            </a:r>
            <a:r>
              <a:rPr lang="en-US" sz="1800" dirty="0" smtClean="0">
                <a:latin typeface="微軟正黑體" panose="020B0604030504040204" pitchFamily="34" charset="-120"/>
                <a:ea typeface="微軟正黑體" panose="020B0604030504040204" pitchFamily="34" charset="-120"/>
                <a:cs typeface="Times New Roman" panose="02020603050405020304" pitchFamily="18" charset="0"/>
              </a:rPr>
              <a:t/>
            </a:r>
            <a:br>
              <a:rPr lang="en-US" sz="1800" dirty="0" smtClean="0">
                <a:latin typeface="微軟正黑體" panose="020B0604030504040204" pitchFamily="34" charset="-120"/>
                <a:ea typeface="微軟正黑體" panose="020B0604030504040204" pitchFamily="34" charset="-120"/>
                <a:cs typeface="Times New Roman" panose="02020603050405020304" pitchFamily="18" charset="0"/>
              </a:rPr>
            </a:br>
            <a:endParaRPr lang="en-US" sz="18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318194" y="1731232"/>
            <a:ext cx="322063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zh-TW" altLang="en-US" b="1" dirty="0" smtClean="0">
                <a:solidFill>
                  <a:schemeClr val="tx1"/>
                </a:solidFill>
                <a:latin typeface="微軟正黑體" panose="020B0604030504040204" pitchFamily="34" charset="-120"/>
                <a:ea typeface="微軟正黑體" panose="020B0604030504040204" pitchFamily="34" charset="-120"/>
              </a:rPr>
              <a:t> 共同</a:t>
            </a:r>
            <a:r>
              <a:rPr lang="zh-TW" altLang="en-US" b="1" dirty="0">
                <a:solidFill>
                  <a:schemeClr val="tx1"/>
                </a:solidFill>
                <a:latin typeface="微軟正黑體" panose="020B0604030504040204" pitchFamily="34" charset="-120"/>
                <a:ea typeface="微軟正黑體" panose="020B0604030504040204" pitchFamily="34" charset="-120"/>
              </a:rPr>
              <a:t>調節 </a:t>
            </a:r>
            <a:r>
              <a:rPr lang="en-US" altLang="zh-TW" b="1" dirty="0">
                <a:solidFill>
                  <a:schemeClr val="tx1"/>
                </a:solidFill>
                <a:latin typeface="微軟正黑體" panose="020B0604030504040204" pitchFamily="34" charset="-120"/>
                <a:ea typeface="微軟正黑體" panose="020B0604030504040204" pitchFamily="34" charset="-120"/>
              </a:rPr>
              <a:t>(Co-regulation)</a:t>
            </a:r>
          </a:p>
          <a:p>
            <a:pPr marL="0" marR="0" indent="0" algn="l" defTabSz="457200" rtl="0" fontAlgn="auto" latinLnBrk="0" hangingPunct="0">
              <a:lnSpc>
                <a:spcPct val="10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 name="投影片編號版面配置區 1"/>
          <p:cNvSpPr>
            <a:spLocks noGrp="1"/>
          </p:cNvSpPr>
          <p:nvPr>
            <p:ph type="sldNum" sz="quarter" idx="2"/>
          </p:nvPr>
        </p:nvSpPr>
        <p:spPr/>
        <p:txBody>
          <a:bodyPr/>
          <a:lstStyle/>
          <a:p>
            <a:fld id="{86CB4B4D-7CA3-9044-876B-883B54F8677D}" type="slidenum">
              <a:rPr lang="en-US" altLang="zh-TW" smtClean="0"/>
              <a:pPr/>
              <a:t>7</a:t>
            </a:fld>
            <a:endParaRPr lang="en-US" altLang="zh-TW"/>
          </a:p>
        </p:txBody>
      </p:sp>
    </p:spTree>
    <p:extLst>
      <p:ext uri="{BB962C8B-B14F-4D97-AF65-F5344CB8AC3E}">
        <p14:creationId xmlns:p14="http://schemas.microsoft.com/office/powerpoint/2010/main" val="15227934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1752" y="1123271"/>
            <a:ext cx="7818846" cy="5869299"/>
          </a:xfrm>
          <a:prstGeom prst="rect">
            <a:avLst/>
          </a:prstGeom>
        </p:spPr>
        <p:txBody>
          <a:bodyPr wrap="square">
            <a:spAutoFit/>
          </a:bodyPr>
          <a:lstStyle/>
          <a:p>
            <a:pPr marL="265113" lvl="0" indent="-265113" hangingPunct="1">
              <a:lnSpc>
                <a:spcPct val="110000"/>
              </a:lnSpc>
              <a:spcAft>
                <a:spcPts val="1800"/>
              </a:spcAft>
              <a:buFont typeface="Wingdings" panose="05000000000000000000" pitchFamily="2" charset="2"/>
              <a:buChar char="§"/>
            </a:pPr>
            <a:r>
              <a:rPr lang="zh-TW" altLang="en-US" sz="2400" b="1" kern="1200" dirty="0">
                <a:solidFill>
                  <a:prstClr val="black"/>
                </a:solidFill>
                <a:latin typeface="微軟正黑體" panose="020B0604030504040204" pitchFamily="34" charset="-120"/>
                <a:ea typeface="微軟正黑體" panose="020B0604030504040204" pitchFamily="34" charset="-120"/>
                <a:cs typeface="Helvetica"/>
              </a:rPr>
              <a:t>自主學習能力</a:t>
            </a:r>
            <a:r>
              <a:rPr lang="zh-TW" altLang="en-US" sz="2400" b="1" kern="1200" dirty="0">
                <a:solidFill>
                  <a:srgbClr val="0000FF"/>
                </a:solidFill>
                <a:latin typeface="微軟正黑體" panose="020B0604030504040204" pitchFamily="34" charset="-120"/>
                <a:ea typeface="微軟正黑體" panose="020B0604030504040204" pitchFamily="34" charset="-120"/>
                <a:cs typeface="Helvetica"/>
              </a:rPr>
              <a:t>不是與生俱來</a:t>
            </a:r>
            <a:r>
              <a:rPr lang="zh-TW" altLang="en-US" sz="2400" b="1" kern="1200" dirty="0">
                <a:solidFill>
                  <a:prstClr val="black"/>
                </a:solidFill>
                <a:latin typeface="微軟正黑體" panose="020B0604030504040204" pitchFamily="34" charset="-120"/>
                <a:ea typeface="微軟正黑體" panose="020B0604030504040204" pitchFamily="34" charset="-120"/>
                <a:cs typeface="Helvetica"/>
              </a:rPr>
              <a:t>，而是需要後天栽培</a:t>
            </a:r>
            <a:endParaRPr lang="en-HK" altLang="zh-CN" sz="2400" b="1" kern="1200" dirty="0">
              <a:solidFill>
                <a:prstClr val="black"/>
              </a:solidFill>
              <a:latin typeface="微軟正黑體" panose="020B0604030504040204" pitchFamily="34" charset="-120"/>
              <a:ea typeface="微軟正黑體" panose="020B0604030504040204" pitchFamily="34" charset="-120"/>
              <a:cs typeface="Helvetica"/>
            </a:endParaRPr>
          </a:p>
          <a:p>
            <a:pPr algn="just" hangingPunct="1">
              <a:lnSpc>
                <a:spcPct val="120000"/>
              </a:lnSpc>
            </a:pPr>
            <a:r>
              <a:rPr lang="zh-CN" altLang="en-US" sz="2400" b="1" kern="1200" dirty="0" smtClean="0">
                <a:solidFill>
                  <a:srgbClr val="0000FF"/>
                </a:solidFill>
                <a:latin typeface="微軟正黑體" panose="020B0604030504040204" pitchFamily="34" charset="-120"/>
                <a:ea typeface="微軟正黑體" panose="020B0604030504040204" pitchFamily="34" charset="-120"/>
                <a:cs typeface="+mn-cs"/>
              </a:rPr>
              <a:t>缺乏</a:t>
            </a:r>
            <a:r>
              <a:rPr lang="zh-CN" altLang="en-US" sz="2400" b="1" kern="1200" dirty="0">
                <a:solidFill>
                  <a:srgbClr val="0000FF"/>
                </a:solidFill>
                <a:latin typeface="微軟正黑體" panose="020B0604030504040204" pitchFamily="34" charset="-120"/>
                <a:ea typeface="微軟正黑體" panose="020B0604030504040204" pitchFamily="34" charset="-120"/>
                <a:cs typeface="+mn-cs"/>
              </a:rPr>
              <a:t>正規訓練</a:t>
            </a:r>
            <a:r>
              <a:rPr lang="zh-TW" altLang="en-US" sz="2400" b="1" kern="1200" dirty="0">
                <a:solidFill>
                  <a:srgbClr val="0000FF"/>
                </a:solidFill>
                <a:latin typeface="微軟正黑體" panose="020B0604030504040204" pitchFamily="34" charset="-120"/>
                <a:ea typeface="微軟正黑體" panose="020B0604030504040204" pitchFamily="34" charset="-120"/>
                <a:cs typeface="+mn-cs"/>
              </a:rPr>
              <a:t>學生不會</a:t>
            </a:r>
            <a:r>
              <a:rPr lang="zh-CN" altLang="en-US" sz="2400" b="1" kern="1200" dirty="0">
                <a:solidFill>
                  <a:srgbClr val="0000FF"/>
                </a:solidFill>
                <a:latin typeface="微軟正黑體" panose="020B0604030504040204" pitchFamily="34" charset="-120"/>
                <a:ea typeface="微軟正黑體" panose="020B0604030504040204" pitchFamily="34" charset="-120"/>
                <a:cs typeface="+mn-cs"/>
              </a:rPr>
              <a:t>自動成為</a:t>
            </a:r>
            <a:r>
              <a:rPr lang="zh-TW" altLang="en-US" sz="2400" b="1" kern="1200" dirty="0">
                <a:solidFill>
                  <a:srgbClr val="0000FF"/>
                </a:solidFill>
                <a:latin typeface="微軟正黑體" panose="020B0604030504040204" pitchFamily="34" charset="-120"/>
                <a:ea typeface="微軟正黑體" panose="020B0604030504040204" pitchFamily="34" charset="-120"/>
                <a:cs typeface="+mn-cs"/>
              </a:rPr>
              <a:t>自主學習者</a:t>
            </a:r>
            <a:r>
              <a:rPr lang="zh-CN" altLang="en-US" sz="2400" b="1"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CN" sz="2400" b="1" kern="1200" dirty="0">
              <a:solidFill>
                <a:srgbClr val="0000FF"/>
              </a:solidFill>
              <a:latin typeface="微軟正黑體" panose="020B0604030504040204" pitchFamily="34" charset="-120"/>
              <a:ea typeface="微軟正黑體" panose="020B0604030504040204" pitchFamily="34" charset="-120"/>
              <a:cs typeface="+mn-cs"/>
            </a:endParaRPr>
          </a:p>
          <a:p>
            <a:pPr marL="457200" lvl="1" indent="-344488" algn="just" hangingPunct="1">
              <a:lnSpc>
                <a:spcPct val="110000"/>
              </a:lnSpc>
              <a:buFont typeface="Arial" panose="020B0604020202020204" pitchFamily="34" charset="0"/>
              <a:buChar char="•"/>
            </a:pPr>
            <a:r>
              <a:rPr lang="zh-CN" altLang="en-US" sz="2400" b="1" kern="1200" dirty="0">
                <a:solidFill>
                  <a:prstClr val="black"/>
                </a:solidFill>
                <a:latin typeface="微軟正黑體" panose="020B0604030504040204" pitchFamily="34" charset="-120"/>
                <a:ea typeface="微軟正黑體" panose="020B0604030504040204" pitchFamily="34" charset="-120"/>
                <a:cs typeface="+mn-cs"/>
              </a:rPr>
              <a:t>具備</a:t>
            </a:r>
            <a:r>
              <a:rPr lang="zh-TW" altLang="en-US" sz="2400" b="1" kern="1200" dirty="0">
                <a:solidFill>
                  <a:prstClr val="black"/>
                </a:solidFill>
                <a:latin typeface="微軟正黑體" panose="020B0604030504040204" pitchFamily="34" charset="-120"/>
                <a:ea typeface="微軟正黑體" panose="020B0604030504040204" pitchFamily="34" charset="-120"/>
                <a:cs typeface="+mn-cs"/>
              </a:rPr>
              <a:t>自主學習所需要的能力</a:t>
            </a:r>
            <a:r>
              <a:rPr lang="zh-CN" altLang="en-US" sz="2400" b="1" kern="1200" dirty="0">
                <a:solidFill>
                  <a:prstClr val="black"/>
                </a:solidFill>
                <a:latin typeface="微軟正黑體" panose="020B0604030504040204" pitchFamily="34" charset="-120"/>
                <a:ea typeface="微軟正黑體" panose="020B0604030504040204" pitchFamily="34" charset="-120"/>
                <a:cs typeface="+mn-cs"/>
              </a:rPr>
              <a:t>，卻</a:t>
            </a:r>
            <a:r>
              <a:rPr lang="zh-CN" altLang="en-US" sz="2400" b="1" kern="1200" dirty="0">
                <a:solidFill>
                  <a:srgbClr val="C00000"/>
                </a:solidFill>
                <a:latin typeface="微軟正黑體" panose="020B0604030504040204" pitchFamily="34" charset="-120"/>
                <a:ea typeface="微軟正黑體" panose="020B0604030504040204" pitchFamily="34" charset="-120"/>
                <a:cs typeface="+mn-cs"/>
              </a:rPr>
              <a:t>不一定會使用</a:t>
            </a:r>
            <a:endParaRPr lang="en-US" altLang="zh-CN" sz="2400" b="1" kern="1200" dirty="0">
              <a:solidFill>
                <a:srgbClr val="C00000"/>
              </a:solidFill>
              <a:latin typeface="微軟正黑體" panose="020B0604030504040204" pitchFamily="34" charset="-120"/>
              <a:ea typeface="微軟正黑體" panose="020B0604030504040204" pitchFamily="34" charset="-120"/>
              <a:cs typeface="+mn-cs"/>
            </a:endParaRPr>
          </a:p>
          <a:p>
            <a:pPr marL="457200" lvl="1" indent="-344488" algn="just" hangingPunct="1">
              <a:lnSpc>
                <a:spcPct val="110000"/>
              </a:lnSpc>
              <a:buFont typeface="Arial" panose="020B0604020202020204" pitchFamily="34" charset="0"/>
              <a:buChar char="•"/>
            </a:pPr>
            <a:r>
              <a:rPr lang="zh-CN" altLang="en-US" sz="2400" b="1" kern="1200" dirty="0">
                <a:solidFill>
                  <a:srgbClr val="C00000"/>
                </a:solidFill>
                <a:latin typeface="微軟正黑體" panose="020B0604030504040204" pitchFamily="34" charset="-120"/>
                <a:ea typeface="微軟正黑體" panose="020B0604030504040204" pitchFamily="34" charset="-120"/>
                <a:cs typeface="+mn-cs"/>
              </a:rPr>
              <a:t>不能充分利用</a:t>
            </a:r>
            <a:r>
              <a:rPr lang="zh-CN" altLang="en-US" sz="2400" b="1" kern="1200" dirty="0">
                <a:solidFill>
                  <a:prstClr val="black"/>
                </a:solidFill>
                <a:latin typeface="微軟正黑體" panose="020B0604030504040204" pitchFamily="34" charset="-120"/>
                <a:ea typeface="微軟正黑體" panose="020B0604030504040204" pitchFamily="34" charset="-120"/>
                <a:cs typeface="+mn-cs"/>
              </a:rPr>
              <a:t>有效的自主學習策略</a:t>
            </a:r>
            <a:endParaRPr lang="en-US" altLang="zh-CN" sz="2400" b="1" kern="1200" dirty="0">
              <a:solidFill>
                <a:prstClr val="black"/>
              </a:solidFill>
              <a:latin typeface="微軟正黑體" panose="020B0604030504040204" pitchFamily="34" charset="-120"/>
              <a:ea typeface="微軟正黑體" panose="020B0604030504040204" pitchFamily="34" charset="-120"/>
              <a:cs typeface="+mn-cs"/>
            </a:endParaRPr>
          </a:p>
          <a:p>
            <a:pPr marL="457200" lvl="1" indent="-344488" algn="just" hangingPunct="1">
              <a:lnSpc>
                <a:spcPct val="110000"/>
              </a:lnSpc>
              <a:buFont typeface="Arial" panose="020B0604020202020204" pitchFamily="34" charset="0"/>
              <a:buChar char="•"/>
            </a:pPr>
            <a:r>
              <a:rPr lang="zh-CN" altLang="en-US" sz="2400" b="1" kern="1200" dirty="0">
                <a:solidFill>
                  <a:srgbClr val="C00000"/>
                </a:solidFill>
                <a:latin typeface="微軟正黑體" panose="020B0604030504040204" pitchFamily="34" charset="-120"/>
                <a:ea typeface="微軟正黑體" panose="020B0604030504040204" pitchFamily="34" charset="-120"/>
                <a:cs typeface="+mn-cs"/>
              </a:rPr>
              <a:t>被經驗誤導</a:t>
            </a:r>
            <a:r>
              <a:rPr lang="zh-CN" altLang="en-US" sz="2400" b="1" kern="1200" dirty="0">
                <a:solidFill>
                  <a:prstClr val="black"/>
                </a:solidFill>
                <a:latin typeface="微軟正黑體" panose="020B0604030504040204" pitchFamily="34" charset="-120"/>
                <a:ea typeface="微軟正黑體" panose="020B0604030504040204" pitchFamily="34" charset="-120"/>
                <a:cs typeface="+mn-cs"/>
              </a:rPr>
              <a:t>，將無效策略誤判為有效策略</a:t>
            </a:r>
            <a:endParaRPr lang="en-US" altLang="zh-CN" sz="2400" b="1" kern="1200" dirty="0">
              <a:solidFill>
                <a:prstClr val="black"/>
              </a:solidFill>
              <a:latin typeface="微軟正黑體" panose="020B0604030504040204" pitchFamily="34" charset="-120"/>
              <a:ea typeface="微軟正黑體" panose="020B0604030504040204" pitchFamily="34" charset="-120"/>
              <a:cs typeface="+mn-cs"/>
            </a:endParaRPr>
          </a:p>
          <a:p>
            <a:pPr marL="457200" lvl="1" indent="-344488" algn="just" hangingPunct="1">
              <a:lnSpc>
                <a:spcPct val="110000"/>
              </a:lnSpc>
              <a:buFont typeface="Arial" panose="020B0604020202020204" pitchFamily="34" charset="0"/>
              <a:buChar char="•"/>
            </a:pPr>
            <a:r>
              <a:rPr lang="zh-CN" altLang="en-US" sz="2400" b="1" kern="1200" dirty="0">
                <a:solidFill>
                  <a:prstClr val="black"/>
                </a:solidFill>
                <a:latin typeface="微軟正黑體" panose="020B0604030504040204" pitchFamily="34" charset="-120"/>
                <a:ea typeface="微軟正黑體" panose="020B0604030504040204" pitchFamily="34" charset="-120"/>
                <a:cs typeface="+mn-cs"/>
              </a:rPr>
              <a:t>傾向於</a:t>
            </a:r>
            <a:r>
              <a:rPr lang="zh-CN" altLang="en-US" sz="2400" b="1" kern="1200" dirty="0">
                <a:solidFill>
                  <a:srgbClr val="C00000"/>
                </a:solidFill>
                <a:latin typeface="微軟正黑體" panose="020B0604030504040204" pitchFamily="34" charset="-120"/>
                <a:ea typeface="微軟正黑體" panose="020B0604030504040204" pitchFamily="34" charset="-120"/>
                <a:cs typeface="+mn-cs"/>
              </a:rPr>
              <a:t>只使用某些策略</a:t>
            </a:r>
            <a:r>
              <a:rPr lang="zh-CN" altLang="en-US" sz="2400" b="1" kern="1200" dirty="0">
                <a:solidFill>
                  <a:prstClr val="black"/>
                </a:solidFill>
                <a:latin typeface="微軟正黑體" panose="020B0604030504040204" pitchFamily="34" charset="-120"/>
                <a:ea typeface="微軟正黑體" panose="020B0604030504040204" pitchFamily="34" charset="-120"/>
                <a:cs typeface="+mn-cs"/>
              </a:rPr>
              <a:t>而忽略其他有效策略</a:t>
            </a:r>
            <a:endParaRPr lang="en-US" altLang="zh-CN" sz="2400" b="1" kern="1200" dirty="0">
              <a:solidFill>
                <a:prstClr val="black"/>
              </a:solidFill>
              <a:latin typeface="微軟正黑體" panose="020B0604030504040204" pitchFamily="34" charset="-120"/>
              <a:ea typeface="微軟正黑體" panose="020B0604030504040204" pitchFamily="34" charset="-120"/>
              <a:cs typeface="+mn-cs"/>
            </a:endParaRPr>
          </a:p>
          <a:p>
            <a:pPr marL="125413" algn="just" hangingPunct="1">
              <a:spcBef>
                <a:spcPts val="1200"/>
              </a:spcBef>
            </a:pPr>
            <a:r>
              <a:rPr lang="fr-FR" altLang="zh-CN" sz="1400" kern="1200" dirty="0" smtClean="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(Ahmed</a:t>
            </a:r>
            <a:r>
              <a:rPr lang="fr-FR" altLang="zh-CN" sz="1400"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van der Werf, Kuyper, &amp; Minnaert, 2013</a:t>
            </a:r>
            <a:r>
              <a:rPr lang="zh-CN" altLang="en-US" sz="1400"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CN" sz="1400"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Bjork, </a:t>
            </a:r>
            <a:r>
              <a:rPr lang="en-US" altLang="zh-CN" sz="1400" kern="1200" dirty="0" err="1">
                <a:solidFill>
                  <a:prstClr val="black"/>
                </a:solidFill>
                <a:latin typeface="微軟正黑體" panose="020B0604030504040204" pitchFamily="34" charset="-120"/>
                <a:ea typeface="微軟正黑體" panose="020B0604030504040204" pitchFamily="34" charset="-120"/>
                <a:cs typeface="Arial" panose="020B0604020202020204" pitchFamily="34" charset="0"/>
              </a:rPr>
              <a:t>Dunlosky</a:t>
            </a:r>
            <a:r>
              <a:rPr lang="en-US" altLang="zh-CN" sz="1400"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&amp; </a:t>
            </a:r>
            <a:r>
              <a:rPr lang="en-US" altLang="zh-CN" sz="1400" kern="1200" dirty="0" err="1">
                <a:solidFill>
                  <a:prstClr val="black"/>
                </a:solidFill>
                <a:latin typeface="微軟正黑體" panose="020B0604030504040204" pitchFamily="34" charset="-120"/>
                <a:ea typeface="微軟正黑體" panose="020B0604030504040204" pitchFamily="34" charset="-120"/>
                <a:cs typeface="Arial" panose="020B0604020202020204" pitchFamily="34" charset="0"/>
              </a:rPr>
              <a:t>Kornell</a:t>
            </a:r>
            <a:r>
              <a:rPr lang="en-US" altLang="zh-CN" sz="1400"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2013</a:t>
            </a:r>
            <a:r>
              <a:rPr lang="zh-CN" altLang="en-US" sz="1400"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fr-FR" altLang="zh-CN" sz="1400"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Fletcher &amp; Shaw, </a:t>
            </a:r>
            <a:r>
              <a:rPr lang="fr-FR" altLang="zh-CN" sz="1400" kern="1200" dirty="0" smtClean="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2012)</a:t>
            </a:r>
          </a:p>
          <a:p>
            <a:pPr marL="125413" algn="just" hangingPunct="1">
              <a:spcBef>
                <a:spcPts val="1200"/>
              </a:spcBef>
            </a:pPr>
            <a:endParaRPr lang="fr-FR" altLang="zh-CN" sz="1400" kern="1200" dirty="0" smtClean="0">
              <a:solidFill>
                <a:prstClr val="black"/>
              </a:solidFill>
              <a:latin typeface="微軟正黑體" panose="020B0604030504040204" pitchFamily="34" charset="-120"/>
              <a:ea typeface="微軟正黑體" panose="020B0604030504040204" pitchFamily="34" charset="-120"/>
              <a:cs typeface="Arial" panose="020B0604020202020204" pitchFamily="34" charset="0"/>
            </a:endParaRPr>
          </a:p>
          <a:p>
            <a:pPr marL="265113" lvl="0" indent="-265113" hangingPunct="1">
              <a:lnSpc>
                <a:spcPct val="110000"/>
              </a:lnSpc>
              <a:buFont typeface="Wingdings" panose="05000000000000000000" pitchFamily="2" charset="2"/>
              <a:buChar char="§"/>
            </a:pPr>
            <a:r>
              <a:rPr lang="zh-CN" altLang="en-US" sz="2400" b="1" kern="1200" dirty="0" smtClean="0">
                <a:solidFill>
                  <a:srgbClr val="0000FF"/>
                </a:solidFill>
                <a:latin typeface="微軟正黑體" panose="020B0604030504040204" pitchFamily="34" charset="-120"/>
                <a:ea typeface="微軟正黑體" panose="020B0604030504040204" pitchFamily="34" charset="-120"/>
                <a:cs typeface="Helvetica"/>
              </a:rPr>
              <a:t>作為</a:t>
            </a:r>
            <a:r>
              <a:rPr lang="zh-CN" altLang="en-US" sz="2400" b="1" kern="1200" dirty="0">
                <a:solidFill>
                  <a:srgbClr val="0000FF"/>
                </a:solidFill>
                <a:latin typeface="微軟正黑體" panose="020B0604030504040204" pitchFamily="34" charset="-120"/>
                <a:ea typeface="微軟正黑體" panose="020B0604030504040204" pitchFamily="34" charset="-120"/>
                <a:cs typeface="Helvetica"/>
              </a:rPr>
              <a:t>教學目標</a:t>
            </a:r>
            <a:r>
              <a:rPr lang="zh-CN" altLang="en-US" sz="2400" b="1" kern="1200" dirty="0">
                <a:solidFill>
                  <a:prstClr val="black"/>
                </a:solidFill>
                <a:latin typeface="微軟正黑體" panose="020B0604030504040204" pitchFamily="34" charset="-120"/>
                <a:ea typeface="微軟正黑體" panose="020B0604030504040204" pitchFamily="34" charset="-120"/>
                <a:cs typeface="Helvetica"/>
              </a:rPr>
              <a:t>，非</a:t>
            </a:r>
            <a:r>
              <a:rPr lang="zh-TW" altLang="en-US" sz="2400" b="1" kern="1200" dirty="0">
                <a:solidFill>
                  <a:prstClr val="black"/>
                </a:solidFill>
                <a:latin typeface="微軟正黑體" panose="020B0604030504040204" pitchFamily="34" charset="-120"/>
                <a:ea typeface="微軟正黑體" panose="020B0604030504040204" pitchFamily="34" charset="-120"/>
                <a:cs typeface="Helvetica"/>
              </a:rPr>
              <a:t>單</a:t>
            </a:r>
            <a:r>
              <a:rPr lang="zh-CN" altLang="en-US" sz="2400" b="1" kern="1200" dirty="0">
                <a:solidFill>
                  <a:prstClr val="black"/>
                </a:solidFill>
                <a:latin typeface="微軟正黑體" panose="020B0604030504040204" pitchFamily="34" charset="-120"/>
                <a:ea typeface="微軟正黑體" panose="020B0604030504040204" pitchFamily="34" charset="-120"/>
                <a:cs typeface="Helvetica"/>
              </a:rPr>
              <a:t>是促進學習的工具</a:t>
            </a:r>
            <a:endParaRPr lang="en-US" altLang="zh-CN" sz="2400" b="1" kern="1200" dirty="0">
              <a:solidFill>
                <a:prstClr val="black"/>
              </a:solidFill>
              <a:latin typeface="微軟正黑體" panose="020B0604030504040204" pitchFamily="34" charset="-120"/>
              <a:ea typeface="微軟正黑體" panose="020B0604030504040204" pitchFamily="34" charset="-120"/>
              <a:cs typeface="Helvetica"/>
            </a:endParaRPr>
          </a:p>
          <a:p>
            <a:pPr marL="265113" lvl="0" indent="-265113" hangingPunct="1">
              <a:lnSpc>
                <a:spcPct val="110000"/>
              </a:lnSpc>
              <a:spcAft>
                <a:spcPts val="1800"/>
              </a:spcAft>
            </a:pPr>
            <a:r>
              <a:rPr lang="nl-NL" altLang="zh-TW" sz="1400" kern="1200" dirty="0">
                <a:solidFill>
                  <a:prstClr val="black"/>
                </a:solidFill>
                <a:latin typeface="微軟正黑體" panose="020B0604030504040204" pitchFamily="34" charset="-120"/>
                <a:ea typeface="微軟正黑體" panose="020B0604030504040204" pitchFamily="34" charset="-120"/>
                <a:cs typeface="Helvetica"/>
              </a:rPr>
              <a:t>	(Bannert &amp; Reimann, 2012; Pirrie &amp; Thoutenhoofd, 2013)</a:t>
            </a:r>
          </a:p>
          <a:p>
            <a:pPr marL="265113" lvl="0" indent="-265113" hangingPunct="1">
              <a:lnSpc>
                <a:spcPct val="110000"/>
              </a:lnSpc>
              <a:buFont typeface="Wingdings" panose="05000000000000000000" pitchFamily="2" charset="2"/>
              <a:buChar char="§"/>
            </a:pPr>
            <a:r>
              <a:rPr lang="zh-CN" altLang="en-US" sz="2400" b="1" kern="1200" dirty="0">
                <a:solidFill>
                  <a:srgbClr val="0000FF"/>
                </a:solidFill>
                <a:latin typeface="微軟正黑體" panose="020B0604030504040204" pitchFamily="34" charset="-120"/>
                <a:ea typeface="微軟正黑體" panose="020B0604030504040204" pitchFamily="34" charset="-120"/>
                <a:cs typeface="Helvetica"/>
              </a:rPr>
              <a:t>融入正規教學</a:t>
            </a:r>
            <a:r>
              <a:rPr lang="zh-CN" altLang="en-US" sz="2400" b="1" kern="1200" dirty="0">
                <a:solidFill>
                  <a:prstClr val="black"/>
                </a:solidFill>
                <a:latin typeface="微軟正黑體" panose="020B0604030504040204" pitchFamily="34" charset="-120"/>
                <a:ea typeface="微軟正黑體" panose="020B0604030504040204" pitchFamily="34" charset="-120"/>
                <a:cs typeface="Helvetica"/>
              </a:rPr>
              <a:t>，且地位應與學科知識相當</a:t>
            </a:r>
            <a:endParaRPr lang="en-US" altLang="zh-CN" sz="2400" b="1" kern="1200" dirty="0">
              <a:solidFill>
                <a:prstClr val="black"/>
              </a:solidFill>
              <a:latin typeface="微軟正黑體" panose="020B0604030504040204" pitchFamily="34" charset="-120"/>
              <a:ea typeface="微軟正黑體" panose="020B0604030504040204" pitchFamily="34" charset="-120"/>
              <a:cs typeface="Helvetica"/>
            </a:endParaRPr>
          </a:p>
          <a:p>
            <a:pPr marL="265113" lvl="0" indent="-265113" hangingPunct="1">
              <a:lnSpc>
                <a:spcPct val="110000"/>
              </a:lnSpc>
              <a:spcAft>
                <a:spcPts val="1800"/>
              </a:spcAft>
            </a:pPr>
            <a:r>
              <a:rPr lang="nb-NO" altLang="zh-TW" sz="1400" kern="1200" dirty="0">
                <a:solidFill>
                  <a:prstClr val="black"/>
                </a:solidFill>
                <a:latin typeface="微軟正黑體" panose="020B0604030504040204" pitchFamily="34" charset="-120"/>
                <a:ea typeface="微軟正黑體" panose="020B0604030504040204" pitchFamily="34" charset="-120"/>
                <a:cs typeface="Helvetica"/>
              </a:rPr>
              <a:t>	(Bannert &amp; Reimann, 2012; Lord et al., 2012)</a:t>
            </a:r>
            <a:endParaRPr lang="en-GB" altLang="zh-TW" sz="1400" kern="1200" dirty="0">
              <a:solidFill>
                <a:prstClr val="black"/>
              </a:solidFill>
              <a:latin typeface="微軟正黑體" panose="020B0604030504040204" pitchFamily="34" charset="-120"/>
              <a:ea typeface="微軟正黑體" panose="020B0604030504040204" pitchFamily="34" charset="-120"/>
              <a:cs typeface="Helvetica"/>
            </a:endParaRPr>
          </a:p>
          <a:p>
            <a:pPr marL="125413" algn="just" hangingPunct="1">
              <a:spcBef>
                <a:spcPts val="1200"/>
              </a:spcBef>
            </a:pPr>
            <a:endParaRPr lang="fr-FR" altLang="zh-CN" sz="1400" kern="1200"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文字方塊 5"/>
          <p:cNvSpPr txBox="1"/>
          <p:nvPr/>
        </p:nvSpPr>
        <p:spPr>
          <a:xfrm>
            <a:off x="0" y="227874"/>
            <a:ext cx="91440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hangingPunct="1"/>
            <a:r>
              <a:rPr lang="zh-TW" altLang="zh-TW" sz="3200" b="1" dirty="0" smtClean="0">
                <a:solidFill>
                  <a:schemeClr val="tx1"/>
                </a:solidFill>
                <a:latin typeface="微軟正黑體" panose="020B0604030504040204" pitchFamily="34" charset="-120"/>
                <a:ea typeface="微軟正黑體" panose="020B0604030504040204" pitchFamily="34" charset="-120"/>
              </a:rPr>
              <a:t>自主</a:t>
            </a:r>
            <a:r>
              <a:rPr lang="zh-TW" altLang="en-US" sz="3200" b="1" dirty="0" smtClean="0">
                <a:solidFill>
                  <a:schemeClr val="tx1"/>
                </a:solidFill>
                <a:latin typeface="微軟正黑體" panose="020B0604030504040204" pitchFamily="34" charset="-120"/>
                <a:ea typeface="微軟正黑體" panose="020B0604030504040204" pitchFamily="34" charset="-120"/>
              </a:rPr>
              <a:t>學習</a:t>
            </a:r>
            <a:r>
              <a:rPr lang="zh-CN" altLang="en-US" sz="3200" b="1" kern="1200" dirty="0">
                <a:solidFill>
                  <a:srgbClr val="0000FF"/>
                </a:solidFill>
                <a:latin typeface="微軟正黑體" panose="020B0604030504040204" pitchFamily="34" charset="-120"/>
                <a:ea typeface="微軟正黑體" panose="020B0604030504040204" pitchFamily="34" charset="-120"/>
              </a:rPr>
              <a:t>需要培</a:t>
            </a:r>
            <a:r>
              <a:rPr lang="zh-TW" altLang="en-US" sz="3200" b="1" kern="1200" dirty="0">
                <a:solidFill>
                  <a:srgbClr val="0000FF"/>
                </a:solidFill>
                <a:latin typeface="微軟正黑體" panose="020B0604030504040204" pitchFamily="34" charset="-120"/>
                <a:ea typeface="微軟正黑體" panose="020B0604030504040204" pitchFamily="34" charset="-120"/>
              </a:rPr>
              <a:t>育</a:t>
            </a:r>
            <a:endParaRPr lang="en-GB" altLang="zh-TW" sz="3200" b="1" kern="1200" dirty="0">
              <a:solidFill>
                <a:srgbClr val="0000FF"/>
              </a:solidFill>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2"/>
          </p:nvPr>
        </p:nvSpPr>
        <p:spPr/>
        <p:txBody>
          <a:bodyPr/>
          <a:lstStyle/>
          <a:p>
            <a:fld id="{86CB4B4D-7CA3-9044-876B-883B54F8677D}" type="slidenum">
              <a:rPr lang="en-US" altLang="zh-TW" smtClean="0"/>
              <a:pPr/>
              <a:t>8</a:t>
            </a:fld>
            <a:endParaRPr lang="en-US" altLang="zh-TW"/>
          </a:p>
        </p:txBody>
      </p:sp>
    </p:spTree>
    <p:extLst>
      <p:ext uri="{BB962C8B-B14F-4D97-AF65-F5344CB8AC3E}">
        <p14:creationId xmlns:p14="http://schemas.microsoft.com/office/powerpoint/2010/main" val="38106493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left)">
                                      <p:cBhvr>
                                        <p:cTn id="10" dur="500"/>
                                        <p:tgtEl>
                                          <p:spTgt spid="5">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left)">
                                      <p:cBhvr>
                                        <p:cTn id="13" dur="500"/>
                                        <p:tgtEl>
                                          <p:spTgt spid="5">
                                            <p:txEl>
                                              <p:pRg st="3" end="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left)">
                                      <p:cBhvr>
                                        <p:cTn id="16" dur="500"/>
                                        <p:tgtEl>
                                          <p:spTgt spid="5">
                                            <p:txEl>
                                              <p:pRg st="4" end="4"/>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left)">
                                      <p:cBhvr>
                                        <p:cTn id="19" dur="500"/>
                                        <p:tgtEl>
                                          <p:spTgt spid="5">
                                            <p:txEl>
                                              <p:pRg st="5" end="5"/>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wipe(left)">
                                      <p:cBhvr>
                                        <p:cTn id="25" dur="500"/>
                                        <p:tgtEl>
                                          <p:spTgt spid="5">
                                            <p:txEl>
                                              <p:pRg st="8" end="8"/>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wipe(left)">
                                      <p:cBhvr>
                                        <p:cTn id="28" dur="500"/>
                                        <p:tgtEl>
                                          <p:spTgt spid="5">
                                            <p:txEl>
                                              <p:pRg st="9" end="9"/>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wipe(left)">
                                      <p:cBhvr>
                                        <p:cTn id="31" dur="500"/>
                                        <p:tgtEl>
                                          <p:spTgt spid="5">
                                            <p:txEl>
                                              <p:pRg st="10" end="10"/>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wipe(left)">
                                      <p:cBhvr>
                                        <p:cTn id="34"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副標題 4"/>
          <p:cNvSpPr txBox="1">
            <a:spLocks noGrp="1"/>
          </p:cNvSpPr>
          <p:nvPr>
            <p:ph type="body" sz="quarter" idx="1"/>
          </p:nvPr>
        </p:nvSpPr>
        <p:spPr>
          <a:xfrm>
            <a:off x="846991" y="3726472"/>
            <a:ext cx="7543801" cy="1055078"/>
          </a:xfrm>
          <a:prstGeom prst="rect">
            <a:avLst/>
          </a:prstGeom>
        </p:spPr>
        <p:txBody>
          <a:bodyPr/>
          <a:lstStyle>
            <a:lvl1pPr>
              <a:defRPr spc="100"/>
            </a:lvl1pPr>
          </a:lstStyle>
          <a:p>
            <a:r>
              <a:rPr dirty="0"/>
              <a:t> </a:t>
            </a:r>
          </a:p>
        </p:txBody>
      </p:sp>
      <p:pic>
        <p:nvPicPr>
          <p:cNvPr id="749" name="Picture 2" descr="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291" y="242337"/>
            <a:ext cx="1025391" cy="1036913"/>
          </a:xfrm>
          <a:prstGeom prst="rect">
            <a:avLst/>
          </a:prstGeom>
          <a:ln w="12700">
            <a:miter lim="400000"/>
          </a:ln>
        </p:spPr>
      </p:pic>
      <p:sp>
        <p:nvSpPr>
          <p:cNvPr id="750" name="標題 1"/>
          <p:cNvSpPr txBox="1"/>
          <p:nvPr/>
        </p:nvSpPr>
        <p:spPr>
          <a:xfrm>
            <a:off x="312652" y="2278778"/>
            <a:ext cx="8398458" cy="725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lvl1pPr algn="ctr" defTabSz="914400">
              <a:lnSpc>
                <a:spcPts val="5600"/>
              </a:lnSpc>
              <a:defRPr sz="5400" b="1">
                <a:solidFill>
                  <a:srgbClr val="008000"/>
                </a:solidFill>
                <a:latin typeface="微軟正黑體"/>
                <a:ea typeface="微軟正黑體"/>
                <a:cs typeface="微軟正黑體"/>
                <a:sym typeface="微軟正黑體"/>
              </a:defRPr>
            </a:lvl1pPr>
          </a:lstStyle>
          <a:p>
            <a:r>
              <a:rPr lang="zh-TW" altLang="en-US" sz="3200" dirty="0"/>
              <a:t>科技輔助自主學習</a:t>
            </a:r>
            <a:endParaRPr sz="3200" dirty="0"/>
          </a:p>
        </p:txBody>
      </p:sp>
      <p:sp>
        <p:nvSpPr>
          <p:cNvPr id="6" name="標題 1"/>
          <p:cNvSpPr>
            <a:spLocks noGrp="1"/>
          </p:cNvSpPr>
          <p:nvPr>
            <p:ph type="title" idx="4294967295"/>
          </p:nvPr>
        </p:nvSpPr>
        <p:spPr>
          <a:xfrm>
            <a:off x="0" y="3366731"/>
            <a:ext cx="9144000" cy="1562100"/>
          </a:xfrm>
          <a:prstGeom prst="rect">
            <a:avLst/>
          </a:prstGeom>
        </p:spPr>
        <p:txBody>
          <a:bodyPr/>
          <a:lstStyle/>
          <a:p>
            <a:r>
              <a:rPr lang="zh-TW" altLang="en-US" sz="4800" dirty="0">
                <a:solidFill>
                  <a:schemeClr val="tx1"/>
                </a:solidFill>
              </a:rPr>
              <a:t>自主學習的重要性</a:t>
            </a:r>
          </a:p>
        </p:txBody>
      </p:sp>
    </p:spTree>
    <p:extLst>
      <p:ext uri="{BB962C8B-B14F-4D97-AF65-F5344CB8AC3E}">
        <p14:creationId xmlns:p14="http://schemas.microsoft.com/office/powerpoint/2010/main" val="15092263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ITRI限閱級_樣式A">
  <a:themeElements>
    <a:clrScheme name="ITRI限閱級_樣式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ITRI限閱級_樣式A">
      <a:majorFont>
        <a:latin typeface="Calibri"/>
        <a:ea typeface="Calibri"/>
        <a:cs typeface="Calibri"/>
      </a:majorFont>
      <a:minorFont>
        <a:latin typeface="Helvetica"/>
        <a:ea typeface="Helvetica"/>
        <a:cs typeface="Helvetica"/>
      </a:minorFont>
    </a:fontScheme>
    <a:fmtScheme name="ITRI限閱級_樣式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回顧">
  <a:themeElements>
    <a:clrScheme name="自訂 6">
      <a:dk1>
        <a:sysClr val="windowText" lastClr="000000"/>
      </a:dk1>
      <a:lt1>
        <a:sysClr val="window" lastClr="FFFFFF"/>
      </a:lt1>
      <a:dk2>
        <a:srgbClr val="44546A"/>
      </a:dk2>
      <a:lt2>
        <a:srgbClr val="E7E6E6"/>
      </a:lt2>
      <a:accent1>
        <a:srgbClr val="92D050"/>
      </a:accent1>
      <a:accent2>
        <a:srgbClr val="6DAA2D"/>
      </a:accent2>
      <a:accent3>
        <a:srgbClr val="A5A5A5"/>
      </a:accent3>
      <a:accent4>
        <a:srgbClr val="FFC000"/>
      </a:accent4>
      <a:accent5>
        <a:srgbClr val="4472C4"/>
      </a:accent5>
      <a:accent6>
        <a:srgbClr val="FEE599"/>
      </a:accent6>
      <a:hlink>
        <a:srgbClr val="0563C1"/>
      </a:hlink>
      <a:folHlink>
        <a:srgbClr val="954F72"/>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5.xml><?xml version="1.0" encoding="utf-8"?>
<a:theme xmlns:a="http://schemas.openxmlformats.org/drawingml/2006/main" name="2_ITRI限閱級_樣式A">
  <a:themeElements>
    <a:clrScheme name="ITRI限閱級_樣式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ITRI限閱級_樣式A">
      <a:majorFont>
        <a:latin typeface="Calibri"/>
        <a:ea typeface="Calibri"/>
        <a:cs typeface="Calibri"/>
      </a:majorFont>
      <a:minorFont>
        <a:latin typeface="Helvetica"/>
        <a:ea typeface="Helvetica"/>
        <a:cs typeface="Helvetica"/>
      </a:minorFont>
    </a:fontScheme>
    <a:fmtScheme name="ITRI限閱級_樣式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ITRI限閱級_樣式A">
  <a:themeElements>
    <a:clrScheme name="ITRI限閱級_樣式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ITRI限閱級_樣式A">
      <a:majorFont>
        <a:latin typeface="Calibri"/>
        <a:ea typeface="Calibri"/>
        <a:cs typeface="Calibri"/>
      </a:majorFont>
      <a:minorFont>
        <a:latin typeface="Helvetica"/>
        <a:ea typeface="Helvetica"/>
        <a:cs typeface="Helvetica"/>
      </a:minorFont>
    </a:fontScheme>
    <a:fmtScheme name="ITRI限閱級_樣式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19990</TotalTime>
  <Words>3882</Words>
  <Application>Microsoft Office PowerPoint</Application>
  <PresentationFormat>如螢幕大小 (4:3)</PresentationFormat>
  <Paragraphs>810</Paragraphs>
  <Slides>62</Slides>
  <Notes>14</Notes>
  <HiddenSlides>0</HiddenSlides>
  <MMClips>0</MMClips>
  <ScaleCrop>false</ScaleCrop>
  <HeadingPairs>
    <vt:vector size="6" baseType="variant">
      <vt:variant>
        <vt:lpstr>使用字型</vt:lpstr>
      </vt:variant>
      <vt:variant>
        <vt:i4>15</vt:i4>
      </vt:variant>
      <vt:variant>
        <vt:lpstr>佈景主題</vt:lpstr>
      </vt:variant>
      <vt:variant>
        <vt:i4>5</vt:i4>
      </vt:variant>
      <vt:variant>
        <vt:lpstr>投影片標題</vt:lpstr>
      </vt:variant>
      <vt:variant>
        <vt:i4>62</vt:i4>
      </vt:variant>
    </vt:vector>
  </HeadingPairs>
  <TitlesOfParts>
    <vt:vector size="82" baseType="lpstr">
      <vt:lpstr>Microsoft YaHei</vt:lpstr>
      <vt:lpstr>Microsoft YaHei</vt:lpstr>
      <vt:lpstr>MS Mincho</vt:lpstr>
      <vt:lpstr>微軟正黑體</vt:lpstr>
      <vt:lpstr>新細明體</vt:lpstr>
      <vt:lpstr>標楷體</vt:lpstr>
      <vt:lpstr>Arial</vt:lpstr>
      <vt:lpstr>Arial Narrow</vt:lpstr>
      <vt:lpstr>Calibri</vt:lpstr>
      <vt:lpstr>Calibri Light</vt:lpstr>
      <vt:lpstr>Candara</vt:lpstr>
      <vt:lpstr>Helvetica</vt:lpstr>
      <vt:lpstr>Times New Roman</vt:lpstr>
      <vt:lpstr>Trebuchet MS</vt:lpstr>
      <vt:lpstr>Wingdings</vt:lpstr>
      <vt:lpstr>ITRI限閱級_樣式A</vt:lpstr>
      <vt:lpstr>Office Theme</vt:lpstr>
      <vt:lpstr>Office 佈景主題</vt:lpstr>
      <vt:lpstr>回顧</vt:lpstr>
      <vt:lpstr>2_ITRI限閱級_樣式A</vt:lpstr>
      <vt:lpstr>PowerPoint 簡報</vt:lpstr>
      <vt:lpstr>自主學習的定義</vt:lpstr>
      <vt:lpstr>PowerPoint 簡報</vt:lpstr>
      <vt:lpstr>PowerPoint 簡報</vt:lpstr>
      <vt:lpstr>PowerPoint 簡報</vt:lpstr>
      <vt:lpstr>自主學習的三種相關調節 (DiDonato, 2013; Hadwin et al., 2018; Hadwin and Oshige, 2011) </vt:lpstr>
      <vt:lpstr>PowerPoint 簡報</vt:lpstr>
      <vt:lpstr>PowerPoint 簡報</vt:lpstr>
      <vt:lpstr>自主學習的重要性</vt:lpstr>
      <vt:lpstr>對終身學習能力的培養至關重要</vt:lpstr>
      <vt:lpstr>2019年8縣市學力檢測結果</vt:lpstr>
      <vt:lpstr>學生構念與學力檢測相關分析</vt:lpstr>
      <vt:lpstr>三、五及九年級 學生構念及其國語科學力表現之相關探究</vt:lpstr>
      <vt:lpstr>三、五及九年級 學生構念及其數學科學力表現之相關探究</vt:lpstr>
      <vt:lpstr>五年級及九年級 學生構念及其英語科學力表現之相關探究</vt:lpstr>
      <vt:lpstr>五年級及九年級 學生構念及其自然科學力表現之相關探究</vt:lpstr>
      <vt:lpstr>PowerPoint 簡報</vt:lpstr>
      <vt:lpstr>科技輔助自主學習 進行方式</vt:lpstr>
      <vt:lpstr>PowerPoint 簡報</vt:lpstr>
      <vt:lpstr>PowerPoint 簡報</vt:lpstr>
      <vt:lpstr>科技輔助自主學習實作 ──以因材網為例</vt:lpstr>
      <vt:lpstr>PowerPoint 簡報</vt:lpstr>
      <vt:lpstr>109年1-5月使用數據</vt:lpstr>
      <vt:lpstr>因材網現有數位教材</vt:lpstr>
      <vt:lpstr>因材網主要功能介紹</vt:lpstr>
      <vt:lpstr>因材網-知識結構星空圖 能力指標節點+子技能節點</vt:lpstr>
      <vt:lpstr>知識結構</vt:lpstr>
      <vt:lpstr>PowerPoint 簡報</vt:lpstr>
      <vt:lpstr>數學領域素養導向互動式評量設計</vt:lpstr>
      <vt:lpstr>人工智慧代理人對話式教學</vt:lpstr>
      <vt:lpstr>    PISA 2015合作問題解決 (CPS)評量內涵</vt:lpstr>
      <vt:lpstr>因材網類PISA合作問題解決單元 （國小高年級）</vt:lpstr>
      <vt:lpstr>PowerPoint 簡報</vt:lpstr>
      <vt:lpstr>PISA 2018 全球素養(GC)評量維度</vt:lpstr>
      <vt:lpstr>因材網全球素養單元</vt:lpstr>
      <vt:lpstr>PowerPoint 簡報</vt:lpstr>
      <vt:lpstr>PowerPoint 簡報</vt:lpstr>
      <vt:lpstr>PowerPoint 簡報</vt:lpstr>
      <vt:lpstr>使用因材網 對科技化評量結果之影響</vt:lpstr>
      <vt:lpstr>研究設定</vt:lpstr>
      <vt:lpstr>使用因材網多寡對於 科技化評量結果的影響</vt:lpstr>
      <vt:lpstr>107與108年縣市基本學力檢測排名進步分析（因材網使用成效）</vt:lpstr>
      <vt:lpstr>分析結果</vt:lpstr>
      <vt:lpstr>分析結果</vt:lpstr>
      <vt:lpstr>PowerPoint 簡報</vt:lpstr>
      <vt:lpstr>自我調節學習預測學生學習成就</vt:lpstr>
      <vt:lpstr>自我調節學習預測學生學習成就</vt:lpstr>
      <vt:lpstr> </vt:lpstr>
      <vt:lpstr>PowerPoint 簡報</vt:lpstr>
      <vt:lpstr>PowerPoint 簡報</vt:lpstr>
      <vt:lpstr>自主學習運用推薦執行模式</vt:lpstr>
      <vt:lpstr>PowerPoint 簡報</vt:lpstr>
      <vt:lpstr>PowerPoint 簡報</vt:lpstr>
      <vt:lpstr>人工智慧教育教學資源</vt:lpstr>
      <vt:lpstr>人工智慧教育教學資源</vt:lpstr>
      <vt:lpstr>雲端服務介紹</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kbc</dc:creator>
  <cp:lastModifiedBy>kbc</cp:lastModifiedBy>
  <cp:revision>452</cp:revision>
  <cp:lastPrinted>2020-04-15T09:44:21Z</cp:lastPrinted>
  <dcterms:modified xsi:type="dcterms:W3CDTF">2020-08-04T04:19:42Z</dcterms:modified>
</cp:coreProperties>
</file>