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56" r:id="rId4"/>
    <p:sldId id="271" r:id="rId5"/>
    <p:sldId id="395" r:id="rId6"/>
    <p:sldId id="402" r:id="rId7"/>
    <p:sldId id="397" r:id="rId8"/>
    <p:sldId id="403" r:id="rId9"/>
    <p:sldId id="401" r:id="rId10"/>
    <p:sldId id="400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oasl.herokuapp.com/reports/409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oasl.herokuapp.com/reports/409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773B06-A509-4055-B212-91B3D8945986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99718D2-3CA8-4DD3-9AC9-D916F6683388}">
      <dgm:prSet phldrT="[文字]"/>
      <dgm:spPr/>
      <dgm:t>
        <a:bodyPr/>
        <a:lstStyle/>
        <a:p>
          <a:r>
            <a:rPr lang="zh-TW" altLang="en-US" dirty="0"/>
            <a:t>記憶</a:t>
          </a:r>
        </a:p>
      </dgm:t>
    </dgm:pt>
    <dgm:pt modelId="{9E7A5213-9F6D-403E-AA5D-838C9910BAAF}" type="parTrans" cxnId="{64B6B615-2A56-434B-8E2B-DAC7731189DE}">
      <dgm:prSet/>
      <dgm:spPr/>
      <dgm:t>
        <a:bodyPr/>
        <a:lstStyle/>
        <a:p>
          <a:endParaRPr lang="zh-TW" altLang="en-US"/>
        </a:p>
      </dgm:t>
    </dgm:pt>
    <dgm:pt modelId="{15FF5B5E-4D54-4C49-A72A-A91E0EE36B8A}" type="sibTrans" cxnId="{64B6B615-2A56-434B-8E2B-DAC7731189DE}">
      <dgm:prSet/>
      <dgm:spPr/>
      <dgm:t>
        <a:bodyPr/>
        <a:lstStyle/>
        <a:p>
          <a:endParaRPr lang="zh-TW" altLang="en-US"/>
        </a:p>
      </dgm:t>
    </dgm:pt>
    <dgm:pt modelId="{6EA64CF7-F7A7-455E-9CD9-5DA3991752C2}">
      <dgm:prSet phldrT="[文字]"/>
      <dgm:spPr/>
      <dgm:t>
        <a:bodyPr/>
        <a:lstStyle/>
        <a:p>
          <a:r>
            <a:rPr lang="zh-TW" altLang="en-US" dirty="0"/>
            <a:t>理解</a:t>
          </a:r>
        </a:p>
      </dgm:t>
    </dgm:pt>
    <dgm:pt modelId="{2976975B-CA91-4CDE-949A-344AF90B2637}" type="parTrans" cxnId="{73A84FAE-E7C6-4170-A22C-C978FF07BDA4}">
      <dgm:prSet/>
      <dgm:spPr/>
      <dgm:t>
        <a:bodyPr/>
        <a:lstStyle/>
        <a:p>
          <a:endParaRPr lang="zh-TW" altLang="en-US"/>
        </a:p>
      </dgm:t>
    </dgm:pt>
    <dgm:pt modelId="{009FF0BE-9B96-40E9-BE6E-052915F03151}" type="sibTrans" cxnId="{73A84FAE-E7C6-4170-A22C-C978FF07BDA4}">
      <dgm:prSet/>
      <dgm:spPr/>
      <dgm:t>
        <a:bodyPr/>
        <a:lstStyle/>
        <a:p>
          <a:endParaRPr lang="zh-TW" altLang="en-US"/>
        </a:p>
      </dgm:t>
    </dgm:pt>
    <dgm:pt modelId="{FA2FA4A2-FBDD-4710-83EE-AEC6D2438342}">
      <dgm:prSet phldrT="[文字]"/>
      <dgm:spPr/>
      <dgm:t>
        <a:bodyPr/>
        <a:lstStyle/>
        <a:p>
          <a:r>
            <a:rPr lang="zh-TW" altLang="en-US" dirty="0"/>
            <a:t>應用</a:t>
          </a:r>
        </a:p>
      </dgm:t>
    </dgm:pt>
    <dgm:pt modelId="{4D33A801-15E2-4682-BD06-93F1A5A710E5}" type="parTrans" cxnId="{0E8E5183-AA0C-45D8-A3A2-EAF11E8051D5}">
      <dgm:prSet/>
      <dgm:spPr/>
      <dgm:t>
        <a:bodyPr/>
        <a:lstStyle/>
        <a:p>
          <a:endParaRPr lang="zh-TW" altLang="en-US"/>
        </a:p>
      </dgm:t>
    </dgm:pt>
    <dgm:pt modelId="{5359B178-32C8-4CFB-AD41-A363D59F131C}" type="sibTrans" cxnId="{0E8E5183-AA0C-45D8-A3A2-EAF11E8051D5}">
      <dgm:prSet/>
      <dgm:spPr/>
      <dgm:t>
        <a:bodyPr/>
        <a:lstStyle/>
        <a:p>
          <a:endParaRPr lang="zh-TW" altLang="en-US"/>
        </a:p>
      </dgm:t>
    </dgm:pt>
    <dgm:pt modelId="{7B0696B5-42F1-462E-BB7F-69767242D3B0}">
      <dgm:prSet/>
      <dgm:spPr/>
      <dgm:t>
        <a:bodyPr/>
        <a:lstStyle/>
        <a:p>
          <a:r>
            <a:rPr lang="zh-TW" altLang="en-US" dirty="0"/>
            <a:t>分析</a:t>
          </a:r>
        </a:p>
      </dgm:t>
    </dgm:pt>
    <dgm:pt modelId="{D89EFA2C-43C4-49AB-9A78-5B0B0160CBA0}" type="parTrans" cxnId="{FDC4F619-DDE5-4EC5-9481-0D7048EF5027}">
      <dgm:prSet/>
      <dgm:spPr/>
      <dgm:t>
        <a:bodyPr/>
        <a:lstStyle/>
        <a:p>
          <a:endParaRPr lang="zh-TW" altLang="en-US"/>
        </a:p>
      </dgm:t>
    </dgm:pt>
    <dgm:pt modelId="{C1CAC800-3FBD-4783-BCD6-C368EC48779E}" type="sibTrans" cxnId="{FDC4F619-DDE5-4EC5-9481-0D7048EF5027}">
      <dgm:prSet/>
      <dgm:spPr/>
      <dgm:t>
        <a:bodyPr/>
        <a:lstStyle/>
        <a:p>
          <a:endParaRPr lang="zh-TW" altLang="en-US"/>
        </a:p>
      </dgm:t>
    </dgm:pt>
    <dgm:pt modelId="{D525863A-B9DD-479F-96AF-F0FF4A808AD4}">
      <dgm:prSet/>
      <dgm:spPr/>
      <dgm:t>
        <a:bodyPr/>
        <a:lstStyle/>
        <a:p>
          <a:r>
            <a:rPr lang="zh-TW" altLang="en-US" dirty="0"/>
            <a:t>綜合／評鑑</a:t>
          </a:r>
        </a:p>
      </dgm:t>
    </dgm:pt>
    <dgm:pt modelId="{A60E93DB-6CA4-46C3-A563-5C067E359692}" type="parTrans" cxnId="{FF3685FC-B16F-4057-925B-EE21B890804D}">
      <dgm:prSet/>
      <dgm:spPr/>
      <dgm:t>
        <a:bodyPr/>
        <a:lstStyle/>
        <a:p>
          <a:endParaRPr lang="zh-TW" altLang="en-US"/>
        </a:p>
      </dgm:t>
    </dgm:pt>
    <dgm:pt modelId="{C70F2654-FA6B-4F3B-842C-15D4AA05AEA8}" type="sibTrans" cxnId="{FF3685FC-B16F-4057-925B-EE21B890804D}">
      <dgm:prSet/>
      <dgm:spPr/>
      <dgm:t>
        <a:bodyPr/>
        <a:lstStyle/>
        <a:p>
          <a:endParaRPr lang="zh-TW" altLang="en-US"/>
        </a:p>
      </dgm:t>
    </dgm:pt>
    <dgm:pt modelId="{77E80574-4C70-4173-9257-AC6E408F4E26}">
      <dgm:prSet/>
      <dgm:spPr/>
      <dgm:t>
        <a:bodyPr/>
        <a:lstStyle/>
        <a:p>
          <a:r>
            <a:rPr lang="zh-TW" altLang="en-US" dirty="0"/>
            <a:t>評鑑／創造</a:t>
          </a:r>
        </a:p>
      </dgm:t>
    </dgm:pt>
    <dgm:pt modelId="{CC038A64-128F-4FFF-9B2E-EF19898A1F00}" type="parTrans" cxnId="{5680F352-B7F1-42E5-BB02-D24560856D04}">
      <dgm:prSet/>
      <dgm:spPr/>
      <dgm:t>
        <a:bodyPr/>
        <a:lstStyle/>
        <a:p>
          <a:endParaRPr lang="zh-TW" altLang="en-US"/>
        </a:p>
      </dgm:t>
    </dgm:pt>
    <dgm:pt modelId="{CFFBFFD4-F970-4CF8-BA0C-C82B2DDF6CDC}" type="sibTrans" cxnId="{5680F352-B7F1-42E5-BB02-D24560856D04}">
      <dgm:prSet/>
      <dgm:spPr/>
      <dgm:t>
        <a:bodyPr/>
        <a:lstStyle/>
        <a:p>
          <a:endParaRPr lang="zh-TW" altLang="en-US"/>
        </a:p>
      </dgm:t>
    </dgm:pt>
    <dgm:pt modelId="{9E0AE4AA-DA23-47E6-95E0-3EF64D455702}" type="pres">
      <dgm:prSet presAssocID="{8A773B06-A509-4055-B212-91B3D8945986}" presName="rootnode" presStyleCnt="0">
        <dgm:presLayoutVars>
          <dgm:chMax/>
          <dgm:chPref/>
          <dgm:dir/>
          <dgm:animLvl val="lvl"/>
        </dgm:presLayoutVars>
      </dgm:prSet>
      <dgm:spPr/>
    </dgm:pt>
    <dgm:pt modelId="{1E03F092-9535-492F-AF09-4283821E8490}" type="pres">
      <dgm:prSet presAssocID="{299718D2-3CA8-4DD3-9AC9-D916F6683388}" presName="composite" presStyleCnt="0"/>
      <dgm:spPr/>
    </dgm:pt>
    <dgm:pt modelId="{BC6A7BFE-87FC-4023-886A-BA847DF6E0EB}" type="pres">
      <dgm:prSet presAssocID="{299718D2-3CA8-4DD3-9AC9-D916F6683388}" presName="LShape" presStyleLbl="alignNode1" presStyleIdx="0" presStyleCnt="11"/>
      <dgm:spPr/>
    </dgm:pt>
    <dgm:pt modelId="{EDFBC73A-EBD1-4680-BAD7-1134E338110F}" type="pres">
      <dgm:prSet presAssocID="{299718D2-3CA8-4DD3-9AC9-D916F6683388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05D90AA3-2E34-432F-A72E-D730AD11565A}" type="pres">
      <dgm:prSet presAssocID="{299718D2-3CA8-4DD3-9AC9-D916F6683388}" presName="Triangle" presStyleLbl="alignNode1" presStyleIdx="1" presStyleCnt="11"/>
      <dgm:spPr/>
    </dgm:pt>
    <dgm:pt modelId="{270F6457-812D-4A4B-8B40-B651828FEA70}" type="pres">
      <dgm:prSet presAssocID="{15FF5B5E-4D54-4C49-A72A-A91E0EE36B8A}" presName="sibTrans" presStyleCnt="0"/>
      <dgm:spPr/>
    </dgm:pt>
    <dgm:pt modelId="{278EBD23-7F19-4011-B734-074390ABCC03}" type="pres">
      <dgm:prSet presAssocID="{15FF5B5E-4D54-4C49-A72A-A91E0EE36B8A}" presName="space" presStyleCnt="0"/>
      <dgm:spPr/>
    </dgm:pt>
    <dgm:pt modelId="{0A6DCF4B-00A9-4C26-A607-A8ABF1CC1323}" type="pres">
      <dgm:prSet presAssocID="{6EA64CF7-F7A7-455E-9CD9-5DA3991752C2}" presName="composite" presStyleCnt="0"/>
      <dgm:spPr/>
    </dgm:pt>
    <dgm:pt modelId="{10772E5E-0570-4E08-B489-6B507473FC49}" type="pres">
      <dgm:prSet presAssocID="{6EA64CF7-F7A7-455E-9CD9-5DA3991752C2}" presName="LShape" presStyleLbl="alignNode1" presStyleIdx="2" presStyleCnt="11"/>
      <dgm:spPr/>
    </dgm:pt>
    <dgm:pt modelId="{69DF4D22-54B7-4089-8EBE-98BB8D0D82E4}" type="pres">
      <dgm:prSet presAssocID="{6EA64CF7-F7A7-455E-9CD9-5DA3991752C2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1F1AD2C5-747B-46D8-A1C5-F883B764ECD6}" type="pres">
      <dgm:prSet presAssocID="{6EA64CF7-F7A7-455E-9CD9-5DA3991752C2}" presName="Triangle" presStyleLbl="alignNode1" presStyleIdx="3" presStyleCnt="11"/>
      <dgm:spPr/>
    </dgm:pt>
    <dgm:pt modelId="{65FE8D06-DF0F-4434-AC10-B74BC62C62BB}" type="pres">
      <dgm:prSet presAssocID="{009FF0BE-9B96-40E9-BE6E-052915F03151}" presName="sibTrans" presStyleCnt="0"/>
      <dgm:spPr/>
    </dgm:pt>
    <dgm:pt modelId="{B91C9C9E-DF89-41D2-96A2-58FEFE060790}" type="pres">
      <dgm:prSet presAssocID="{009FF0BE-9B96-40E9-BE6E-052915F03151}" presName="space" presStyleCnt="0"/>
      <dgm:spPr/>
    </dgm:pt>
    <dgm:pt modelId="{04F4B6B6-0421-4E1E-8AB7-DE95C0F1D7A7}" type="pres">
      <dgm:prSet presAssocID="{FA2FA4A2-FBDD-4710-83EE-AEC6D2438342}" presName="composite" presStyleCnt="0"/>
      <dgm:spPr/>
    </dgm:pt>
    <dgm:pt modelId="{22011D18-71CC-427F-882A-16CF1B1C0F62}" type="pres">
      <dgm:prSet presAssocID="{FA2FA4A2-FBDD-4710-83EE-AEC6D2438342}" presName="LShape" presStyleLbl="alignNode1" presStyleIdx="4" presStyleCnt="11"/>
      <dgm:spPr/>
    </dgm:pt>
    <dgm:pt modelId="{7EACB723-1F65-44D1-8259-F0C10D2ABD45}" type="pres">
      <dgm:prSet presAssocID="{FA2FA4A2-FBDD-4710-83EE-AEC6D2438342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F7C58D85-A2DA-464F-BA1C-FAEDE3F5E32C}" type="pres">
      <dgm:prSet presAssocID="{FA2FA4A2-FBDD-4710-83EE-AEC6D2438342}" presName="Triangle" presStyleLbl="alignNode1" presStyleIdx="5" presStyleCnt="11"/>
      <dgm:spPr/>
    </dgm:pt>
    <dgm:pt modelId="{A62EB947-29C9-42A7-B06B-B5E7CF729188}" type="pres">
      <dgm:prSet presAssocID="{5359B178-32C8-4CFB-AD41-A363D59F131C}" presName="sibTrans" presStyleCnt="0"/>
      <dgm:spPr/>
    </dgm:pt>
    <dgm:pt modelId="{C638A91A-0A11-4CFC-8005-9FA330E4CCF4}" type="pres">
      <dgm:prSet presAssocID="{5359B178-32C8-4CFB-AD41-A363D59F131C}" presName="space" presStyleCnt="0"/>
      <dgm:spPr/>
    </dgm:pt>
    <dgm:pt modelId="{BBB8947F-DDE1-4F22-AC6C-DAA29FDA94AC}" type="pres">
      <dgm:prSet presAssocID="{7B0696B5-42F1-462E-BB7F-69767242D3B0}" presName="composite" presStyleCnt="0"/>
      <dgm:spPr/>
    </dgm:pt>
    <dgm:pt modelId="{439789D8-2B8E-4869-BBB8-C9C597306233}" type="pres">
      <dgm:prSet presAssocID="{7B0696B5-42F1-462E-BB7F-69767242D3B0}" presName="LShape" presStyleLbl="alignNode1" presStyleIdx="6" presStyleCnt="11"/>
      <dgm:spPr/>
    </dgm:pt>
    <dgm:pt modelId="{CBC53AB8-5974-4B94-8FE8-5105541406CF}" type="pres">
      <dgm:prSet presAssocID="{7B0696B5-42F1-462E-BB7F-69767242D3B0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C72956EF-2AEE-4536-B450-B1203EA7CADF}" type="pres">
      <dgm:prSet presAssocID="{7B0696B5-42F1-462E-BB7F-69767242D3B0}" presName="Triangle" presStyleLbl="alignNode1" presStyleIdx="7" presStyleCnt="11"/>
      <dgm:spPr/>
    </dgm:pt>
    <dgm:pt modelId="{62238C30-10A8-4153-9809-3124ACE566A9}" type="pres">
      <dgm:prSet presAssocID="{C1CAC800-3FBD-4783-BCD6-C368EC48779E}" presName="sibTrans" presStyleCnt="0"/>
      <dgm:spPr/>
    </dgm:pt>
    <dgm:pt modelId="{E22C4A53-F855-4A88-8CF5-D529A28DD0A7}" type="pres">
      <dgm:prSet presAssocID="{C1CAC800-3FBD-4783-BCD6-C368EC48779E}" presName="space" presStyleCnt="0"/>
      <dgm:spPr/>
    </dgm:pt>
    <dgm:pt modelId="{E6ECC79B-2D8E-4149-8B5B-C8EEB3E3538B}" type="pres">
      <dgm:prSet presAssocID="{D525863A-B9DD-479F-96AF-F0FF4A808AD4}" presName="composite" presStyleCnt="0"/>
      <dgm:spPr/>
    </dgm:pt>
    <dgm:pt modelId="{21718D1E-8F39-4082-908F-8FBD28C79662}" type="pres">
      <dgm:prSet presAssocID="{D525863A-B9DD-479F-96AF-F0FF4A808AD4}" presName="LShape" presStyleLbl="alignNode1" presStyleIdx="8" presStyleCnt="11"/>
      <dgm:spPr/>
    </dgm:pt>
    <dgm:pt modelId="{F569455D-5E03-4E88-BF06-D5647F6379D3}" type="pres">
      <dgm:prSet presAssocID="{D525863A-B9DD-479F-96AF-F0FF4A808AD4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837C16BF-C0B8-47F5-9593-7D0970CA1F5F}" type="pres">
      <dgm:prSet presAssocID="{D525863A-B9DD-479F-96AF-F0FF4A808AD4}" presName="Triangle" presStyleLbl="alignNode1" presStyleIdx="9" presStyleCnt="11"/>
      <dgm:spPr/>
    </dgm:pt>
    <dgm:pt modelId="{84BA847D-20EE-4AD6-925A-AD343AFA7A1D}" type="pres">
      <dgm:prSet presAssocID="{C70F2654-FA6B-4F3B-842C-15D4AA05AEA8}" presName="sibTrans" presStyleCnt="0"/>
      <dgm:spPr/>
    </dgm:pt>
    <dgm:pt modelId="{0C2662CC-C2ED-454E-B963-6AB48A9D0CB2}" type="pres">
      <dgm:prSet presAssocID="{C70F2654-FA6B-4F3B-842C-15D4AA05AEA8}" presName="space" presStyleCnt="0"/>
      <dgm:spPr/>
    </dgm:pt>
    <dgm:pt modelId="{4B3466C3-CB6B-441A-AAA0-71F0970BCFCF}" type="pres">
      <dgm:prSet presAssocID="{77E80574-4C70-4173-9257-AC6E408F4E26}" presName="composite" presStyleCnt="0"/>
      <dgm:spPr/>
    </dgm:pt>
    <dgm:pt modelId="{D835567B-726A-479E-BEF6-53D2E16C6A1A}" type="pres">
      <dgm:prSet presAssocID="{77E80574-4C70-4173-9257-AC6E408F4E26}" presName="LShape" presStyleLbl="alignNode1" presStyleIdx="10" presStyleCnt="11"/>
      <dgm:spPr/>
    </dgm:pt>
    <dgm:pt modelId="{8487F09F-7411-4059-A74D-6950B1DA7F7B}" type="pres">
      <dgm:prSet presAssocID="{77E80574-4C70-4173-9257-AC6E408F4E26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64B6B615-2A56-434B-8E2B-DAC7731189DE}" srcId="{8A773B06-A509-4055-B212-91B3D8945986}" destId="{299718D2-3CA8-4DD3-9AC9-D916F6683388}" srcOrd="0" destOrd="0" parTransId="{9E7A5213-9F6D-403E-AA5D-838C9910BAAF}" sibTransId="{15FF5B5E-4D54-4C49-A72A-A91E0EE36B8A}"/>
    <dgm:cxn modelId="{23C07316-927A-4B89-BB40-C79B5F9C6909}" type="presOf" srcId="{FA2FA4A2-FBDD-4710-83EE-AEC6D2438342}" destId="{7EACB723-1F65-44D1-8259-F0C10D2ABD45}" srcOrd="0" destOrd="0" presId="urn:microsoft.com/office/officeart/2009/3/layout/StepUpProcess"/>
    <dgm:cxn modelId="{FDC4F619-DDE5-4EC5-9481-0D7048EF5027}" srcId="{8A773B06-A509-4055-B212-91B3D8945986}" destId="{7B0696B5-42F1-462E-BB7F-69767242D3B0}" srcOrd="3" destOrd="0" parTransId="{D89EFA2C-43C4-49AB-9A78-5B0B0160CBA0}" sibTransId="{C1CAC800-3FBD-4783-BCD6-C368EC48779E}"/>
    <dgm:cxn modelId="{3C71981B-B101-4060-91C0-A9830F9B6F6B}" type="presOf" srcId="{6EA64CF7-F7A7-455E-9CD9-5DA3991752C2}" destId="{69DF4D22-54B7-4089-8EBE-98BB8D0D82E4}" srcOrd="0" destOrd="0" presId="urn:microsoft.com/office/officeart/2009/3/layout/StepUpProcess"/>
    <dgm:cxn modelId="{2D750434-699C-49E5-B18F-B2970B04BB2E}" type="presOf" srcId="{299718D2-3CA8-4DD3-9AC9-D916F6683388}" destId="{EDFBC73A-EBD1-4680-BAD7-1134E338110F}" srcOrd="0" destOrd="0" presId="urn:microsoft.com/office/officeart/2009/3/layout/StepUpProcess"/>
    <dgm:cxn modelId="{F23BAC49-1E1E-40DC-B2AB-56FAD4B5A620}" type="presOf" srcId="{D525863A-B9DD-479F-96AF-F0FF4A808AD4}" destId="{F569455D-5E03-4E88-BF06-D5647F6379D3}" srcOrd="0" destOrd="0" presId="urn:microsoft.com/office/officeart/2009/3/layout/StepUpProcess"/>
    <dgm:cxn modelId="{319D5A4D-6AC5-44A6-9916-550A0FD9506E}" type="presOf" srcId="{7B0696B5-42F1-462E-BB7F-69767242D3B0}" destId="{CBC53AB8-5974-4B94-8FE8-5105541406CF}" srcOrd="0" destOrd="0" presId="urn:microsoft.com/office/officeart/2009/3/layout/StepUpProcess"/>
    <dgm:cxn modelId="{5680F352-B7F1-42E5-BB02-D24560856D04}" srcId="{8A773B06-A509-4055-B212-91B3D8945986}" destId="{77E80574-4C70-4173-9257-AC6E408F4E26}" srcOrd="5" destOrd="0" parTransId="{CC038A64-128F-4FFF-9B2E-EF19898A1F00}" sibTransId="{CFFBFFD4-F970-4CF8-BA0C-C82B2DDF6CDC}"/>
    <dgm:cxn modelId="{0E8E5183-AA0C-45D8-A3A2-EAF11E8051D5}" srcId="{8A773B06-A509-4055-B212-91B3D8945986}" destId="{FA2FA4A2-FBDD-4710-83EE-AEC6D2438342}" srcOrd="2" destOrd="0" parTransId="{4D33A801-15E2-4682-BD06-93F1A5A710E5}" sibTransId="{5359B178-32C8-4CFB-AD41-A363D59F131C}"/>
    <dgm:cxn modelId="{4F12DD87-4F4F-4078-803C-5B1E4129C570}" type="presOf" srcId="{77E80574-4C70-4173-9257-AC6E408F4E26}" destId="{8487F09F-7411-4059-A74D-6950B1DA7F7B}" srcOrd="0" destOrd="0" presId="urn:microsoft.com/office/officeart/2009/3/layout/StepUpProcess"/>
    <dgm:cxn modelId="{73A84FAE-E7C6-4170-A22C-C978FF07BDA4}" srcId="{8A773B06-A509-4055-B212-91B3D8945986}" destId="{6EA64CF7-F7A7-455E-9CD9-5DA3991752C2}" srcOrd="1" destOrd="0" parTransId="{2976975B-CA91-4CDE-949A-344AF90B2637}" sibTransId="{009FF0BE-9B96-40E9-BE6E-052915F03151}"/>
    <dgm:cxn modelId="{DAA82BE2-E49E-41A2-92A9-3F49A64FE52D}" type="presOf" srcId="{8A773B06-A509-4055-B212-91B3D8945986}" destId="{9E0AE4AA-DA23-47E6-95E0-3EF64D455702}" srcOrd="0" destOrd="0" presId="urn:microsoft.com/office/officeart/2009/3/layout/StepUpProcess"/>
    <dgm:cxn modelId="{FF3685FC-B16F-4057-925B-EE21B890804D}" srcId="{8A773B06-A509-4055-B212-91B3D8945986}" destId="{D525863A-B9DD-479F-96AF-F0FF4A808AD4}" srcOrd="4" destOrd="0" parTransId="{A60E93DB-6CA4-46C3-A563-5C067E359692}" sibTransId="{C70F2654-FA6B-4F3B-842C-15D4AA05AEA8}"/>
    <dgm:cxn modelId="{438B54E9-B005-4AC3-8E34-B12FD7D10A69}" type="presParOf" srcId="{9E0AE4AA-DA23-47E6-95E0-3EF64D455702}" destId="{1E03F092-9535-492F-AF09-4283821E8490}" srcOrd="0" destOrd="0" presId="urn:microsoft.com/office/officeart/2009/3/layout/StepUpProcess"/>
    <dgm:cxn modelId="{188CF965-ABBE-4ED8-ADA8-AB5863896858}" type="presParOf" srcId="{1E03F092-9535-492F-AF09-4283821E8490}" destId="{BC6A7BFE-87FC-4023-886A-BA847DF6E0EB}" srcOrd="0" destOrd="0" presId="urn:microsoft.com/office/officeart/2009/3/layout/StepUpProcess"/>
    <dgm:cxn modelId="{4F02613B-04B5-426F-B622-E22C959751AE}" type="presParOf" srcId="{1E03F092-9535-492F-AF09-4283821E8490}" destId="{EDFBC73A-EBD1-4680-BAD7-1134E338110F}" srcOrd="1" destOrd="0" presId="urn:microsoft.com/office/officeart/2009/3/layout/StepUpProcess"/>
    <dgm:cxn modelId="{D4D88B71-5561-4518-AAAA-CF0B5A4BDFFA}" type="presParOf" srcId="{1E03F092-9535-492F-AF09-4283821E8490}" destId="{05D90AA3-2E34-432F-A72E-D730AD11565A}" srcOrd="2" destOrd="0" presId="urn:microsoft.com/office/officeart/2009/3/layout/StepUpProcess"/>
    <dgm:cxn modelId="{35CE37FB-A18D-4713-A4D0-E00194A08EE2}" type="presParOf" srcId="{9E0AE4AA-DA23-47E6-95E0-3EF64D455702}" destId="{270F6457-812D-4A4B-8B40-B651828FEA70}" srcOrd="1" destOrd="0" presId="urn:microsoft.com/office/officeart/2009/3/layout/StepUpProcess"/>
    <dgm:cxn modelId="{E69C883D-7189-4811-A52E-3DAD882F3CC7}" type="presParOf" srcId="{270F6457-812D-4A4B-8B40-B651828FEA70}" destId="{278EBD23-7F19-4011-B734-074390ABCC03}" srcOrd="0" destOrd="0" presId="urn:microsoft.com/office/officeart/2009/3/layout/StepUpProcess"/>
    <dgm:cxn modelId="{20A53ED5-F0A8-4B10-90FF-80FA031AF4F3}" type="presParOf" srcId="{9E0AE4AA-DA23-47E6-95E0-3EF64D455702}" destId="{0A6DCF4B-00A9-4C26-A607-A8ABF1CC1323}" srcOrd="2" destOrd="0" presId="urn:microsoft.com/office/officeart/2009/3/layout/StepUpProcess"/>
    <dgm:cxn modelId="{8F7ADE0E-2761-4326-8DFB-FF9B5EA002FE}" type="presParOf" srcId="{0A6DCF4B-00A9-4C26-A607-A8ABF1CC1323}" destId="{10772E5E-0570-4E08-B489-6B507473FC49}" srcOrd="0" destOrd="0" presId="urn:microsoft.com/office/officeart/2009/3/layout/StepUpProcess"/>
    <dgm:cxn modelId="{79AA79DE-2F9D-4838-9B4A-62AFABF52D0A}" type="presParOf" srcId="{0A6DCF4B-00A9-4C26-A607-A8ABF1CC1323}" destId="{69DF4D22-54B7-4089-8EBE-98BB8D0D82E4}" srcOrd="1" destOrd="0" presId="urn:microsoft.com/office/officeart/2009/3/layout/StepUpProcess"/>
    <dgm:cxn modelId="{977C590C-BB7C-48EA-820D-3C3E9D386860}" type="presParOf" srcId="{0A6DCF4B-00A9-4C26-A607-A8ABF1CC1323}" destId="{1F1AD2C5-747B-46D8-A1C5-F883B764ECD6}" srcOrd="2" destOrd="0" presId="urn:microsoft.com/office/officeart/2009/3/layout/StepUpProcess"/>
    <dgm:cxn modelId="{0860F588-23CE-4E7E-B29D-26C7BDD478BC}" type="presParOf" srcId="{9E0AE4AA-DA23-47E6-95E0-3EF64D455702}" destId="{65FE8D06-DF0F-4434-AC10-B74BC62C62BB}" srcOrd="3" destOrd="0" presId="urn:microsoft.com/office/officeart/2009/3/layout/StepUpProcess"/>
    <dgm:cxn modelId="{8502DEFC-F8E1-433F-963B-0C8F97D63A18}" type="presParOf" srcId="{65FE8D06-DF0F-4434-AC10-B74BC62C62BB}" destId="{B91C9C9E-DF89-41D2-96A2-58FEFE060790}" srcOrd="0" destOrd="0" presId="urn:microsoft.com/office/officeart/2009/3/layout/StepUpProcess"/>
    <dgm:cxn modelId="{FE0EA218-EC3D-4019-9F63-D0E79F9D3DC0}" type="presParOf" srcId="{9E0AE4AA-DA23-47E6-95E0-3EF64D455702}" destId="{04F4B6B6-0421-4E1E-8AB7-DE95C0F1D7A7}" srcOrd="4" destOrd="0" presId="urn:microsoft.com/office/officeart/2009/3/layout/StepUpProcess"/>
    <dgm:cxn modelId="{DEAF53BC-EF74-41AA-9CF0-1B56D0052A92}" type="presParOf" srcId="{04F4B6B6-0421-4E1E-8AB7-DE95C0F1D7A7}" destId="{22011D18-71CC-427F-882A-16CF1B1C0F62}" srcOrd="0" destOrd="0" presId="urn:microsoft.com/office/officeart/2009/3/layout/StepUpProcess"/>
    <dgm:cxn modelId="{AFF252D2-24C2-4825-9C19-AE6BEB0C1CA5}" type="presParOf" srcId="{04F4B6B6-0421-4E1E-8AB7-DE95C0F1D7A7}" destId="{7EACB723-1F65-44D1-8259-F0C10D2ABD45}" srcOrd="1" destOrd="0" presId="urn:microsoft.com/office/officeart/2009/3/layout/StepUpProcess"/>
    <dgm:cxn modelId="{C7492097-67F4-4ECC-BF81-5FF213AE728D}" type="presParOf" srcId="{04F4B6B6-0421-4E1E-8AB7-DE95C0F1D7A7}" destId="{F7C58D85-A2DA-464F-BA1C-FAEDE3F5E32C}" srcOrd="2" destOrd="0" presId="urn:microsoft.com/office/officeart/2009/3/layout/StepUpProcess"/>
    <dgm:cxn modelId="{B27C7D30-787C-48ED-B718-FEE7131A4F5E}" type="presParOf" srcId="{9E0AE4AA-DA23-47E6-95E0-3EF64D455702}" destId="{A62EB947-29C9-42A7-B06B-B5E7CF729188}" srcOrd="5" destOrd="0" presId="urn:microsoft.com/office/officeart/2009/3/layout/StepUpProcess"/>
    <dgm:cxn modelId="{874C3BFF-63A6-4E6B-A172-06CAAD7AB150}" type="presParOf" srcId="{A62EB947-29C9-42A7-B06B-B5E7CF729188}" destId="{C638A91A-0A11-4CFC-8005-9FA330E4CCF4}" srcOrd="0" destOrd="0" presId="urn:microsoft.com/office/officeart/2009/3/layout/StepUpProcess"/>
    <dgm:cxn modelId="{9FB7ABDA-20B5-4FC9-A866-6DE4A9CF8E85}" type="presParOf" srcId="{9E0AE4AA-DA23-47E6-95E0-3EF64D455702}" destId="{BBB8947F-DDE1-4F22-AC6C-DAA29FDA94AC}" srcOrd="6" destOrd="0" presId="urn:microsoft.com/office/officeart/2009/3/layout/StepUpProcess"/>
    <dgm:cxn modelId="{5EDB04FF-B91E-410B-8541-D0E4F72FC4DE}" type="presParOf" srcId="{BBB8947F-DDE1-4F22-AC6C-DAA29FDA94AC}" destId="{439789D8-2B8E-4869-BBB8-C9C597306233}" srcOrd="0" destOrd="0" presId="urn:microsoft.com/office/officeart/2009/3/layout/StepUpProcess"/>
    <dgm:cxn modelId="{9BAFC25D-2C9B-42B1-BD50-D3F53EE0290F}" type="presParOf" srcId="{BBB8947F-DDE1-4F22-AC6C-DAA29FDA94AC}" destId="{CBC53AB8-5974-4B94-8FE8-5105541406CF}" srcOrd="1" destOrd="0" presId="urn:microsoft.com/office/officeart/2009/3/layout/StepUpProcess"/>
    <dgm:cxn modelId="{7D32355A-D39F-44F3-A593-141C9CED086B}" type="presParOf" srcId="{BBB8947F-DDE1-4F22-AC6C-DAA29FDA94AC}" destId="{C72956EF-2AEE-4536-B450-B1203EA7CADF}" srcOrd="2" destOrd="0" presId="urn:microsoft.com/office/officeart/2009/3/layout/StepUpProcess"/>
    <dgm:cxn modelId="{F11D4A20-52E4-41E8-8B00-CE6291F9A11C}" type="presParOf" srcId="{9E0AE4AA-DA23-47E6-95E0-3EF64D455702}" destId="{62238C30-10A8-4153-9809-3124ACE566A9}" srcOrd="7" destOrd="0" presId="urn:microsoft.com/office/officeart/2009/3/layout/StepUpProcess"/>
    <dgm:cxn modelId="{BB5ECF7F-E5E4-45FE-B953-2CA714BD3325}" type="presParOf" srcId="{62238C30-10A8-4153-9809-3124ACE566A9}" destId="{E22C4A53-F855-4A88-8CF5-D529A28DD0A7}" srcOrd="0" destOrd="0" presId="urn:microsoft.com/office/officeart/2009/3/layout/StepUpProcess"/>
    <dgm:cxn modelId="{594E14F9-603A-44E2-9F95-48DBEFCE6E35}" type="presParOf" srcId="{9E0AE4AA-DA23-47E6-95E0-3EF64D455702}" destId="{E6ECC79B-2D8E-4149-8B5B-C8EEB3E3538B}" srcOrd="8" destOrd="0" presId="urn:microsoft.com/office/officeart/2009/3/layout/StepUpProcess"/>
    <dgm:cxn modelId="{5BD09C3F-6DB7-4463-B0A0-EA7318E5EC3D}" type="presParOf" srcId="{E6ECC79B-2D8E-4149-8B5B-C8EEB3E3538B}" destId="{21718D1E-8F39-4082-908F-8FBD28C79662}" srcOrd="0" destOrd="0" presId="urn:microsoft.com/office/officeart/2009/3/layout/StepUpProcess"/>
    <dgm:cxn modelId="{A77319D0-ADC4-4554-8A6F-D5C9ED847A71}" type="presParOf" srcId="{E6ECC79B-2D8E-4149-8B5B-C8EEB3E3538B}" destId="{F569455D-5E03-4E88-BF06-D5647F6379D3}" srcOrd="1" destOrd="0" presId="urn:microsoft.com/office/officeart/2009/3/layout/StepUpProcess"/>
    <dgm:cxn modelId="{E674CEA9-2FE3-4E81-A3A3-5AB649A9A4B8}" type="presParOf" srcId="{E6ECC79B-2D8E-4149-8B5B-C8EEB3E3538B}" destId="{837C16BF-C0B8-47F5-9593-7D0970CA1F5F}" srcOrd="2" destOrd="0" presId="urn:microsoft.com/office/officeart/2009/3/layout/StepUpProcess"/>
    <dgm:cxn modelId="{5BCB3348-F056-4418-8ECC-11D67ABF6711}" type="presParOf" srcId="{9E0AE4AA-DA23-47E6-95E0-3EF64D455702}" destId="{84BA847D-20EE-4AD6-925A-AD343AFA7A1D}" srcOrd="9" destOrd="0" presId="urn:microsoft.com/office/officeart/2009/3/layout/StepUpProcess"/>
    <dgm:cxn modelId="{6071A8E2-5F04-4DD0-BB9E-FD7CF71F7886}" type="presParOf" srcId="{84BA847D-20EE-4AD6-925A-AD343AFA7A1D}" destId="{0C2662CC-C2ED-454E-B963-6AB48A9D0CB2}" srcOrd="0" destOrd="0" presId="urn:microsoft.com/office/officeart/2009/3/layout/StepUpProcess"/>
    <dgm:cxn modelId="{46792B4D-EA44-4924-8908-0AF086841F62}" type="presParOf" srcId="{9E0AE4AA-DA23-47E6-95E0-3EF64D455702}" destId="{4B3466C3-CB6B-441A-AAA0-71F0970BCFCF}" srcOrd="10" destOrd="0" presId="urn:microsoft.com/office/officeart/2009/3/layout/StepUpProcess"/>
    <dgm:cxn modelId="{4B2A6500-D975-4B7D-A34B-B9F65F206C1C}" type="presParOf" srcId="{4B3466C3-CB6B-441A-AAA0-71F0970BCFCF}" destId="{D835567B-726A-479E-BEF6-53D2E16C6A1A}" srcOrd="0" destOrd="0" presId="urn:microsoft.com/office/officeart/2009/3/layout/StepUpProcess"/>
    <dgm:cxn modelId="{AF7A50C4-9F46-4E28-A2C2-717A117CB6B0}" type="presParOf" srcId="{4B3466C3-CB6B-441A-AAA0-71F0970BCFCF}" destId="{8487F09F-7411-4059-A74D-6950B1DA7F7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533C4A-C8C3-468D-AB3A-75B4CADA1BCE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FDEFAE99-EE0F-4A90-BB38-F5EF7E5119F9}">
      <dgm:prSet phldrT="[文字]" custT="1"/>
      <dgm:spPr/>
      <dgm:t>
        <a:bodyPr/>
        <a:lstStyle/>
        <a:p>
          <a:r>
            <a:rPr lang="zh-TW" altLang="en-US" sz="2400" dirty="0"/>
            <a:t>數位教學工具</a:t>
          </a:r>
        </a:p>
      </dgm:t>
    </dgm:pt>
    <dgm:pt modelId="{410C89B4-C640-43F3-ADBF-73D747622225}" type="parTrans" cxnId="{CBF9B73D-0F3C-45AA-AB06-76CDBE1BF2F7}">
      <dgm:prSet/>
      <dgm:spPr/>
      <dgm:t>
        <a:bodyPr/>
        <a:lstStyle/>
        <a:p>
          <a:endParaRPr lang="zh-TW" altLang="en-US" sz="2400"/>
        </a:p>
      </dgm:t>
    </dgm:pt>
    <dgm:pt modelId="{407E542C-E3E5-4664-9AFE-EA7DDA2AB69D}" type="sibTrans" cxnId="{CBF9B73D-0F3C-45AA-AB06-76CDBE1BF2F7}">
      <dgm:prSet/>
      <dgm:spPr/>
      <dgm:t>
        <a:bodyPr/>
        <a:lstStyle/>
        <a:p>
          <a:endParaRPr lang="zh-TW" altLang="en-US" sz="2400"/>
        </a:p>
      </dgm:t>
    </dgm:pt>
    <dgm:pt modelId="{FBC1030A-E200-4ABF-BF7C-0CF5FE0ABDCC}">
      <dgm:prSet phldrT="[文字]" custT="1"/>
      <dgm:spPr/>
      <dgm:t>
        <a:bodyPr/>
        <a:lstStyle/>
        <a:p>
          <a:r>
            <a:rPr lang="zh-TW" altLang="en-US" sz="2400" dirty="0"/>
            <a:t>數位教學環境</a:t>
          </a:r>
        </a:p>
      </dgm:t>
    </dgm:pt>
    <dgm:pt modelId="{EA8D73C7-F43C-4BD4-8C5F-E3CD64BBE456}" type="parTrans" cxnId="{279EF942-D749-4059-AA72-31600A335F1D}">
      <dgm:prSet/>
      <dgm:spPr/>
      <dgm:t>
        <a:bodyPr/>
        <a:lstStyle/>
        <a:p>
          <a:endParaRPr lang="zh-TW" altLang="en-US" sz="2400"/>
        </a:p>
      </dgm:t>
    </dgm:pt>
    <dgm:pt modelId="{2CEA66EB-2D51-4ABF-B0B9-388F8CA331F0}" type="sibTrans" cxnId="{279EF942-D749-4059-AA72-31600A335F1D}">
      <dgm:prSet/>
      <dgm:spPr/>
      <dgm:t>
        <a:bodyPr/>
        <a:lstStyle/>
        <a:p>
          <a:endParaRPr lang="zh-TW" altLang="en-US" sz="2400"/>
        </a:p>
      </dgm:t>
    </dgm:pt>
    <dgm:pt modelId="{63E2BBD9-CA88-4CB8-B3C6-E3629C4555DD}">
      <dgm:prSet phldrT="[文字]" custT="1"/>
      <dgm:spPr/>
      <dgm:t>
        <a:bodyPr/>
        <a:lstStyle/>
        <a:p>
          <a:r>
            <a:rPr lang="zh-TW" altLang="en-US" sz="2400" dirty="0"/>
            <a:t>數位自主學習</a:t>
          </a:r>
        </a:p>
      </dgm:t>
    </dgm:pt>
    <dgm:pt modelId="{6469F75C-9E97-4899-ACA0-B04BB95C7FAB}" type="parTrans" cxnId="{29A2A58E-1DFD-4207-8161-E9031F2B5D72}">
      <dgm:prSet/>
      <dgm:spPr/>
      <dgm:t>
        <a:bodyPr/>
        <a:lstStyle/>
        <a:p>
          <a:endParaRPr lang="zh-TW" altLang="en-US" sz="2400"/>
        </a:p>
      </dgm:t>
    </dgm:pt>
    <dgm:pt modelId="{A16C5BC5-0F9D-48BD-80EE-2469598808AD}" type="sibTrans" cxnId="{29A2A58E-1DFD-4207-8161-E9031F2B5D72}">
      <dgm:prSet/>
      <dgm:spPr/>
      <dgm:t>
        <a:bodyPr/>
        <a:lstStyle/>
        <a:p>
          <a:endParaRPr lang="zh-TW" altLang="en-US" sz="2400"/>
        </a:p>
      </dgm:t>
    </dgm:pt>
    <dgm:pt modelId="{0D40F6C6-2F56-45DD-80B0-DD9817315B79}" type="pres">
      <dgm:prSet presAssocID="{9D533C4A-C8C3-468D-AB3A-75B4CADA1BCE}" presName="rootnode" presStyleCnt="0">
        <dgm:presLayoutVars>
          <dgm:chMax/>
          <dgm:chPref/>
          <dgm:dir/>
          <dgm:animLvl val="lvl"/>
        </dgm:presLayoutVars>
      </dgm:prSet>
      <dgm:spPr/>
    </dgm:pt>
    <dgm:pt modelId="{BC26489A-49D6-48B2-A6B5-84396E375ED7}" type="pres">
      <dgm:prSet presAssocID="{FDEFAE99-EE0F-4A90-BB38-F5EF7E5119F9}" presName="composite" presStyleCnt="0"/>
      <dgm:spPr/>
    </dgm:pt>
    <dgm:pt modelId="{712F0D80-48D7-48F5-AA2B-3F8B83E53888}" type="pres">
      <dgm:prSet presAssocID="{FDEFAE99-EE0F-4A90-BB38-F5EF7E5119F9}" presName="LShape" presStyleLbl="alignNode1" presStyleIdx="0" presStyleCnt="5" custLinFactNeighborY="0"/>
      <dgm:spPr/>
    </dgm:pt>
    <dgm:pt modelId="{CDC78E71-C822-4388-BDE6-7C60AD193BDA}" type="pres">
      <dgm:prSet presAssocID="{FDEFAE99-EE0F-4A90-BB38-F5EF7E5119F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3E32907-B6F4-4066-B049-3F72618B8C57}" type="pres">
      <dgm:prSet presAssocID="{FDEFAE99-EE0F-4A90-BB38-F5EF7E5119F9}" presName="Triangle" presStyleLbl="alignNode1" presStyleIdx="1" presStyleCnt="5"/>
      <dgm:spPr/>
    </dgm:pt>
    <dgm:pt modelId="{C8A2E8CD-486A-4DF6-BC48-53ECD883D99B}" type="pres">
      <dgm:prSet presAssocID="{407E542C-E3E5-4664-9AFE-EA7DDA2AB69D}" presName="sibTrans" presStyleCnt="0"/>
      <dgm:spPr/>
    </dgm:pt>
    <dgm:pt modelId="{F0C7DCD0-4545-4CC9-8AA2-782679BD0068}" type="pres">
      <dgm:prSet presAssocID="{407E542C-E3E5-4664-9AFE-EA7DDA2AB69D}" presName="space" presStyleCnt="0"/>
      <dgm:spPr/>
    </dgm:pt>
    <dgm:pt modelId="{81302DB4-9FAF-46B9-888C-CE0A91315456}" type="pres">
      <dgm:prSet presAssocID="{FBC1030A-E200-4ABF-BF7C-0CF5FE0ABDCC}" presName="composite" presStyleCnt="0"/>
      <dgm:spPr/>
    </dgm:pt>
    <dgm:pt modelId="{0B8858A1-E5E9-4857-AEAC-9A193392F9F8}" type="pres">
      <dgm:prSet presAssocID="{FBC1030A-E200-4ABF-BF7C-0CF5FE0ABDCC}" presName="LShape" presStyleLbl="alignNode1" presStyleIdx="2" presStyleCnt="5"/>
      <dgm:spPr/>
    </dgm:pt>
    <dgm:pt modelId="{4DD217CA-278A-442B-9779-106BA793DECB}" type="pres">
      <dgm:prSet presAssocID="{FBC1030A-E200-4ABF-BF7C-0CF5FE0ABDCC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CF035AF-CDE6-4786-92BA-CCE13437A6BD}" type="pres">
      <dgm:prSet presAssocID="{FBC1030A-E200-4ABF-BF7C-0CF5FE0ABDCC}" presName="Triangle" presStyleLbl="alignNode1" presStyleIdx="3" presStyleCnt="5"/>
      <dgm:spPr/>
    </dgm:pt>
    <dgm:pt modelId="{12AAEDEB-2B64-482B-851B-A0F162245370}" type="pres">
      <dgm:prSet presAssocID="{2CEA66EB-2D51-4ABF-B0B9-388F8CA331F0}" presName="sibTrans" presStyleCnt="0"/>
      <dgm:spPr/>
    </dgm:pt>
    <dgm:pt modelId="{CCCD2BB3-7E92-4959-9A0A-2A897D0E5823}" type="pres">
      <dgm:prSet presAssocID="{2CEA66EB-2D51-4ABF-B0B9-388F8CA331F0}" presName="space" presStyleCnt="0"/>
      <dgm:spPr/>
    </dgm:pt>
    <dgm:pt modelId="{ED7D117C-B42A-4680-9854-5E5ECF4AC35F}" type="pres">
      <dgm:prSet presAssocID="{63E2BBD9-CA88-4CB8-B3C6-E3629C4555DD}" presName="composite" presStyleCnt="0"/>
      <dgm:spPr/>
    </dgm:pt>
    <dgm:pt modelId="{FC1584FA-009E-4E27-AA3C-3F78DF1BFC27}" type="pres">
      <dgm:prSet presAssocID="{63E2BBD9-CA88-4CB8-B3C6-E3629C4555DD}" presName="LShape" presStyleLbl="alignNode1" presStyleIdx="4" presStyleCnt="5"/>
      <dgm:spPr/>
    </dgm:pt>
    <dgm:pt modelId="{95BE8ADF-0AE0-4138-9F70-C498E50EF52B}" type="pres">
      <dgm:prSet presAssocID="{63E2BBD9-CA88-4CB8-B3C6-E3629C4555D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BF9B73D-0F3C-45AA-AB06-76CDBE1BF2F7}" srcId="{9D533C4A-C8C3-468D-AB3A-75B4CADA1BCE}" destId="{FDEFAE99-EE0F-4A90-BB38-F5EF7E5119F9}" srcOrd="0" destOrd="0" parTransId="{410C89B4-C640-43F3-ADBF-73D747622225}" sibTransId="{407E542C-E3E5-4664-9AFE-EA7DDA2AB69D}"/>
    <dgm:cxn modelId="{279EF942-D749-4059-AA72-31600A335F1D}" srcId="{9D533C4A-C8C3-468D-AB3A-75B4CADA1BCE}" destId="{FBC1030A-E200-4ABF-BF7C-0CF5FE0ABDCC}" srcOrd="1" destOrd="0" parTransId="{EA8D73C7-F43C-4BD4-8C5F-E3CD64BBE456}" sibTransId="{2CEA66EB-2D51-4ABF-B0B9-388F8CA331F0}"/>
    <dgm:cxn modelId="{AB549463-AE65-4AC4-91CA-B4D4DC1528A5}" type="presOf" srcId="{63E2BBD9-CA88-4CB8-B3C6-E3629C4555DD}" destId="{95BE8ADF-0AE0-4138-9F70-C498E50EF52B}" srcOrd="0" destOrd="0" presId="urn:microsoft.com/office/officeart/2009/3/layout/StepUpProcess"/>
    <dgm:cxn modelId="{0288BE51-495A-43D9-8CFF-14C517F7748A}" type="presOf" srcId="{9D533C4A-C8C3-468D-AB3A-75B4CADA1BCE}" destId="{0D40F6C6-2F56-45DD-80B0-DD9817315B79}" srcOrd="0" destOrd="0" presId="urn:microsoft.com/office/officeart/2009/3/layout/StepUpProcess"/>
    <dgm:cxn modelId="{29A2A58E-1DFD-4207-8161-E9031F2B5D72}" srcId="{9D533C4A-C8C3-468D-AB3A-75B4CADA1BCE}" destId="{63E2BBD9-CA88-4CB8-B3C6-E3629C4555DD}" srcOrd="2" destOrd="0" parTransId="{6469F75C-9E97-4899-ACA0-B04BB95C7FAB}" sibTransId="{A16C5BC5-0F9D-48BD-80EE-2469598808AD}"/>
    <dgm:cxn modelId="{CC1251A3-9CF5-4864-889A-BC439A85058E}" type="presOf" srcId="{FBC1030A-E200-4ABF-BF7C-0CF5FE0ABDCC}" destId="{4DD217CA-278A-442B-9779-106BA793DECB}" srcOrd="0" destOrd="0" presId="urn:microsoft.com/office/officeart/2009/3/layout/StepUpProcess"/>
    <dgm:cxn modelId="{E97638C7-D10B-4249-8E3A-E5EBDC84ACBB}" type="presOf" srcId="{FDEFAE99-EE0F-4A90-BB38-F5EF7E5119F9}" destId="{CDC78E71-C822-4388-BDE6-7C60AD193BDA}" srcOrd="0" destOrd="0" presId="urn:microsoft.com/office/officeart/2009/3/layout/StepUpProcess"/>
    <dgm:cxn modelId="{2F3563D7-2995-4F4B-841B-1DB5C5515CB2}" type="presParOf" srcId="{0D40F6C6-2F56-45DD-80B0-DD9817315B79}" destId="{BC26489A-49D6-48B2-A6B5-84396E375ED7}" srcOrd="0" destOrd="0" presId="urn:microsoft.com/office/officeart/2009/3/layout/StepUpProcess"/>
    <dgm:cxn modelId="{44447FB4-B1B4-4B1D-B765-D7E6974B4DED}" type="presParOf" srcId="{BC26489A-49D6-48B2-A6B5-84396E375ED7}" destId="{712F0D80-48D7-48F5-AA2B-3F8B83E53888}" srcOrd="0" destOrd="0" presId="urn:microsoft.com/office/officeart/2009/3/layout/StepUpProcess"/>
    <dgm:cxn modelId="{3FBE3491-DBFA-4C68-AF3A-9B8D794945ED}" type="presParOf" srcId="{BC26489A-49D6-48B2-A6B5-84396E375ED7}" destId="{CDC78E71-C822-4388-BDE6-7C60AD193BDA}" srcOrd="1" destOrd="0" presId="urn:microsoft.com/office/officeart/2009/3/layout/StepUpProcess"/>
    <dgm:cxn modelId="{D3D4E1AB-6957-4054-8FC6-D20DA7D48076}" type="presParOf" srcId="{BC26489A-49D6-48B2-A6B5-84396E375ED7}" destId="{E3E32907-B6F4-4066-B049-3F72618B8C57}" srcOrd="2" destOrd="0" presId="urn:microsoft.com/office/officeart/2009/3/layout/StepUpProcess"/>
    <dgm:cxn modelId="{4B5A615A-3B6B-4F8C-BE99-5BA7EF890233}" type="presParOf" srcId="{0D40F6C6-2F56-45DD-80B0-DD9817315B79}" destId="{C8A2E8CD-486A-4DF6-BC48-53ECD883D99B}" srcOrd="1" destOrd="0" presId="urn:microsoft.com/office/officeart/2009/3/layout/StepUpProcess"/>
    <dgm:cxn modelId="{FF9F17DF-66FC-4876-82C1-E74292DC9072}" type="presParOf" srcId="{C8A2E8CD-486A-4DF6-BC48-53ECD883D99B}" destId="{F0C7DCD0-4545-4CC9-8AA2-782679BD0068}" srcOrd="0" destOrd="0" presId="urn:microsoft.com/office/officeart/2009/3/layout/StepUpProcess"/>
    <dgm:cxn modelId="{FAE6D596-5561-484F-B027-C4899388432B}" type="presParOf" srcId="{0D40F6C6-2F56-45DD-80B0-DD9817315B79}" destId="{81302DB4-9FAF-46B9-888C-CE0A91315456}" srcOrd="2" destOrd="0" presId="urn:microsoft.com/office/officeart/2009/3/layout/StepUpProcess"/>
    <dgm:cxn modelId="{DB13B0B6-F671-4B08-BC44-F53EFCE99BE9}" type="presParOf" srcId="{81302DB4-9FAF-46B9-888C-CE0A91315456}" destId="{0B8858A1-E5E9-4857-AEAC-9A193392F9F8}" srcOrd="0" destOrd="0" presId="urn:microsoft.com/office/officeart/2009/3/layout/StepUpProcess"/>
    <dgm:cxn modelId="{10942CED-4EE7-467E-82AD-7741B3F411EE}" type="presParOf" srcId="{81302DB4-9FAF-46B9-888C-CE0A91315456}" destId="{4DD217CA-278A-442B-9779-106BA793DECB}" srcOrd="1" destOrd="0" presId="urn:microsoft.com/office/officeart/2009/3/layout/StepUpProcess"/>
    <dgm:cxn modelId="{02B7FF9D-62C4-4F48-B0A4-7330AB2A168E}" type="presParOf" srcId="{81302DB4-9FAF-46B9-888C-CE0A91315456}" destId="{BCF035AF-CDE6-4786-92BA-CCE13437A6BD}" srcOrd="2" destOrd="0" presId="urn:microsoft.com/office/officeart/2009/3/layout/StepUpProcess"/>
    <dgm:cxn modelId="{19AF94AD-3335-41B4-97B5-BBF4FB48A620}" type="presParOf" srcId="{0D40F6C6-2F56-45DD-80B0-DD9817315B79}" destId="{12AAEDEB-2B64-482B-851B-A0F162245370}" srcOrd="3" destOrd="0" presId="urn:microsoft.com/office/officeart/2009/3/layout/StepUpProcess"/>
    <dgm:cxn modelId="{7447929C-10B2-4432-A977-25AF44E9AA8A}" type="presParOf" srcId="{12AAEDEB-2B64-482B-851B-A0F162245370}" destId="{CCCD2BB3-7E92-4959-9A0A-2A897D0E5823}" srcOrd="0" destOrd="0" presId="urn:microsoft.com/office/officeart/2009/3/layout/StepUpProcess"/>
    <dgm:cxn modelId="{C6A2D23A-9F63-4C7B-872C-BFEDFF707E2B}" type="presParOf" srcId="{0D40F6C6-2F56-45DD-80B0-DD9817315B79}" destId="{ED7D117C-B42A-4680-9854-5E5ECF4AC35F}" srcOrd="4" destOrd="0" presId="urn:microsoft.com/office/officeart/2009/3/layout/StepUpProcess"/>
    <dgm:cxn modelId="{5AD5B590-98A0-4990-8EBB-005E6F1AF774}" type="presParOf" srcId="{ED7D117C-B42A-4680-9854-5E5ECF4AC35F}" destId="{FC1584FA-009E-4E27-AA3C-3F78DF1BFC27}" srcOrd="0" destOrd="0" presId="urn:microsoft.com/office/officeart/2009/3/layout/StepUpProcess"/>
    <dgm:cxn modelId="{A3F5A9BD-C1C7-48EA-B62F-B2414BAEE2AB}" type="presParOf" srcId="{ED7D117C-B42A-4680-9854-5E5ECF4AC35F}" destId="{95BE8ADF-0AE0-4138-9F70-C498E50EF52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4E1E75-9002-49DC-B1ED-8F83958FF37A}" type="doc">
      <dgm:prSet loTypeId="urn:microsoft.com/office/officeart/2005/8/layout/radial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BAA61321-B50A-4C41-8D85-F71D6F1F58DC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科技化</a:t>
          </a:r>
          <a:endParaRPr lang="en-US" alt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</a:t>
          </a:r>
          <a:endParaRPr lang="en-US" alt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的趨勢</a:t>
          </a:r>
        </a:p>
      </dgm:t>
    </dgm:pt>
    <dgm:pt modelId="{0C4FF9FD-0224-4FF8-970E-3634DCDE0E7D}" type="parTrans" cxnId="{5A0FB7BA-4BAB-4FFB-8E9C-CBFBA99FFD7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539BE7A-E5E3-44AD-9431-BE4406992F0F}" type="sibTrans" cxnId="{5A0FB7BA-4BAB-4FFB-8E9C-CBFBA99FFD7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5364671-4D78-4C5A-A85D-6BFC0485577C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移動性</a:t>
          </a:r>
        </a:p>
      </dgm:t>
    </dgm:pt>
    <dgm:pt modelId="{F6CEC143-0D31-4F5A-B5D2-A4FED626DC37}" type="parTrans" cxnId="{E06FA806-8BDA-428B-8677-BE315716A46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648F04D-4A51-43E5-82DE-C415E477240F}" type="sibTrans" cxnId="{E06FA806-8BDA-428B-8677-BE315716A46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88B4A8A-700D-4964-92A2-0AD47CCDA0A3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個人化</a:t>
          </a:r>
        </a:p>
      </dgm:t>
    </dgm:pt>
    <dgm:pt modelId="{CCB1EB08-E43B-4102-B6FA-626A6B73CC79}" type="parTrans" cxnId="{3EF2DC72-1217-4659-91B5-5BA03A8D46A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1832A87-8946-4D89-BF79-6F678AD887D5}" type="sibTrans" cxnId="{3EF2DC72-1217-4659-91B5-5BA03A8D46A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61F77C7-D4DE-4BA4-8739-9F797F6E5841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低成本</a:t>
          </a:r>
        </a:p>
      </dgm:t>
    </dgm:pt>
    <dgm:pt modelId="{AF1A3EBD-2FB5-4B3E-AD64-14F06ADE4049}" type="parTrans" cxnId="{9324FC6C-4A61-40A3-B501-A521CD6C402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B05D112-0EC9-40AA-BF39-970ED590F443}" type="sibTrans" cxnId="{9324FC6C-4A61-40A3-B501-A521CD6C402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C1D53E1-721A-45A3-B554-F6109FF69A06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即時性</a:t>
          </a:r>
        </a:p>
      </dgm:t>
    </dgm:pt>
    <dgm:pt modelId="{A26CE1FA-6937-44FC-BD36-8D3B9A8EE1F0}" type="parTrans" cxnId="{41CC74E9-CA97-4DA3-BD3D-55F6AC47E84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0B9C235-7331-4801-B7A5-A30A5EE831D5}" type="sibTrans" cxnId="{41CC74E9-CA97-4DA3-BD3D-55F6AC47E84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31BAF0C-D231-4675-B082-FB405B112CBB}">
      <dgm:prSet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非正式</a:t>
          </a:r>
        </a:p>
      </dgm:t>
    </dgm:pt>
    <dgm:pt modelId="{94AC3FFD-DD01-4D30-AA40-3ED756BF3A27}" type="parTrans" cxnId="{429135D3-6DEE-407C-BA0A-1FA79A27BED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0DBF55E-A97A-480A-BE3A-BF2C27D2CEDE}" type="sibTrans" cxnId="{429135D3-6DEE-407C-BA0A-1FA79A27BED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C42605-7B3E-49B0-B4DE-7CCC5009D823}">
      <dgm:prSet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互動性</a:t>
          </a:r>
        </a:p>
      </dgm:t>
    </dgm:pt>
    <dgm:pt modelId="{040FCABD-558D-4FAA-827F-CD1A4589E61C}" type="parTrans" cxnId="{5772B70E-7546-4FD2-AE83-2FBC38C47C7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DEAA58B-055F-4AEC-9B17-C8347110FCF7}" type="sibTrans" cxnId="{5772B70E-7546-4FD2-AE83-2FBC38C47C7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991D787-F90A-44F3-A170-7C1D5EA317C0}">
      <dgm:prSet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自主性</a:t>
          </a:r>
        </a:p>
      </dgm:t>
    </dgm:pt>
    <dgm:pt modelId="{93AB51B8-39F3-4E6C-B5A7-D7DD8598EBB2}" type="parTrans" cxnId="{5A2BBCE7-593C-45D7-A5AA-7288D417218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9A941AE-3B28-4247-86AB-EF00C65897BF}" type="sibTrans" cxnId="{5A2BBCE7-593C-45D7-A5AA-7288D417218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8F0ED01-79D9-4DED-94DF-F6E567831F7E}" type="pres">
      <dgm:prSet presAssocID="{BC4E1E75-9002-49DC-B1ED-8F83958FF37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4ED1BE2-C818-4A36-8A53-ACAFA3984578}" type="pres">
      <dgm:prSet presAssocID="{BAA61321-B50A-4C41-8D85-F71D6F1F58DC}" presName="centerShape" presStyleLbl="node0" presStyleIdx="0" presStyleCnt="1"/>
      <dgm:spPr/>
    </dgm:pt>
    <dgm:pt modelId="{61353F0F-01D3-447B-8FE3-40E6BCA9AA4E}" type="pres">
      <dgm:prSet presAssocID="{F6CEC143-0D31-4F5A-B5D2-A4FED626DC37}" presName="parTrans" presStyleLbl="sibTrans2D1" presStyleIdx="0" presStyleCnt="7"/>
      <dgm:spPr/>
    </dgm:pt>
    <dgm:pt modelId="{5DE42631-1925-49A4-B324-3DE54DF640E9}" type="pres">
      <dgm:prSet presAssocID="{F6CEC143-0D31-4F5A-B5D2-A4FED626DC37}" presName="connectorText" presStyleLbl="sibTrans2D1" presStyleIdx="0" presStyleCnt="7"/>
      <dgm:spPr/>
    </dgm:pt>
    <dgm:pt modelId="{0DCE9A7D-998F-4475-BED9-2609CFEAC4C8}" type="pres">
      <dgm:prSet presAssocID="{35364671-4D78-4C5A-A85D-6BFC0485577C}" presName="node" presStyleLbl="node1" presStyleIdx="0" presStyleCnt="7">
        <dgm:presLayoutVars>
          <dgm:bulletEnabled val="1"/>
        </dgm:presLayoutVars>
      </dgm:prSet>
      <dgm:spPr/>
    </dgm:pt>
    <dgm:pt modelId="{59F99031-8232-46AF-8E93-CC84B42F255F}" type="pres">
      <dgm:prSet presAssocID="{CCB1EB08-E43B-4102-B6FA-626A6B73CC79}" presName="parTrans" presStyleLbl="sibTrans2D1" presStyleIdx="1" presStyleCnt="7"/>
      <dgm:spPr/>
    </dgm:pt>
    <dgm:pt modelId="{40C5EB90-E652-4980-B7FA-392C7E30E7D0}" type="pres">
      <dgm:prSet presAssocID="{CCB1EB08-E43B-4102-B6FA-626A6B73CC79}" presName="connectorText" presStyleLbl="sibTrans2D1" presStyleIdx="1" presStyleCnt="7"/>
      <dgm:spPr/>
    </dgm:pt>
    <dgm:pt modelId="{0D663CD5-A8B7-4F3E-B16F-F7D9A1824AF0}" type="pres">
      <dgm:prSet presAssocID="{088B4A8A-700D-4964-92A2-0AD47CCDA0A3}" presName="node" presStyleLbl="node1" presStyleIdx="1" presStyleCnt="7">
        <dgm:presLayoutVars>
          <dgm:bulletEnabled val="1"/>
        </dgm:presLayoutVars>
      </dgm:prSet>
      <dgm:spPr/>
    </dgm:pt>
    <dgm:pt modelId="{5332858E-0877-455B-9E3D-A87E3D042DC1}" type="pres">
      <dgm:prSet presAssocID="{AF1A3EBD-2FB5-4B3E-AD64-14F06ADE4049}" presName="parTrans" presStyleLbl="sibTrans2D1" presStyleIdx="2" presStyleCnt="7"/>
      <dgm:spPr/>
    </dgm:pt>
    <dgm:pt modelId="{DED61557-3E0A-4743-AFCC-4B183F100D6B}" type="pres">
      <dgm:prSet presAssocID="{AF1A3EBD-2FB5-4B3E-AD64-14F06ADE4049}" presName="connectorText" presStyleLbl="sibTrans2D1" presStyleIdx="2" presStyleCnt="7"/>
      <dgm:spPr/>
    </dgm:pt>
    <dgm:pt modelId="{CDA96550-D957-4BDA-A4C0-77C970B210F8}" type="pres">
      <dgm:prSet presAssocID="{161F77C7-D4DE-4BA4-8739-9F797F6E5841}" presName="node" presStyleLbl="node1" presStyleIdx="2" presStyleCnt="7">
        <dgm:presLayoutVars>
          <dgm:bulletEnabled val="1"/>
        </dgm:presLayoutVars>
      </dgm:prSet>
      <dgm:spPr/>
    </dgm:pt>
    <dgm:pt modelId="{B2560DC0-DF7D-456E-B041-4BDDB28036B6}" type="pres">
      <dgm:prSet presAssocID="{A26CE1FA-6937-44FC-BD36-8D3B9A8EE1F0}" presName="parTrans" presStyleLbl="sibTrans2D1" presStyleIdx="3" presStyleCnt="7"/>
      <dgm:spPr/>
    </dgm:pt>
    <dgm:pt modelId="{51815E86-7733-430E-94FA-2DE82CC55473}" type="pres">
      <dgm:prSet presAssocID="{A26CE1FA-6937-44FC-BD36-8D3B9A8EE1F0}" presName="connectorText" presStyleLbl="sibTrans2D1" presStyleIdx="3" presStyleCnt="7"/>
      <dgm:spPr/>
    </dgm:pt>
    <dgm:pt modelId="{8CF327FE-90C4-4932-8BAA-A4B5817701EE}" type="pres">
      <dgm:prSet presAssocID="{DC1D53E1-721A-45A3-B554-F6109FF69A06}" presName="node" presStyleLbl="node1" presStyleIdx="3" presStyleCnt="7">
        <dgm:presLayoutVars>
          <dgm:bulletEnabled val="1"/>
        </dgm:presLayoutVars>
      </dgm:prSet>
      <dgm:spPr/>
    </dgm:pt>
    <dgm:pt modelId="{87F686DE-5361-4A5C-9C2B-6722679EE624}" type="pres">
      <dgm:prSet presAssocID="{94AC3FFD-DD01-4D30-AA40-3ED756BF3A27}" presName="parTrans" presStyleLbl="sibTrans2D1" presStyleIdx="4" presStyleCnt="7"/>
      <dgm:spPr/>
    </dgm:pt>
    <dgm:pt modelId="{C8DAA25F-126B-4DAD-B852-1799D73F8F2E}" type="pres">
      <dgm:prSet presAssocID="{94AC3FFD-DD01-4D30-AA40-3ED756BF3A27}" presName="connectorText" presStyleLbl="sibTrans2D1" presStyleIdx="4" presStyleCnt="7"/>
      <dgm:spPr/>
    </dgm:pt>
    <dgm:pt modelId="{5B178656-CD62-48BA-98CE-4EE46B6BB302}" type="pres">
      <dgm:prSet presAssocID="{331BAF0C-D231-4675-B082-FB405B112CBB}" presName="node" presStyleLbl="node1" presStyleIdx="4" presStyleCnt="7">
        <dgm:presLayoutVars>
          <dgm:bulletEnabled val="1"/>
        </dgm:presLayoutVars>
      </dgm:prSet>
      <dgm:spPr/>
    </dgm:pt>
    <dgm:pt modelId="{4E28B198-4B34-4C41-8CE4-57DEA9845C50}" type="pres">
      <dgm:prSet presAssocID="{040FCABD-558D-4FAA-827F-CD1A4589E61C}" presName="parTrans" presStyleLbl="sibTrans2D1" presStyleIdx="5" presStyleCnt="7"/>
      <dgm:spPr/>
    </dgm:pt>
    <dgm:pt modelId="{EFF7B656-F0F9-44EA-8E32-1A5F4C1A7C59}" type="pres">
      <dgm:prSet presAssocID="{040FCABD-558D-4FAA-827F-CD1A4589E61C}" presName="connectorText" presStyleLbl="sibTrans2D1" presStyleIdx="5" presStyleCnt="7"/>
      <dgm:spPr/>
    </dgm:pt>
    <dgm:pt modelId="{7C6AFA36-4814-4A24-B455-33AED313BBD3}" type="pres">
      <dgm:prSet presAssocID="{03C42605-7B3E-49B0-B4DE-7CCC5009D823}" presName="node" presStyleLbl="node1" presStyleIdx="5" presStyleCnt="7">
        <dgm:presLayoutVars>
          <dgm:bulletEnabled val="1"/>
        </dgm:presLayoutVars>
      </dgm:prSet>
      <dgm:spPr/>
    </dgm:pt>
    <dgm:pt modelId="{94B1E5AD-F545-4F1E-B6E3-2B28494110A0}" type="pres">
      <dgm:prSet presAssocID="{93AB51B8-39F3-4E6C-B5A7-D7DD8598EBB2}" presName="parTrans" presStyleLbl="sibTrans2D1" presStyleIdx="6" presStyleCnt="7"/>
      <dgm:spPr/>
    </dgm:pt>
    <dgm:pt modelId="{64004A07-D9D3-46AC-9D00-9FC81FC3B319}" type="pres">
      <dgm:prSet presAssocID="{93AB51B8-39F3-4E6C-B5A7-D7DD8598EBB2}" presName="connectorText" presStyleLbl="sibTrans2D1" presStyleIdx="6" presStyleCnt="7"/>
      <dgm:spPr/>
    </dgm:pt>
    <dgm:pt modelId="{D901EE9E-A4E1-43A8-A4B8-F7AA8AE1B11A}" type="pres">
      <dgm:prSet presAssocID="{3991D787-F90A-44F3-A170-7C1D5EA317C0}" presName="node" presStyleLbl="node1" presStyleIdx="6" presStyleCnt="7">
        <dgm:presLayoutVars>
          <dgm:bulletEnabled val="1"/>
        </dgm:presLayoutVars>
      </dgm:prSet>
      <dgm:spPr/>
    </dgm:pt>
  </dgm:ptLst>
  <dgm:cxnLst>
    <dgm:cxn modelId="{E06FA806-8BDA-428B-8677-BE315716A466}" srcId="{BAA61321-B50A-4C41-8D85-F71D6F1F58DC}" destId="{35364671-4D78-4C5A-A85D-6BFC0485577C}" srcOrd="0" destOrd="0" parTransId="{F6CEC143-0D31-4F5A-B5D2-A4FED626DC37}" sibTransId="{C648F04D-4A51-43E5-82DE-C415E477240F}"/>
    <dgm:cxn modelId="{5772B70E-7546-4FD2-AE83-2FBC38C47C7C}" srcId="{BAA61321-B50A-4C41-8D85-F71D6F1F58DC}" destId="{03C42605-7B3E-49B0-B4DE-7CCC5009D823}" srcOrd="5" destOrd="0" parTransId="{040FCABD-558D-4FAA-827F-CD1A4589E61C}" sibTransId="{DDEAA58B-055F-4AEC-9B17-C8347110FCF7}"/>
    <dgm:cxn modelId="{7ED4D514-5FE3-4831-9A7E-747251FF01A5}" type="presOf" srcId="{94AC3FFD-DD01-4D30-AA40-3ED756BF3A27}" destId="{87F686DE-5361-4A5C-9C2B-6722679EE624}" srcOrd="0" destOrd="0" presId="urn:microsoft.com/office/officeart/2005/8/layout/radial5"/>
    <dgm:cxn modelId="{5C1B6118-C4E3-42B8-B82F-D9F924E4451B}" type="presOf" srcId="{161F77C7-D4DE-4BA4-8739-9F797F6E5841}" destId="{CDA96550-D957-4BDA-A4C0-77C970B210F8}" srcOrd="0" destOrd="0" presId="urn:microsoft.com/office/officeart/2005/8/layout/radial5"/>
    <dgm:cxn modelId="{DF009418-754F-47E6-B275-96A632BBBB16}" type="presOf" srcId="{A26CE1FA-6937-44FC-BD36-8D3B9A8EE1F0}" destId="{B2560DC0-DF7D-456E-B041-4BDDB28036B6}" srcOrd="0" destOrd="0" presId="urn:microsoft.com/office/officeart/2005/8/layout/radial5"/>
    <dgm:cxn modelId="{B339AA2C-1FDD-46D4-A0B9-9F54A10EB28F}" type="presOf" srcId="{93AB51B8-39F3-4E6C-B5A7-D7DD8598EBB2}" destId="{94B1E5AD-F545-4F1E-B6E3-2B28494110A0}" srcOrd="0" destOrd="0" presId="urn:microsoft.com/office/officeart/2005/8/layout/radial5"/>
    <dgm:cxn modelId="{3298BA3C-0CA9-4716-9348-9ACAF462CC4B}" type="presOf" srcId="{DC1D53E1-721A-45A3-B554-F6109FF69A06}" destId="{8CF327FE-90C4-4932-8BAA-A4B5817701EE}" srcOrd="0" destOrd="0" presId="urn:microsoft.com/office/officeart/2005/8/layout/radial5"/>
    <dgm:cxn modelId="{8C237F62-FAC2-4884-A165-D43E5BF41850}" type="presOf" srcId="{088B4A8A-700D-4964-92A2-0AD47CCDA0A3}" destId="{0D663CD5-A8B7-4F3E-B16F-F7D9A1824AF0}" srcOrd="0" destOrd="0" presId="urn:microsoft.com/office/officeart/2005/8/layout/radial5"/>
    <dgm:cxn modelId="{A74D5168-5F59-44E4-A8A4-757E598D4449}" type="presOf" srcId="{35364671-4D78-4C5A-A85D-6BFC0485577C}" destId="{0DCE9A7D-998F-4475-BED9-2609CFEAC4C8}" srcOrd="0" destOrd="0" presId="urn:microsoft.com/office/officeart/2005/8/layout/radial5"/>
    <dgm:cxn modelId="{0451944A-748B-4D7A-B6B3-922291D49B2F}" type="presOf" srcId="{3991D787-F90A-44F3-A170-7C1D5EA317C0}" destId="{D901EE9E-A4E1-43A8-A4B8-F7AA8AE1B11A}" srcOrd="0" destOrd="0" presId="urn:microsoft.com/office/officeart/2005/8/layout/radial5"/>
    <dgm:cxn modelId="{9324FC6C-4A61-40A3-B501-A521CD6C4022}" srcId="{BAA61321-B50A-4C41-8D85-F71D6F1F58DC}" destId="{161F77C7-D4DE-4BA4-8739-9F797F6E5841}" srcOrd="2" destOrd="0" parTransId="{AF1A3EBD-2FB5-4B3E-AD64-14F06ADE4049}" sibTransId="{8B05D112-0EC9-40AA-BF39-970ED590F443}"/>
    <dgm:cxn modelId="{FDC8C64E-0CFF-4ADE-9EC5-5A4ED2B92270}" type="presOf" srcId="{AF1A3EBD-2FB5-4B3E-AD64-14F06ADE4049}" destId="{5332858E-0877-455B-9E3D-A87E3D042DC1}" srcOrd="0" destOrd="0" presId="urn:microsoft.com/office/officeart/2005/8/layout/radial5"/>
    <dgm:cxn modelId="{3EF2DC72-1217-4659-91B5-5BA03A8D46A6}" srcId="{BAA61321-B50A-4C41-8D85-F71D6F1F58DC}" destId="{088B4A8A-700D-4964-92A2-0AD47CCDA0A3}" srcOrd="1" destOrd="0" parTransId="{CCB1EB08-E43B-4102-B6FA-626A6B73CC79}" sibTransId="{A1832A87-8946-4D89-BF79-6F678AD887D5}"/>
    <dgm:cxn modelId="{9935377F-4945-40E0-BD1A-EA3867FFA70A}" type="presOf" srcId="{331BAF0C-D231-4675-B082-FB405B112CBB}" destId="{5B178656-CD62-48BA-98CE-4EE46B6BB302}" srcOrd="0" destOrd="0" presId="urn:microsoft.com/office/officeart/2005/8/layout/radial5"/>
    <dgm:cxn modelId="{C1AD7483-65DB-4E02-AA83-2B2A682A67F8}" type="presOf" srcId="{AF1A3EBD-2FB5-4B3E-AD64-14F06ADE4049}" destId="{DED61557-3E0A-4743-AFCC-4B183F100D6B}" srcOrd="1" destOrd="0" presId="urn:microsoft.com/office/officeart/2005/8/layout/radial5"/>
    <dgm:cxn modelId="{B9DFAD91-9CB4-4E0B-9927-267FFE642D24}" type="presOf" srcId="{F6CEC143-0D31-4F5A-B5D2-A4FED626DC37}" destId="{61353F0F-01D3-447B-8FE3-40E6BCA9AA4E}" srcOrd="0" destOrd="0" presId="urn:microsoft.com/office/officeart/2005/8/layout/radial5"/>
    <dgm:cxn modelId="{C82A7192-44A9-4477-B6BF-9A86A77A919F}" type="presOf" srcId="{BC4E1E75-9002-49DC-B1ED-8F83958FF37A}" destId="{88F0ED01-79D9-4DED-94DF-F6E567831F7E}" srcOrd="0" destOrd="0" presId="urn:microsoft.com/office/officeart/2005/8/layout/radial5"/>
    <dgm:cxn modelId="{4A8832AC-F27F-40FA-B6D0-03D931337994}" type="presOf" srcId="{93AB51B8-39F3-4E6C-B5A7-D7DD8598EBB2}" destId="{64004A07-D9D3-46AC-9D00-9FC81FC3B319}" srcOrd="1" destOrd="0" presId="urn:microsoft.com/office/officeart/2005/8/layout/radial5"/>
    <dgm:cxn modelId="{0EA56CB0-3D2A-4A06-86F3-718D951B1202}" type="presOf" srcId="{CCB1EB08-E43B-4102-B6FA-626A6B73CC79}" destId="{59F99031-8232-46AF-8E93-CC84B42F255F}" srcOrd="0" destOrd="0" presId="urn:microsoft.com/office/officeart/2005/8/layout/radial5"/>
    <dgm:cxn modelId="{5A0FB7BA-4BAB-4FFB-8E9C-CBFBA99FFD76}" srcId="{BC4E1E75-9002-49DC-B1ED-8F83958FF37A}" destId="{BAA61321-B50A-4C41-8D85-F71D6F1F58DC}" srcOrd="0" destOrd="0" parTransId="{0C4FF9FD-0224-4FF8-970E-3634DCDE0E7D}" sibTransId="{4539BE7A-E5E3-44AD-9431-BE4406992F0F}"/>
    <dgm:cxn modelId="{FC24F2BE-252E-439D-BD21-9E88CC64E1A8}" type="presOf" srcId="{040FCABD-558D-4FAA-827F-CD1A4589E61C}" destId="{4E28B198-4B34-4C41-8CE4-57DEA9845C50}" srcOrd="0" destOrd="0" presId="urn:microsoft.com/office/officeart/2005/8/layout/radial5"/>
    <dgm:cxn modelId="{D803E7D0-9C75-44E8-A9B1-4CB6692A03EC}" type="presOf" srcId="{BAA61321-B50A-4C41-8D85-F71D6F1F58DC}" destId="{84ED1BE2-C818-4A36-8A53-ACAFA3984578}" srcOrd="0" destOrd="0" presId="urn:microsoft.com/office/officeart/2005/8/layout/radial5"/>
    <dgm:cxn modelId="{429135D3-6DEE-407C-BA0A-1FA79A27BED2}" srcId="{BAA61321-B50A-4C41-8D85-F71D6F1F58DC}" destId="{331BAF0C-D231-4675-B082-FB405B112CBB}" srcOrd="4" destOrd="0" parTransId="{94AC3FFD-DD01-4D30-AA40-3ED756BF3A27}" sibTransId="{80DBF55E-A97A-480A-BE3A-BF2C27D2CEDE}"/>
    <dgm:cxn modelId="{8D1611D7-3C12-4905-BB4E-F6A8AD07E01D}" type="presOf" srcId="{040FCABD-558D-4FAA-827F-CD1A4589E61C}" destId="{EFF7B656-F0F9-44EA-8E32-1A5F4C1A7C59}" srcOrd="1" destOrd="0" presId="urn:microsoft.com/office/officeart/2005/8/layout/radial5"/>
    <dgm:cxn modelId="{D2E33CD9-225B-4BFB-BBBA-235BE02104E3}" type="presOf" srcId="{CCB1EB08-E43B-4102-B6FA-626A6B73CC79}" destId="{40C5EB90-E652-4980-B7FA-392C7E30E7D0}" srcOrd="1" destOrd="0" presId="urn:microsoft.com/office/officeart/2005/8/layout/radial5"/>
    <dgm:cxn modelId="{C4F3E0DB-7CE3-491A-99DF-BFEEBCE784DC}" type="presOf" srcId="{F6CEC143-0D31-4F5A-B5D2-A4FED626DC37}" destId="{5DE42631-1925-49A4-B324-3DE54DF640E9}" srcOrd="1" destOrd="0" presId="urn:microsoft.com/office/officeart/2005/8/layout/radial5"/>
    <dgm:cxn modelId="{CFAA19E0-59A1-4D66-A284-5741B193D58E}" type="presOf" srcId="{A26CE1FA-6937-44FC-BD36-8D3B9A8EE1F0}" destId="{51815E86-7733-430E-94FA-2DE82CC55473}" srcOrd="1" destOrd="0" presId="urn:microsoft.com/office/officeart/2005/8/layout/radial5"/>
    <dgm:cxn modelId="{DD959BE1-B64C-490A-8903-C377DE3EEE9A}" type="presOf" srcId="{03C42605-7B3E-49B0-B4DE-7CCC5009D823}" destId="{7C6AFA36-4814-4A24-B455-33AED313BBD3}" srcOrd="0" destOrd="0" presId="urn:microsoft.com/office/officeart/2005/8/layout/radial5"/>
    <dgm:cxn modelId="{5A2BBCE7-593C-45D7-A5AA-7288D4172185}" srcId="{BAA61321-B50A-4C41-8D85-F71D6F1F58DC}" destId="{3991D787-F90A-44F3-A170-7C1D5EA317C0}" srcOrd="6" destOrd="0" parTransId="{93AB51B8-39F3-4E6C-B5A7-D7DD8598EBB2}" sibTransId="{99A941AE-3B28-4247-86AB-EF00C65897BF}"/>
    <dgm:cxn modelId="{41CC74E9-CA97-4DA3-BD3D-55F6AC47E841}" srcId="{BAA61321-B50A-4C41-8D85-F71D6F1F58DC}" destId="{DC1D53E1-721A-45A3-B554-F6109FF69A06}" srcOrd="3" destOrd="0" parTransId="{A26CE1FA-6937-44FC-BD36-8D3B9A8EE1F0}" sibTransId="{80B9C235-7331-4801-B7A5-A30A5EE831D5}"/>
    <dgm:cxn modelId="{86D75FFD-6546-4A5F-98E2-42A2C28E8F23}" type="presOf" srcId="{94AC3FFD-DD01-4D30-AA40-3ED756BF3A27}" destId="{C8DAA25F-126B-4DAD-B852-1799D73F8F2E}" srcOrd="1" destOrd="0" presId="urn:microsoft.com/office/officeart/2005/8/layout/radial5"/>
    <dgm:cxn modelId="{7062DE05-BB84-49AF-AD25-AE01D74BBBF3}" type="presParOf" srcId="{88F0ED01-79D9-4DED-94DF-F6E567831F7E}" destId="{84ED1BE2-C818-4A36-8A53-ACAFA3984578}" srcOrd="0" destOrd="0" presId="urn:microsoft.com/office/officeart/2005/8/layout/radial5"/>
    <dgm:cxn modelId="{0CA634CE-8D84-43B0-86A3-4D3927FE02A3}" type="presParOf" srcId="{88F0ED01-79D9-4DED-94DF-F6E567831F7E}" destId="{61353F0F-01D3-447B-8FE3-40E6BCA9AA4E}" srcOrd="1" destOrd="0" presId="urn:microsoft.com/office/officeart/2005/8/layout/radial5"/>
    <dgm:cxn modelId="{A9DD09D9-4ACA-46C7-86A0-FFD696F01155}" type="presParOf" srcId="{61353F0F-01D3-447B-8FE3-40E6BCA9AA4E}" destId="{5DE42631-1925-49A4-B324-3DE54DF640E9}" srcOrd="0" destOrd="0" presId="urn:microsoft.com/office/officeart/2005/8/layout/radial5"/>
    <dgm:cxn modelId="{6413C6E3-9804-43E3-B543-2242FF8C1B00}" type="presParOf" srcId="{88F0ED01-79D9-4DED-94DF-F6E567831F7E}" destId="{0DCE9A7D-998F-4475-BED9-2609CFEAC4C8}" srcOrd="2" destOrd="0" presId="urn:microsoft.com/office/officeart/2005/8/layout/radial5"/>
    <dgm:cxn modelId="{C3A607C7-EABB-47CB-BE34-6298E3BE4BB3}" type="presParOf" srcId="{88F0ED01-79D9-4DED-94DF-F6E567831F7E}" destId="{59F99031-8232-46AF-8E93-CC84B42F255F}" srcOrd="3" destOrd="0" presId="urn:microsoft.com/office/officeart/2005/8/layout/radial5"/>
    <dgm:cxn modelId="{F2C837FC-6D9A-4913-B56D-3756981A214A}" type="presParOf" srcId="{59F99031-8232-46AF-8E93-CC84B42F255F}" destId="{40C5EB90-E652-4980-B7FA-392C7E30E7D0}" srcOrd="0" destOrd="0" presId="urn:microsoft.com/office/officeart/2005/8/layout/radial5"/>
    <dgm:cxn modelId="{50C676CC-9EE6-491E-8022-4A04FCF1C824}" type="presParOf" srcId="{88F0ED01-79D9-4DED-94DF-F6E567831F7E}" destId="{0D663CD5-A8B7-4F3E-B16F-F7D9A1824AF0}" srcOrd="4" destOrd="0" presId="urn:microsoft.com/office/officeart/2005/8/layout/radial5"/>
    <dgm:cxn modelId="{82E5E579-0560-4C11-85AC-E770D015177F}" type="presParOf" srcId="{88F0ED01-79D9-4DED-94DF-F6E567831F7E}" destId="{5332858E-0877-455B-9E3D-A87E3D042DC1}" srcOrd="5" destOrd="0" presId="urn:microsoft.com/office/officeart/2005/8/layout/radial5"/>
    <dgm:cxn modelId="{8BD593B7-1240-42C4-99C3-32E84BE9CBC7}" type="presParOf" srcId="{5332858E-0877-455B-9E3D-A87E3D042DC1}" destId="{DED61557-3E0A-4743-AFCC-4B183F100D6B}" srcOrd="0" destOrd="0" presId="urn:microsoft.com/office/officeart/2005/8/layout/radial5"/>
    <dgm:cxn modelId="{006F8891-520C-46FF-91F9-74E045736E45}" type="presParOf" srcId="{88F0ED01-79D9-4DED-94DF-F6E567831F7E}" destId="{CDA96550-D957-4BDA-A4C0-77C970B210F8}" srcOrd="6" destOrd="0" presId="urn:microsoft.com/office/officeart/2005/8/layout/radial5"/>
    <dgm:cxn modelId="{72749428-9539-44DF-9501-B0FF122BE86A}" type="presParOf" srcId="{88F0ED01-79D9-4DED-94DF-F6E567831F7E}" destId="{B2560DC0-DF7D-456E-B041-4BDDB28036B6}" srcOrd="7" destOrd="0" presId="urn:microsoft.com/office/officeart/2005/8/layout/radial5"/>
    <dgm:cxn modelId="{5DDE410D-D836-4D71-B6B5-4D689671B371}" type="presParOf" srcId="{B2560DC0-DF7D-456E-B041-4BDDB28036B6}" destId="{51815E86-7733-430E-94FA-2DE82CC55473}" srcOrd="0" destOrd="0" presId="urn:microsoft.com/office/officeart/2005/8/layout/radial5"/>
    <dgm:cxn modelId="{F3948314-73BD-45C5-980B-3FE2C8BE21DD}" type="presParOf" srcId="{88F0ED01-79D9-4DED-94DF-F6E567831F7E}" destId="{8CF327FE-90C4-4932-8BAA-A4B5817701EE}" srcOrd="8" destOrd="0" presId="urn:microsoft.com/office/officeart/2005/8/layout/radial5"/>
    <dgm:cxn modelId="{537FD045-0AF5-4E53-BA48-315871DF60E4}" type="presParOf" srcId="{88F0ED01-79D9-4DED-94DF-F6E567831F7E}" destId="{87F686DE-5361-4A5C-9C2B-6722679EE624}" srcOrd="9" destOrd="0" presId="urn:microsoft.com/office/officeart/2005/8/layout/radial5"/>
    <dgm:cxn modelId="{FA77FF18-3263-4235-9E40-9499441C4310}" type="presParOf" srcId="{87F686DE-5361-4A5C-9C2B-6722679EE624}" destId="{C8DAA25F-126B-4DAD-B852-1799D73F8F2E}" srcOrd="0" destOrd="0" presId="urn:microsoft.com/office/officeart/2005/8/layout/radial5"/>
    <dgm:cxn modelId="{53ED5D97-ADB3-453B-B997-4F6EA3B812C0}" type="presParOf" srcId="{88F0ED01-79D9-4DED-94DF-F6E567831F7E}" destId="{5B178656-CD62-48BA-98CE-4EE46B6BB302}" srcOrd="10" destOrd="0" presId="urn:microsoft.com/office/officeart/2005/8/layout/radial5"/>
    <dgm:cxn modelId="{D7FF16EE-2211-4125-A251-2A82AFA74033}" type="presParOf" srcId="{88F0ED01-79D9-4DED-94DF-F6E567831F7E}" destId="{4E28B198-4B34-4C41-8CE4-57DEA9845C50}" srcOrd="11" destOrd="0" presId="urn:microsoft.com/office/officeart/2005/8/layout/radial5"/>
    <dgm:cxn modelId="{5A7FAAC4-DCC6-405B-B830-795E1924000E}" type="presParOf" srcId="{4E28B198-4B34-4C41-8CE4-57DEA9845C50}" destId="{EFF7B656-F0F9-44EA-8E32-1A5F4C1A7C59}" srcOrd="0" destOrd="0" presId="urn:microsoft.com/office/officeart/2005/8/layout/radial5"/>
    <dgm:cxn modelId="{C72F6A24-A355-42DA-B3E4-B902688AA13C}" type="presParOf" srcId="{88F0ED01-79D9-4DED-94DF-F6E567831F7E}" destId="{7C6AFA36-4814-4A24-B455-33AED313BBD3}" srcOrd="12" destOrd="0" presId="urn:microsoft.com/office/officeart/2005/8/layout/radial5"/>
    <dgm:cxn modelId="{96C27FFB-1372-4488-86A3-480746CEE3EF}" type="presParOf" srcId="{88F0ED01-79D9-4DED-94DF-F6E567831F7E}" destId="{94B1E5AD-F545-4F1E-B6E3-2B28494110A0}" srcOrd="13" destOrd="0" presId="urn:microsoft.com/office/officeart/2005/8/layout/radial5"/>
    <dgm:cxn modelId="{419DD7A3-04E7-4BB1-8054-2174B667D54D}" type="presParOf" srcId="{94B1E5AD-F545-4F1E-B6E3-2B28494110A0}" destId="{64004A07-D9D3-46AC-9D00-9FC81FC3B319}" srcOrd="0" destOrd="0" presId="urn:microsoft.com/office/officeart/2005/8/layout/radial5"/>
    <dgm:cxn modelId="{B602F0AC-2C36-4374-A540-5AC76DE1B3B9}" type="presParOf" srcId="{88F0ED01-79D9-4DED-94DF-F6E567831F7E}" destId="{D901EE9E-A4E1-43A8-A4B8-F7AA8AE1B11A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533C4A-C8C3-468D-AB3A-75B4CADA1BCE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FDEFAE99-EE0F-4A90-BB38-F5EF7E5119F9}">
      <dgm:prSet phldrT="[文字]" custT="1"/>
      <dgm:spPr/>
      <dgm:t>
        <a:bodyPr/>
        <a:lstStyle/>
        <a:p>
          <a:r>
            <a:rPr lang="en-US" altLang="zh-TW" sz="2400" dirty="0">
              <a:sym typeface="Wingdings 2" panose="05020102010507070707" pitchFamily="18" charset="2"/>
            </a:rPr>
            <a:t></a:t>
          </a:r>
          <a:r>
            <a:rPr lang="en-US" altLang="zh-TW" sz="2400" dirty="0"/>
            <a:t>Assessment of Learning </a:t>
          </a:r>
          <a:r>
            <a:rPr lang="zh-TW" altLang="en-US" sz="2400" dirty="0"/>
            <a:t>（總結性）</a:t>
          </a:r>
          <a:endParaRPr lang="en-US" altLang="zh-TW" sz="2400" dirty="0"/>
        </a:p>
        <a:p>
          <a:r>
            <a:rPr lang="zh-TW" altLang="zh-TW" sz="2400" dirty="0">
              <a:sym typeface="Wingdings 2" panose="05020102010507070707" pitchFamily="18" charset="2"/>
            </a:rPr>
            <a:t></a:t>
          </a:r>
          <a:r>
            <a:rPr lang="zh-TW" altLang="en-US" sz="2400" dirty="0">
              <a:sym typeface="Wingdings 2" panose="05020102010507070707" pitchFamily="18" charset="2"/>
            </a:rPr>
            <a:t>紙本</a:t>
          </a:r>
          <a:r>
            <a:rPr lang="en-US" altLang="zh-TW" sz="2400" dirty="0">
              <a:sym typeface="Wingdings 2" panose="05020102010507070707" pitchFamily="18" charset="2"/>
            </a:rPr>
            <a:t>e</a:t>
          </a:r>
          <a:r>
            <a:rPr lang="zh-TW" altLang="en-US" sz="2400" dirty="0">
              <a:sym typeface="Wingdings 2" panose="05020102010507070707" pitchFamily="18" charset="2"/>
            </a:rPr>
            <a:t>化</a:t>
          </a:r>
          <a:endParaRPr lang="en-US" altLang="zh-TW" sz="2400" dirty="0">
            <a:sym typeface="Wingdings 2" panose="05020102010507070707" pitchFamily="18" charset="2"/>
          </a:endParaRPr>
        </a:p>
        <a:p>
          <a:r>
            <a:rPr lang="zh-TW" altLang="zh-TW" sz="2400" dirty="0">
              <a:sym typeface="Wingdings 2" panose="05020102010507070707" pitchFamily="18" charset="2"/>
            </a:rPr>
            <a:t></a:t>
          </a:r>
          <a:r>
            <a:rPr lang="zh-TW" altLang="en-US" sz="2400" dirty="0">
              <a:sym typeface="Wingdings 2" panose="05020102010507070707" pitchFamily="18" charset="2"/>
            </a:rPr>
            <a:t>適性測驗</a:t>
          </a:r>
          <a:endParaRPr lang="en-US" altLang="zh-TW" sz="2400" dirty="0">
            <a:sym typeface="Wingdings 2" panose="05020102010507070707" pitchFamily="18" charset="2"/>
          </a:endParaRPr>
        </a:p>
        <a:p>
          <a:endParaRPr lang="en-US" altLang="zh-TW" sz="2400" dirty="0"/>
        </a:p>
        <a:p>
          <a:endParaRPr lang="zh-TW" altLang="en-US" sz="2400" dirty="0"/>
        </a:p>
      </dgm:t>
    </dgm:pt>
    <dgm:pt modelId="{410C89B4-C640-43F3-ADBF-73D747622225}" type="parTrans" cxnId="{CBF9B73D-0F3C-45AA-AB06-76CDBE1BF2F7}">
      <dgm:prSet/>
      <dgm:spPr/>
      <dgm:t>
        <a:bodyPr/>
        <a:lstStyle/>
        <a:p>
          <a:endParaRPr lang="zh-TW" altLang="en-US" sz="2400"/>
        </a:p>
      </dgm:t>
    </dgm:pt>
    <dgm:pt modelId="{407E542C-E3E5-4664-9AFE-EA7DDA2AB69D}" type="sibTrans" cxnId="{CBF9B73D-0F3C-45AA-AB06-76CDBE1BF2F7}">
      <dgm:prSet/>
      <dgm:spPr/>
      <dgm:t>
        <a:bodyPr/>
        <a:lstStyle/>
        <a:p>
          <a:endParaRPr lang="zh-TW" altLang="en-US" sz="2400"/>
        </a:p>
      </dgm:t>
    </dgm:pt>
    <dgm:pt modelId="{FBC1030A-E200-4ABF-BF7C-0CF5FE0ABDCC}">
      <dgm:prSet phldrT="[文字]" custT="1"/>
      <dgm:spPr/>
      <dgm:t>
        <a:bodyPr/>
        <a:lstStyle/>
        <a:p>
          <a:r>
            <a:rPr lang="en-US" altLang="zh-TW" sz="2400" dirty="0">
              <a:sym typeface="Wingdings 2" panose="05020102010507070707" pitchFamily="18" charset="2"/>
            </a:rPr>
            <a:t></a:t>
          </a:r>
          <a:r>
            <a:rPr lang="en-US" altLang="zh-TW" sz="2400" dirty="0"/>
            <a:t>Assessment for Learning </a:t>
          </a:r>
          <a:r>
            <a:rPr lang="zh-TW" altLang="en-US" sz="2400" dirty="0"/>
            <a:t>（形成性）</a:t>
          </a:r>
          <a:endParaRPr lang="en-US" altLang="zh-TW" sz="2400" dirty="0"/>
        </a:p>
        <a:p>
          <a:r>
            <a:rPr lang="zh-TW" altLang="zh-TW" sz="2400" dirty="0">
              <a:sym typeface="Wingdings 2" panose="05020102010507070707" pitchFamily="18" charset="2"/>
            </a:rPr>
            <a:t></a:t>
          </a:r>
          <a:r>
            <a:rPr lang="zh-TW" altLang="en-US" sz="2400" dirty="0">
              <a:sym typeface="Wingdings 2" panose="05020102010507070707" pitchFamily="18" charset="2"/>
            </a:rPr>
            <a:t>多媒體、多元能力</a:t>
          </a:r>
          <a:r>
            <a:rPr lang="zh-TW" altLang="en-US" sz="2400" dirty="0">
              <a:sym typeface="Wingdings 2" panose="05020102010507070707" pitchFamily="18" charset="2"/>
              <a:hlinkClick xmlns:r="http://schemas.openxmlformats.org/officeDocument/2006/relationships" r:id="rId1"/>
            </a:rPr>
            <a:t>診斷報告</a:t>
          </a:r>
          <a:endParaRPr lang="en-US" altLang="zh-TW" sz="2400" dirty="0">
            <a:sym typeface="Wingdings 2" panose="05020102010507070707" pitchFamily="18" charset="2"/>
          </a:endParaRPr>
        </a:p>
        <a:p>
          <a:endParaRPr lang="zh-TW" altLang="en-US" sz="2400" dirty="0"/>
        </a:p>
      </dgm:t>
    </dgm:pt>
    <dgm:pt modelId="{EA8D73C7-F43C-4BD4-8C5F-E3CD64BBE456}" type="parTrans" cxnId="{279EF942-D749-4059-AA72-31600A335F1D}">
      <dgm:prSet/>
      <dgm:spPr/>
      <dgm:t>
        <a:bodyPr/>
        <a:lstStyle/>
        <a:p>
          <a:endParaRPr lang="zh-TW" altLang="en-US" sz="2400"/>
        </a:p>
      </dgm:t>
    </dgm:pt>
    <dgm:pt modelId="{2CEA66EB-2D51-4ABF-B0B9-388F8CA331F0}" type="sibTrans" cxnId="{279EF942-D749-4059-AA72-31600A335F1D}">
      <dgm:prSet/>
      <dgm:spPr/>
      <dgm:t>
        <a:bodyPr/>
        <a:lstStyle/>
        <a:p>
          <a:endParaRPr lang="zh-TW" altLang="en-US" sz="2400"/>
        </a:p>
      </dgm:t>
    </dgm:pt>
    <dgm:pt modelId="{63E2BBD9-CA88-4CB8-B3C6-E3629C4555DD}">
      <dgm:prSet phldrT="[文字]" custT="1"/>
      <dgm:spPr/>
      <dgm:t>
        <a:bodyPr/>
        <a:lstStyle/>
        <a:p>
          <a:r>
            <a:rPr lang="en-US" altLang="zh-TW" sz="2400" dirty="0">
              <a:sym typeface="Wingdings 2" panose="05020102010507070707" pitchFamily="18" charset="2"/>
            </a:rPr>
            <a:t></a:t>
          </a:r>
          <a:r>
            <a:rPr lang="en-US" altLang="zh-TW" sz="2400" dirty="0"/>
            <a:t>Assessment as Learning </a:t>
          </a:r>
          <a:r>
            <a:rPr lang="zh-TW" altLang="en-US" sz="2400" dirty="0"/>
            <a:t>（歷程性）</a:t>
          </a:r>
          <a:endParaRPr lang="en-US" altLang="zh-TW" sz="2400" dirty="0"/>
        </a:p>
        <a:p>
          <a:r>
            <a:rPr lang="zh-TW" altLang="zh-TW" sz="2400" dirty="0">
              <a:sym typeface="Wingdings 2" panose="05020102010507070707" pitchFamily="18" charset="2"/>
            </a:rPr>
            <a:t></a:t>
          </a:r>
          <a:r>
            <a:rPr lang="zh-TW" altLang="en-US" sz="2400" dirty="0">
              <a:sym typeface="Wingdings 2" panose="05020102010507070707" pitchFamily="18" charset="2"/>
            </a:rPr>
            <a:t>自動評分與回饋</a:t>
          </a:r>
          <a:endParaRPr lang="en-US" altLang="zh-TW" sz="2400" dirty="0">
            <a:sym typeface="Wingdings 2" panose="05020102010507070707" pitchFamily="18" charset="2"/>
          </a:endParaRPr>
        </a:p>
        <a:p>
          <a:r>
            <a:rPr lang="zh-TW" altLang="zh-TW" sz="2400" dirty="0">
              <a:sym typeface="Wingdings 2" panose="05020102010507070707" pitchFamily="18" charset="2"/>
            </a:rPr>
            <a:t></a:t>
          </a:r>
          <a:r>
            <a:rPr lang="zh-TW" altLang="en-US" sz="2400" dirty="0">
              <a:sym typeface="Wingdings 2" panose="05020102010507070707" pitchFamily="18" charset="2"/>
            </a:rPr>
            <a:t>成長分析</a:t>
          </a:r>
          <a:endParaRPr lang="zh-TW" altLang="en-US" sz="2400" dirty="0"/>
        </a:p>
      </dgm:t>
    </dgm:pt>
    <dgm:pt modelId="{6469F75C-9E97-4899-ACA0-B04BB95C7FAB}" type="parTrans" cxnId="{29A2A58E-1DFD-4207-8161-E9031F2B5D72}">
      <dgm:prSet/>
      <dgm:spPr/>
      <dgm:t>
        <a:bodyPr/>
        <a:lstStyle/>
        <a:p>
          <a:endParaRPr lang="zh-TW" altLang="en-US" sz="2400"/>
        </a:p>
      </dgm:t>
    </dgm:pt>
    <dgm:pt modelId="{A16C5BC5-0F9D-48BD-80EE-2469598808AD}" type="sibTrans" cxnId="{29A2A58E-1DFD-4207-8161-E9031F2B5D72}">
      <dgm:prSet/>
      <dgm:spPr/>
      <dgm:t>
        <a:bodyPr/>
        <a:lstStyle/>
        <a:p>
          <a:endParaRPr lang="zh-TW" altLang="en-US" sz="2400"/>
        </a:p>
      </dgm:t>
    </dgm:pt>
    <dgm:pt modelId="{0D40F6C6-2F56-45DD-80B0-DD9817315B79}" type="pres">
      <dgm:prSet presAssocID="{9D533C4A-C8C3-468D-AB3A-75B4CADA1BCE}" presName="rootnode" presStyleCnt="0">
        <dgm:presLayoutVars>
          <dgm:chMax/>
          <dgm:chPref/>
          <dgm:dir/>
          <dgm:animLvl val="lvl"/>
        </dgm:presLayoutVars>
      </dgm:prSet>
      <dgm:spPr/>
    </dgm:pt>
    <dgm:pt modelId="{BC26489A-49D6-48B2-A6B5-84396E375ED7}" type="pres">
      <dgm:prSet presAssocID="{FDEFAE99-EE0F-4A90-BB38-F5EF7E5119F9}" presName="composite" presStyleCnt="0"/>
      <dgm:spPr/>
    </dgm:pt>
    <dgm:pt modelId="{712F0D80-48D7-48F5-AA2B-3F8B83E53888}" type="pres">
      <dgm:prSet presAssocID="{FDEFAE99-EE0F-4A90-BB38-F5EF7E5119F9}" presName="LShape" presStyleLbl="alignNode1" presStyleIdx="0" presStyleCnt="5" custLinFactNeighborY="0"/>
      <dgm:spPr/>
    </dgm:pt>
    <dgm:pt modelId="{CDC78E71-C822-4388-BDE6-7C60AD193BDA}" type="pres">
      <dgm:prSet presAssocID="{FDEFAE99-EE0F-4A90-BB38-F5EF7E5119F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3E32907-B6F4-4066-B049-3F72618B8C57}" type="pres">
      <dgm:prSet presAssocID="{FDEFAE99-EE0F-4A90-BB38-F5EF7E5119F9}" presName="Triangle" presStyleLbl="alignNode1" presStyleIdx="1" presStyleCnt="5"/>
      <dgm:spPr/>
    </dgm:pt>
    <dgm:pt modelId="{C8A2E8CD-486A-4DF6-BC48-53ECD883D99B}" type="pres">
      <dgm:prSet presAssocID="{407E542C-E3E5-4664-9AFE-EA7DDA2AB69D}" presName="sibTrans" presStyleCnt="0"/>
      <dgm:spPr/>
    </dgm:pt>
    <dgm:pt modelId="{F0C7DCD0-4545-4CC9-8AA2-782679BD0068}" type="pres">
      <dgm:prSet presAssocID="{407E542C-E3E5-4664-9AFE-EA7DDA2AB69D}" presName="space" presStyleCnt="0"/>
      <dgm:spPr/>
    </dgm:pt>
    <dgm:pt modelId="{81302DB4-9FAF-46B9-888C-CE0A91315456}" type="pres">
      <dgm:prSet presAssocID="{FBC1030A-E200-4ABF-BF7C-0CF5FE0ABDCC}" presName="composite" presStyleCnt="0"/>
      <dgm:spPr/>
    </dgm:pt>
    <dgm:pt modelId="{0B8858A1-E5E9-4857-AEAC-9A193392F9F8}" type="pres">
      <dgm:prSet presAssocID="{FBC1030A-E200-4ABF-BF7C-0CF5FE0ABDCC}" presName="LShape" presStyleLbl="alignNode1" presStyleIdx="2" presStyleCnt="5"/>
      <dgm:spPr/>
    </dgm:pt>
    <dgm:pt modelId="{4DD217CA-278A-442B-9779-106BA793DECB}" type="pres">
      <dgm:prSet presAssocID="{FBC1030A-E200-4ABF-BF7C-0CF5FE0ABDCC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CF035AF-CDE6-4786-92BA-CCE13437A6BD}" type="pres">
      <dgm:prSet presAssocID="{FBC1030A-E200-4ABF-BF7C-0CF5FE0ABDCC}" presName="Triangle" presStyleLbl="alignNode1" presStyleIdx="3" presStyleCnt="5"/>
      <dgm:spPr/>
    </dgm:pt>
    <dgm:pt modelId="{12AAEDEB-2B64-482B-851B-A0F162245370}" type="pres">
      <dgm:prSet presAssocID="{2CEA66EB-2D51-4ABF-B0B9-388F8CA331F0}" presName="sibTrans" presStyleCnt="0"/>
      <dgm:spPr/>
    </dgm:pt>
    <dgm:pt modelId="{CCCD2BB3-7E92-4959-9A0A-2A897D0E5823}" type="pres">
      <dgm:prSet presAssocID="{2CEA66EB-2D51-4ABF-B0B9-388F8CA331F0}" presName="space" presStyleCnt="0"/>
      <dgm:spPr/>
    </dgm:pt>
    <dgm:pt modelId="{ED7D117C-B42A-4680-9854-5E5ECF4AC35F}" type="pres">
      <dgm:prSet presAssocID="{63E2BBD9-CA88-4CB8-B3C6-E3629C4555DD}" presName="composite" presStyleCnt="0"/>
      <dgm:spPr/>
    </dgm:pt>
    <dgm:pt modelId="{FC1584FA-009E-4E27-AA3C-3F78DF1BFC27}" type="pres">
      <dgm:prSet presAssocID="{63E2BBD9-CA88-4CB8-B3C6-E3629C4555DD}" presName="LShape" presStyleLbl="alignNode1" presStyleIdx="4" presStyleCnt="5" custLinFactNeighborY="0"/>
      <dgm:spPr/>
    </dgm:pt>
    <dgm:pt modelId="{95BE8ADF-0AE0-4138-9F70-C498E50EF52B}" type="pres">
      <dgm:prSet presAssocID="{63E2BBD9-CA88-4CB8-B3C6-E3629C4555D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BF9B73D-0F3C-45AA-AB06-76CDBE1BF2F7}" srcId="{9D533C4A-C8C3-468D-AB3A-75B4CADA1BCE}" destId="{FDEFAE99-EE0F-4A90-BB38-F5EF7E5119F9}" srcOrd="0" destOrd="0" parTransId="{410C89B4-C640-43F3-ADBF-73D747622225}" sibTransId="{407E542C-E3E5-4664-9AFE-EA7DDA2AB69D}"/>
    <dgm:cxn modelId="{279EF942-D749-4059-AA72-31600A335F1D}" srcId="{9D533C4A-C8C3-468D-AB3A-75B4CADA1BCE}" destId="{FBC1030A-E200-4ABF-BF7C-0CF5FE0ABDCC}" srcOrd="1" destOrd="0" parTransId="{EA8D73C7-F43C-4BD4-8C5F-E3CD64BBE456}" sibTransId="{2CEA66EB-2D51-4ABF-B0B9-388F8CA331F0}"/>
    <dgm:cxn modelId="{AB549463-AE65-4AC4-91CA-B4D4DC1528A5}" type="presOf" srcId="{63E2BBD9-CA88-4CB8-B3C6-E3629C4555DD}" destId="{95BE8ADF-0AE0-4138-9F70-C498E50EF52B}" srcOrd="0" destOrd="0" presId="urn:microsoft.com/office/officeart/2009/3/layout/StepUpProcess"/>
    <dgm:cxn modelId="{0288BE51-495A-43D9-8CFF-14C517F7748A}" type="presOf" srcId="{9D533C4A-C8C3-468D-AB3A-75B4CADA1BCE}" destId="{0D40F6C6-2F56-45DD-80B0-DD9817315B79}" srcOrd="0" destOrd="0" presId="urn:microsoft.com/office/officeart/2009/3/layout/StepUpProcess"/>
    <dgm:cxn modelId="{29A2A58E-1DFD-4207-8161-E9031F2B5D72}" srcId="{9D533C4A-C8C3-468D-AB3A-75B4CADA1BCE}" destId="{63E2BBD9-CA88-4CB8-B3C6-E3629C4555DD}" srcOrd="2" destOrd="0" parTransId="{6469F75C-9E97-4899-ACA0-B04BB95C7FAB}" sibTransId="{A16C5BC5-0F9D-48BD-80EE-2469598808AD}"/>
    <dgm:cxn modelId="{CC1251A3-9CF5-4864-889A-BC439A85058E}" type="presOf" srcId="{FBC1030A-E200-4ABF-BF7C-0CF5FE0ABDCC}" destId="{4DD217CA-278A-442B-9779-106BA793DECB}" srcOrd="0" destOrd="0" presId="urn:microsoft.com/office/officeart/2009/3/layout/StepUpProcess"/>
    <dgm:cxn modelId="{E97638C7-D10B-4249-8E3A-E5EBDC84ACBB}" type="presOf" srcId="{FDEFAE99-EE0F-4A90-BB38-F5EF7E5119F9}" destId="{CDC78E71-C822-4388-BDE6-7C60AD193BDA}" srcOrd="0" destOrd="0" presId="urn:microsoft.com/office/officeart/2009/3/layout/StepUpProcess"/>
    <dgm:cxn modelId="{2F3563D7-2995-4F4B-841B-1DB5C5515CB2}" type="presParOf" srcId="{0D40F6C6-2F56-45DD-80B0-DD9817315B79}" destId="{BC26489A-49D6-48B2-A6B5-84396E375ED7}" srcOrd="0" destOrd="0" presId="urn:microsoft.com/office/officeart/2009/3/layout/StepUpProcess"/>
    <dgm:cxn modelId="{44447FB4-B1B4-4B1D-B765-D7E6974B4DED}" type="presParOf" srcId="{BC26489A-49D6-48B2-A6B5-84396E375ED7}" destId="{712F0D80-48D7-48F5-AA2B-3F8B83E53888}" srcOrd="0" destOrd="0" presId="urn:microsoft.com/office/officeart/2009/3/layout/StepUpProcess"/>
    <dgm:cxn modelId="{3FBE3491-DBFA-4C68-AF3A-9B8D794945ED}" type="presParOf" srcId="{BC26489A-49D6-48B2-A6B5-84396E375ED7}" destId="{CDC78E71-C822-4388-BDE6-7C60AD193BDA}" srcOrd="1" destOrd="0" presId="urn:microsoft.com/office/officeart/2009/3/layout/StepUpProcess"/>
    <dgm:cxn modelId="{D3D4E1AB-6957-4054-8FC6-D20DA7D48076}" type="presParOf" srcId="{BC26489A-49D6-48B2-A6B5-84396E375ED7}" destId="{E3E32907-B6F4-4066-B049-3F72618B8C57}" srcOrd="2" destOrd="0" presId="urn:microsoft.com/office/officeart/2009/3/layout/StepUpProcess"/>
    <dgm:cxn modelId="{4B5A615A-3B6B-4F8C-BE99-5BA7EF890233}" type="presParOf" srcId="{0D40F6C6-2F56-45DD-80B0-DD9817315B79}" destId="{C8A2E8CD-486A-4DF6-BC48-53ECD883D99B}" srcOrd="1" destOrd="0" presId="urn:microsoft.com/office/officeart/2009/3/layout/StepUpProcess"/>
    <dgm:cxn modelId="{FF9F17DF-66FC-4876-82C1-E74292DC9072}" type="presParOf" srcId="{C8A2E8CD-486A-4DF6-BC48-53ECD883D99B}" destId="{F0C7DCD0-4545-4CC9-8AA2-782679BD0068}" srcOrd="0" destOrd="0" presId="urn:microsoft.com/office/officeart/2009/3/layout/StepUpProcess"/>
    <dgm:cxn modelId="{FAE6D596-5561-484F-B027-C4899388432B}" type="presParOf" srcId="{0D40F6C6-2F56-45DD-80B0-DD9817315B79}" destId="{81302DB4-9FAF-46B9-888C-CE0A91315456}" srcOrd="2" destOrd="0" presId="urn:microsoft.com/office/officeart/2009/3/layout/StepUpProcess"/>
    <dgm:cxn modelId="{DB13B0B6-F671-4B08-BC44-F53EFCE99BE9}" type="presParOf" srcId="{81302DB4-9FAF-46B9-888C-CE0A91315456}" destId="{0B8858A1-E5E9-4857-AEAC-9A193392F9F8}" srcOrd="0" destOrd="0" presId="urn:microsoft.com/office/officeart/2009/3/layout/StepUpProcess"/>
    <dgm:cxn modelId="{10942CED-4EE7-467E-82AD-7741B3F411EE}" type="presParOf" srcId="{81302DB4-9FAF-46B9-888C-CE0A91315456}" destId="{4DD217CA-278A-442B-9779-106BA793DECB}" srcOrd="1" destOrd="0" presId="urn:microsoft.com/office/officeart/2009/3/layout/StepUpProcess"/>
    <dgm:cxn modelId="{02B7FF9D-62C4-4F48-B0A4-7330AB2A168E}" type="presParOf" srcId="{81302DB4-9FAF-46B9-888C-CE0A91315456}" destId="{BCF035AF-CDE6-4786-92BA-CCE13437A6BD}" srcOrd="2" destOrd="0" presId="urn:microsoft.com/office/officeart/2009/3/layout/StepUpProcess"/>
    <dgm:cxn modelId="{19AF94AD-3335-41B4-97B5-BBF4FB48A620}" type="presParOf" srcId="{0D40F6C6-2F56-45DD-80B0-DD9817315B79}" destId="{12AAEDEB-2B64-482B-851B-A0F162245370}" srcOrd="3" destOrd="0" presId="urn:microsoft.com/office/officeart/2009/3/layout/StepUpProcess"/>
    <dgm:cxn modelId="{7447929C-10B2-4432-A977-25AF44E9AA8A}" type="presParOf" srcId="{12AAEDEB-2B64-482B-851B-A0F162245370}" destId="{CCCD2BB3-7E92-4959-9A0A-2A897D0E5823}" srcOrd="0" destOrd="0" presId="urn:microsoft.com/office/officeart/2009/3/layout/StepUpProcess"/>
    <dgm:cxn modelId="{C6A2D23A-9F63-4C7B-872C-BFEDFF707E2B}" type="presParOf" srcId="{0D40F6C6-2F56-45DD-80B0-DD9817315B79}" destId="{ED7D117C-B42A-4680-9854-5E5ECF4AC35F}" srcOrd="4" destOrd="0" presId="urn:microsoft.com/office/officeart/2009/3/layout/StepUpProcess"/>
    <dgm:cxn modelId="{5AD5B590-98A0-4990-8EBB-005E6F1AF774}" type="presParOf" srcId="{ED7D117C-B42A-4680-9854-5E5ECF4AC35F}" destId="{FC1584FA-009E-4E27-AA3C-3F78DF1BFC27}" srcOrd="0" destOrd="0" presId="urn:microsoft.com/office/officeart/2009/3/layout/StepUpProcess"/>
    <dgm:cxn modelId="{A3F5A9BD-C1C7-48EA-B62F-B2414BAEE2AB}" type="presParOf" srcId="{ED7D117C-B42A-4680-9854-5E5ECF4AC35F}" destId="{95BE8ADF-0AE0-4138-9F70-C498E50EF52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4E1E75-9002-49DC-B1ED-8F83958FF37A}" type="doc">
      <dgm:prSet loTypeId="urn:microsoft.com/office/officeart/2005/8/layout/radial5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BAA61321-B50A-4C41-8D85-F71D6F1F58DC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科技化</a:t>
          </a:r>
          <a:endParaRPr lang="en-US" alt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評量</a:t>
          </a:r>
          <a:endParaRPr lang="en-US" alt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的趨勢</a:t>
          </a:r>
        </a:p>
      </dgm:t>
    </dgm:pt>
    <dgm:pt modelId="{0C4FF9FD-0224-4FF8-970E-3634DCDE0E7D}" type="parTrans" cxnId="{5A0FB7BA-4BAB-4FFB-8E9C-CBFBA99FFD7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539BE7A-E5E3-44AD-9431-BE4406992F0F}" type="sibTrans" cxnId="{5A0FB7BA-4BAB-4FFB-8E9C-CBFBA99FFD7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5364671-4D78-4C5A-A85D-6BFC0485577C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真實性</a:t>
          </a:r>
        </a:p>
      </dgm:t>
    </dgm:pt>
    <dgm:pt modelId="{F6CEC143-0D31-4F5A-B5D2-A4FED626DC37}" type="parTrans" cxnId="{E06FA806-8BDA-428B-8677-BE315716A46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648F04D-4A51-43E5-82DE-C415E477240F}" type="sibTrans" cxnId="{E06FA806-8BDA-428B-8677-BE315716A46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88B4A8A-700D-4964-92A2-0AD47CCDA0A3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適性化</a:t>
          </a:r>
        </a:p>
      </dgm:t>
    </dgm:pt>
    <dgm:pt modelId="{CCB1EB08-E43B-4102-B6FA-626A6B73CC79}" type="parTrans" cxnId="{3EF2DC72-1217-4659-91B5-5BA03A8D46A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1832A87-8946-4D89-BF79-6F678AD887D5}" type="sibTrans" cxnId="{3EF2DC72-1217-4659-91B5-5BA03A8D46A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C1D53E1-721A-45A3-B554-F6109FF69A06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即時回饋</a:t>
          </a:r>
        </a:p>
      </dgm:t>
    </dgm:pt>
    <dgm:pt modelId="{A26CE1FA-6937-44FC-BD36-8D3B9A8EE1F0}" type="parTrans" cxnId="{41CC74E9-CA97-4DA3-BD3D-55F6AC47E84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0B9C235-7331-4801-B7A5-A30A5EE831D5}" type="sibTrans" cxnId="{41CC74E9-CA97-4DA3-BD3D-55F6AC47E84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C42605-7B3E-49B0-B4DE-7CCC5009D823}">
      <dgm:prSet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互動性</a:t>
          </a:r>
        </a:p>
      </dgm:t>
    </dgm:pt>
    <dgm:pt modelId="{040FCABD-558D-4FAA-827F-CD1A4589E61C}" type="parTrans" cxnId="{5772B70E-7546-4FD2-AE83-2FBC38C47C7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DEAA58B-055F-4AEC-9B17-C8347110FCF7}" type="sibTrans" cxnId="{5772B70E-7546-4FD2-AE83-2FBC38C47C7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E490D29-587B-4645-86C9-982178494743}">
      <dgm:prSet/>
      <dgm:spPr/>
      <dgm:t>
        <a:bodyPr/>
        <a:lstStyle/>
        <a:p>
          <a:r>
            <a:rPr lang="zh-TW" altLang="en-US" dirty="0"/>
            <a:t>歷程性</a:t>
          </a:r>
        </a:p>
      </dgm:t>
    </dgm:pt>
    <dgm:pt modelId="{2707E4C3-2A15-4440-B4CD-263F9F93BBBF}" type="parTrans" cxnId="{24B91752-9B29-450E-A0B0-3E6C2EE5DC41}">
      <dgm:prSet/>
      <dgm:spPr/>
      <dgm:t>
        <a:bodyPr/>
        <a:lstStyle/>
        <a:p>
          <a:endParaRPr lang="zh-TW" altLang="en-US"/>
        </a:p>
      </dgm:t>
    </dgm:pt>
    <dgm:pt modelId="{57DC32AC-EF89-4370-BD84-26D2A5BBAED6}" type="sibTrans" cxnId="{24B91752-9B29-450E-A0B0-3E6C2EE5DC41}">
      <dgm:prSet/>
      <dgm:spPr/>
      <dgm:t>
        <a:bodyPr/>
        <a:lstStyle/>
        <a:p>
          <a:endParaRPr lang="zh-TW" altLang="en-US"/>
        </a:p>
      </dgm:t>
    </dgm:pt>
    <dgm:pt modelId="{AAF3BDD9-8BC3-4FE8-9DC5-38B8574DDE82}">
      <dgm:prSet/>
      <dgm:spPr/>
      <dgm:t>
        <a:bodyPr/>
        <a:lstStyle/>
        <a:p>
          <a:r>
            <a:rPr lang="zh-TW" altLang="en-US" dirty="0"/>
            <a:t>複雜性</a:t>
          </a:r>
        </a:p>
      </dgm:t>
    </dgm:pt>
    <dgm:pt modelId="{BA45F747-2394-4277-B87C-D7C62D9B43CC}" type="parTrans" cxnId="{B24F4B85-27CB-4068-B05A-1E95953E8927}">
      <dgm:prSet/>
      <dgm:spPr/>
      <dgm:t>
        <a:bodyPr/>
        <a:lstStyle/>
        <a:p>
          <a:endParaRPr lang="zh-TW" altLang="en-US"/>
        </a:p>
      </dgm:t>
    </dgm:pt>
    <dgm:pt modelId="{C4478169-2971-45F4-9303-99ABD74BBB47}" type="sibTrans" cxnId="{B24F4B85-27CB-4068-B05A-1E95953E8927}">
      <dgm:prSet/>
      <dgm:spPr/>
      <dgm:t>
        <a:bodyPr/>
        <a:lstStyle/>
        <a:p>
          <a:endParaRPr lang="zh-TW" altLang="en-US"/>
        </a:p>
      </dgm:t>
    </dgm:pt>
    <dgm:pt modelId="{88F0ED01-79D9-4DED-94DF-F6E567831F7E}" type="pres">
      <dgm:prSet presAssocID="{BC4E1E75-9002-49DC-B1ED-8F83958FF37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4ED1BE2-C818-4A36-8A53-ACAFA3984578}" type="pres">
      <dgm:prSet presAssocID="{BAA61321-B50A-4C41-8D85-F71D6F1F58DC}" presName="centerShape" presStyleLbl="node0" presStyleIdx="0" presStyleCnt="1"/>
      <dgm:spPr/>
    </dgm:pt>
    <dgm:pt modelId="{61353F0F-01D3-447B-8FE3-40E6BCA9AA4E}" type="pres">
      <dgm:prSet presAssocID="{F6CEC143-0D31-4F5A-B5D2-A4FED626DC37}" presName="parTrans" presStyleLbl="sibTrans2D1" presStyleIdx="0" presStyleCnt="6"/>
      <dgm:spPr/>
    </dgm:pt>
    <dgm:pt modelId="{5DE42631-1925-49A4-B324-3DE54DF640E9}" type="pres">
      <dgm:prSet presAssocID="{F6CEC143-0D31-4F5A-B5D2-A4FED626DC37}" presName="connectorText" presStyleLbl="sibTrans2D1" presStyleIdx="0" presStyleCnt="6"/>
      <dgm:spPr/>
    </dgm:pt>
    <dgm:pt modelId="{0DCE9A7D-998F-4475-BED9-2609CFEAC4C8}" type="pres">
      <dgm:prSet presAssocID="{35364671-4D78-4C5A-A85D-6BFC0485577C}" presName="node" presStyleLbl="node1" presStyleIdx="0" presStyleCnt="6">
        <dgm:presLayoutVars>
          <dgm:bulletEnabled val="1"/>
        </dgm:presLayoutVars>
      </dgm:prSet>
      <dgm:spPr/>
    </dgm:pt>
    <dgm:pt modelId="{59F99031-8232-46AF-8E93-CC84B42F255F}" type="pres">
      <dgm:prSet presAssocID="{CCB1EB08-E43B-4102-B6FA-626A6B73CC79}" presName="parTrans" presStyleLbl="sibTrans2D1" presStyleIdx="1" presStyleCnt="6"/>
      <dgm:spPr/>
    </dgm:pt>
    <dgm:pt modelId="{40C5EB90-E652-4980-B7FA-392C7E30E7D0}" type="pres">
      <dgm:prSet presAssocID="{CCB1EB08-E43B-4102-B6FA-626A6B73CC79}" presName="connectorText" presStyleLbl="sibTrans2D1" presStyleIdx="1" presStyleCnt="6"/>
      <dgm:spPr/>
    </dgm:pt>
    <dgm:pt modelId="{0D663CD5-A8B7-4F3E-B16F-F7D9A1824AF0}" type="pres">
      <dgm:prSet presAssocID="{088B4A8A-700D-4964-92A2-0AD47CCDA0A3}" presName="node" presStyleLbl="node1" presStyleIdx="1" presStyleCnt="6">
        <dgm:presLayoutVars>
          <dgm:bulletEnabled val="1"/>
        </dgm:presLayoutVars>
      </dgm:prSet>
      <dgm:spPr/>
    </dgm:pt>
    <dgm:pt modelId="{B2560DC0-DF7D-456E-B041-4BDDB28036B6}" type="pres">
      <dgm:prSet presAssocID="{A26CE1FA-6937-44FC-BD36-8D3B9A8EE1F0}" presName="parTrans" presStyleLbl="sibTrans2D1" presStyleIdx="2" presStyleCnt="6"/>
      <dgm:spPr/>
    </dgm:pt>
    <dgm:pt modelId="{51815E86-7733-430E-94FA-2DE82CC55473}" type="pres">
      <dgm:prSet presAssocID="{A26CE1FA-6937-44FC-BD36-8D3B9A8EE1F0}" presName="connectorText" presStyleLbl="sibTrans2D1" presStyleIdx="2" presStyleCnt="6"/>
      <dgm:spPr/>
    </dgm:pt>
    <dgm:pt modelId="{8CF327FE-90C4-4932-8BAA-A4B5817701EE}" type="pres">
      <dgm:prSet presAssocID="{DC1D53E1-721A-45A3-B554-F6109FF69A06}" presName="node" presStyleLbl="node1" presStyleIdx="2" presStyleCnt="6">
        <dgm:presLayoutVars>
          <dgm:bulletEnabled val="1"/>
        </dgm:presLayoutVars>
      </dgm:prSet>
      <dgm:spPr/>
    </dgm:pt>
    <dgm:pt modelId="{4E28B198-4B34-4C41-8CE4-57DEA9845C50}" type="pres">
      <dgm:prSet presAssocID="{040FCABD-558D-4FAA-827F-CD1A4589E61C}" presName="parTrans" presStyleLbl="sibTrans2D1" presStyleIdx="3" presStyleCnt="6"/>
      <dgm:spPr/>
    </dgm:pt>
    <dgm:pt modelId="{EFF7B656-F0F9-44EA-8E32-1A5F4C1A7C59}" type="pres">
      <dgm:prSet presAssocID="{040FCABD-558D-4FAA-827F-CD1A4589E61C}" presName="connectorText" presStyleLbl="sibTrans2D1" presStyleIdx="3" presStyleCnt="6"/>
      <dgm:spPr/>
    </dgm:pt>
    <dgm:pt modelId="{7C6AFA36-4814-4A24-B455-33AED313BBD3}" type="pres">
      <dgm:prSet presAssocID="{03C42605-7B3E-49B0-B4DE-7CCC5009D823}" presName="node" presStyleLbl="node1" presStyleIdx="3" presStyleCnt="6">
        <dgm:presLayoutVars>
          <dgm:bulletEnabled val="1"/>
        </dgm:presLayoutVars>
      </dgm:prSet>
      <dgm:spPr/>
    </dgm:pt>
    <dgm:pt modelId="{5F960637-7FB5-44BA-B3CA-50DA72ACE633}" type="pres">
      <dgm:prSet presAssocID="{2707E4C3-2A15-4440-B4CD-263F9F93BBBF}" presName="parTrans" presStyleLbl="sibTrans2D1" presStyleIdx="4" presStyleCnt="6"/>
      <dgm:spPr/>
    </dgm:pt>
    <dgm:pt modelId="{7F7C2DE7-F932-4944-892B-75B73C05F2CD}" type="pres">
      <dgm:prSet presAssocID="{2707E4C3-2A15-4440-B4CD-263F9F93BBBF}" presName="connectorText" presStyleLbl="sibTrans2D1" presStyleIdx="4" presStyleCnt="6"/>
      <dgm:spPr/>
    </dgm:pt>
    <dgm:pt modelId="{196B88E0-2F8E-4B78-B00C-38ED8C6906B2}" type="pres">
      <dgm:prSet presAssocID="{EE490D29-587B-4645-86C9-982178494743}" presName="node" presStyleLbl="node1" presStyleIdx="4" presStyleCnt="6">
        <dgm:presLayoutVars>
          <dgm:bulletEnabled val="1"/>
        </dgm:presLayoutVars>
      </dgm:prSet>
      <dgm:spPr/>
    </dgm:pt>
    <dgm:pt modelId="{2A76EA6D-F75D-4FFC-B20C-90C9BAAF64F6}" type="pres">
      <dgm:prSet presAssocID="{BA45F747-2394-4277-B87C-D7C62D9B43CC}" presName="parTrans" presStyleLbl="sibTrans2D1" presStyleIdx="5" presStyleCnt="6"/>
      <dgm:spPr/>
    </dgm:pt>
    <dgm:pt modelId="{664859EA-9098-42C6-B253-2C2D81CC1650}" type="pres">
      <dgm:prSet presAssocID="{BA45F747-2394-4277-B87C-D7C62D9B43CC}" presName="connectorText" presStyleLbl="sibTrans2D1" presStyleIdx="5" presStyleCnt="6"/>
      <dgm:spPr/>
    </dgm:pt>
    <dgm:pt modelId="{61B9E0D1-B2D3-46EA-B087-9A6625349CF6}" type="pres">
      <dgm:prSet presAssocID="{AAF3BDD9-8BC3-4FE8-9DC5-38B8574DDE82}" presName="node" presStyleLbl="node1" presStyleIdx="5" presStyleCnt="6">
        <dgm:presLayoutVars>
          <dgm:bulletEnabled val="1"/>
        </dgm:presLayoutVars>
      </dgm:prSet>
      <dgm:spPr/>
    </dgm:pt>
  </dgm:ptLst>
  <dgm:cxnLst>
    <dgm:cxn modelId="{9E3E7303-C470-47C0-A652-E347B23A83DE}" type="presOf" srcId="{BA45F747-2394-4277-B87C-D7C62D9B43CC}" destId="{664859EA-9098-42C6-B253-2C2D81CC1650}" srcOrd="1" destOrd="0" presId="urn:microsoft.com/office/officeart/2005/8/layout/radial5"/>
    <dgm:cxn modelId="{E06FA806-8BDA-428B-8677-BE315716A466}" srcId="{BAA61321-B50A-4C41-8D85-F71D6F1F58DC}" destId="{35364671-4D78-4C5A-A85D-6BFC0485577C}" srcOrd="0" destOrd="0" parTransId="{F6CEC143-0D31-4F5A-B5D2-A4FED626DC37}" sibTransId="{C648F04D-4A51-43E5-82DE-C415E477240F}"/>
    <dgm:cxn modelId="{5772B70E-7546-4FD2-AE83-2FBC38C47C7C}" srcId="{BAA61321-B50A-4C41-8D85-F71D6F1F58DC}" destId="{03C42605-7B3E-49B0-B4DE-7CCC5009D823}" srcOrd="3" destOrd="0" parTransId="{040FCABD-558D-4FAA-827F-CD1A4589E61C}" sibTransId="{DDEAA58B-055F-4AEC-9B17-C8347110FCF7}"/>
    <dgm:cxn modelId="{DF009418-754F-47E6-B275-96A632BBBB16}" type="presOf" srcId="{A26CE1FA-6937-44FC-BD36-8D3B9A8EE1F0}" destId="{B2560DC0-DF7D-456E-B041-4BDDB28036B6}" srcOrd="0" destOrd="0" presId="urn:microsoft.com/office/officeart/2005/8/layout/radial5"/>
    <dgm:cxn modelId="{7D1C0E1E-D57B-4FA2-BE22-ABB60AF91241}" type="presOf" srcId="{2707E4C3-2A15-4440-B4CD-263F9F93BBBF}" destId="{5F960637-7FB5-44BA-B3CA-50DA72ACE633}" srcOrd="0" destOrd="0" presId="urn:microsoft.com/office/officeart/2005/8/layout/radial5"/>
    <dgm:cxn modelId="{DD30DD33-79CC-46FB-A998-6CA0259A7900}" type="presOf" srcId="{AAF3BDD9-8BC3-4FE8-9DC5-38B8574DDE82}" destId="{61B9E0D1-B2D3-46EA-B087-9A6625349CF6}" srcOrd="0" destOrd="0" presId="urn:microsoft.com/office/officeart/2005/8/layout/radial5"/>
    <dgm:cxn modelId="{3298BA3C-0CA9-4716-9348-9ACAF462CC4B}" type="presOf" srcId="{DC1D53E1-721A-45A3-B554-F6109FF69A06}" destId="{8CF327FE-90C4-4932-8BAA-A4B5817701EE}" srcOrd="0" destOrd="0" presId="urn:microsoft.com/office/officeart/2005/8/layout/radial5"/>
    <dgm:cxn modelId="{316B3D3D-9E1E-48A6-9F85-09BB3C424DE3}" type="presOf" srcId="{2707E4C3-2A15-4440-B4CD-263F9F93BBBF}" destId="{7F7C2DE7-F932-4944-892B-75B73C05F2CD}" srcOrd="1" destOrd="0" presId="urn:microsoft.com/office/officeart/2005/8/layout/radial5"/>
    <dgm:cxn modelId="{8C237F62-FAC2-4884-A165-D43E5BF41850}" type="presOf" srcId="{088B4A8A-700D-4964-92A2-0AD47CCDA0A3}" destId="{0D663CD5-A8B7-4F3E-B16F-F7D9A1824AF0}" srcOrd="0" destOrd="0" presId="urn:microsoft.com/office/officeart/2005/8/layout/radial5"/>
    <dgm:cxn modelId="{A74D5168-5F59-44E4-A8A4-757E598D4449}" type="presOf" srcId="{35364671-4D78-4C5A-A85D-6BFC0485577C}" destId="{0DCE9A7D-998F-4475-BED9-2609CFEAC4C8}" srcOrd="0" destOrd="0" presId="urn:microsoft.com/office/officeart/2005/8/layout/radial5"/>
    <dgm:cxn modelId="{24B91752-9B29-450E-A0B0-3E6C2EE5DC41}" srcId="{BAA61321-B50A-4C41-8D85-F71D6F1F58DC}" destId="{EE490D29-587B-4645-86C9-982178494743}" srcOrd="4" destOrd="0" parTransId="{2707E4C3-2A15-4440-B4CD-263F9F93BBBF}" sibTransId="{57DC32AC-EF89-4370-BD84-26D2A5BBAED6}"/>
    <dgm:cxn modelId="{3EF2DC72-1217-4659-91B5-5BA03A8D46A6}" srcId="{BAA61321-B50A-4C41-8D85-F71D6F1F58DC}" destId="{088B4A8A-700D-4964-92A2-0AD47CCDA0A3}" srcOrd="1" destOrd="0" parTransId="{CCB1EB08-E43B-4102-B6FA-626A6B73CC79}" sibTransId="{A1832A87-8946-4D89-BF79-6F678AD887D5}"/>
    <dgm:cxn modelId="{C8CD5182-9221-40DB-9D18-FBEFA1AB66DC}" type="presOf" srcId="{BA45F747-2394-4277-B87C-D7C62D9B43CC}" destId="{2A76EA6D-F75D-4FFC-B20C-90C9BAAF64F6}" srcOrd="0" destOrd="0" presId="urn:microsoft.com/office/officeart/2005/8/layout/radial5"/>
    <dgm:cxn modelId="{B24F4B85-27CB-4068-B05A-1E95953E8927}" srcId="{BAA61321-B50A-4C41-8D85-F71D6F1F58DC}" destId="{AAF3BDD9-8BC3-4FE8-9DC5-38B8574DDE82}" srcOrd="5" destOrd="0" parTransId="{BA45F747-2394-4277-B87C-D7C62D9B43CC}" sibTransId="{C4478169-2971-45F4-9303-99ABD74BBB47}"/>
    <dgm:cxn modelId="{B9DFAD91-9CB4-4E0B-9927-267FFE642D24}" type="presOf" srcId="{F6CEC143-0D31-4F5A-B5D2-A4FED626DC37}" destId="{61353F0F-01D3-447B-8FE3-40E6BCA9AA4E}" srcOrd="0" destOrd="0" presId="urn:microsoft.com/office/officeart/2005/8/layout/radial5"/>
    <dgm:cxn modelId="{C82A7192-44A9-4477-B6BF-9A86A77A919F}" type="presOf" srcId="{BC4E1E75-9002-49DC-B1ED-8F83958FF37A}" destId="{88F0ED01-79D9-4DED-94DF-F6E567831F7E}" srcOrd="0" destOrd="0" presId="urn:microsoft.com/office/officeart/2005/8/layout/radial5"/>
    <dgm:cxn modelId="{0EA56CB0-3D2A-4A06-86F3-718D951B1202}" type="presOf" srcId="{CCB1EB08-E43B-4102-B6FA-626A6B73CC79}" destId="{59F99031-8232-46AF-8E93-CC84B42F255F}" srcOrd="0" destOrd="0" presId="urn:microsoft.com/office/officeart/2005/8/layout/radial5"/>
    <dgm:cxn modelId="{5A0FB7BA-4BAB-4FFB-8E9C-CBFBA99FFD76}" srcId="{BC4E1E75-9002-49DC-B1ED-8F83958FF37A}" destId="{BAA61321-B50A-4C41-8D85-F71D6F1F58DC}" srcOrd="0" destOrd="0" parTransId="{0C4FF9FD-0224-4FF8-970E-3634DCDE0E7D}" sibTransId="{4539BE7A-E5E3-44AD-9431-BE4406992F0F}"/>
    <dgm:cxn modelId="{FC24F2BE-252E-439D-BD21-9E88CC64E1A8}" type="presOf" srcId="{040FCABD-558D-4FAA-827F-CD1A4589E61C}" destId="{4E28B198-4B34-4C41-8CE4-57DEA9845C50}" srcOrd="0" destOrd="0" presId="urn:microsoft.com/office/officeart/2005/8/layout/radial5"/>
    <dgm:cxn modelId="{7DC860CA-7967-487C-8DFB-F39C500AB8B7}" type="presOf" srcId="{EE490D29-587B-4645-86C9-982178494743}" destId="{196B88E0-2F8E-4B78-B00C-38ED8C6906B2}" srcOrd="0" destOrd="0" presId="urn:microsoft.com/office/officeart/2005/8/layout/radial5"/>
    <dgm:cxn modelId="{D803E7D0-9C75-44E8-A9B1-4CB6692A03EC}" type="presOf" srcId="{BAA61321-B50A-4C41-8D85-F71D6F1F58DC}" destId="{84ED1BE2-C818-4A36-8A53-ACAFA3984578}" srcOrd="0" destOrd="0" presId="urn:microsoft.com/office/officeart/2005/8/layout/radial5"/>
    <dgm:cxn modelId="{8D1611D7-3C12-4905-BB4E-F6A8AD07E01D}" type="presOf" srcId="{040FCABD-558D-4FAA-827F-CD1A4589E61C}" destId="{EFF7B656-F0F9-44EA-8E32-1A5F4C1A7C59}" srcOrd="1" destOrd="0" presId="urn:microsoft.com/office/officeart/2005/8/layout/radial5"/>
    <dgm:cxn modelId="{D2E33CD9-225B-4BFB-BBBA-235BE02104E3}" type="presOf" srcId="{CCB1EB08-E43B-4102-B6FA-626A6B73CC79}" destId="{40C5EB90-E652-4980-B7FA-392C7E30E7D0}" srcOrd="1" destOrd="0" presId="urn:microsoft.com/office/officeart/2005/8/layout/radial5"/>
    <dgm:cxn modelId="{C4F3E0DB-7CE3-491A-99DF-BFEEBCE784DC}" type="presOf" srcId="{F6CEC143-0D31-4F5A-B5D2-A4FED626DC37}" destId="{5DE42631-1925-49A4-B324-3DE54DF640E9}" srcOrd="1" destOrd="0" presId="urn:microsoft.com/office/officeart/2005/8/layout/radial5"/>
    <dgm:cxn modelId="{CFAA19E0-59A1-4D66-A284-5741B193D58E}" type="presOf" srcId="{A26CE1FA-6937-44FC-BD36-8D3B9A8EE1F0}" destId="{51815E86-7733-430E-94FA-2DE82CC55473}" srcOrd="1" destOrd="0" presId="urn:microsoft.com/office/officeart/2005/8/layout/radial5"/>
    <dgm:cxn modelId="{DD959BE1-B64C-490A-8903-C377DE3EEE9A}" type="presOf" srcId="{03C42605-7B3E-49B0-B4DE-7CCC5009D823}" destId="{7C6AFA36-4814-4A24-B455-33AED313BBD3}" srcOrd="0" destOrd="0" presId="urn:microsoft.com/office/officeart/2005/8/layout/radial5"/>
    <dgm:cxn modelId="{41CC74E9-CA97-4DA3-BD3D-55F6AC47E841}" srcId="{BAA61321-B50A-4C41-8D85-F71D6F1F58DC}" destId="{DC1D53E1-721A-45A3-B554-F6109FF69A06}" srcOrd="2" destOrd="0" parTransId="{A26CE1FA-6937-44FC-BD36-8D3B9A8EE1F0}" sibTransId="{80B9C235-7331-4801-B7A5-A30A5EE831D5}"/>
    <dgm:cxn modelId="{7062DE05-BB84-49AF-AD25-AE01D74BBBF3}" type="presParOf" srcId="{88F0ED01-79D9-4DED-94DF-F6E567831F7E}" destId="{84ED1BE2-C818-4A36-8A53-ACAFA3984578}" srcOrd="0" destOrd="0" presId="urn:microsoft.com/office/officeart/2005/8/layout/radial5"/>
    <dgm:cxn modelId="{0CA634CE-8D84-43B0-86A3-4D3927FE02A3}" type="presParOf" srcId="{88F0ED01-79D9-4DED-94DF-F6E567831F7E}" destId="{61353F0F-01D3-447B-8FE3-40E6BCA9AA4E}" srcOrd="1" destOrd="0" presId="urn:microsoft.com/office/officeart/2005/8/layout/radial5"/>
    <dgm:cxn modelId="{A9DD09D9-4ACA-46C7-86A0-FFD696F01155}" type="presParOf" srcId="{61353F0F-01D3-447B-8FE3-40E6BCA9AA4E}" destId="{5DE42631-1925-49A4-B324-3DE54DF640E9}" srcOrd="0" destOrd="0" presId="urn:microsoft.com/office/officeart/2005/8/layout/radial5"/>
    <dgm:cxn modelId="{6413C6E3-9804-43E3-B543-2242FF8C1B00}" type="presParOf" srcId="{88F0ED01-79D9-4DED-94DF-F6E567831F7E}" destId="{0DCE9A7D-998F-4475-BED9-2609CFEAC4C8}" srcOrd="2" destOrd="0" presId="urn:microsoft.com/office/officeart/2005/8/layout/radial5"/>
    <dgm:cxn modelId="{C3A607C7-EABB-47CB-BE34-6298E3BE4BB3}" type="presParOf" srcId="{88F0ED01-79D9-4DED-94DF-F6E567831F7E}" destId="{59F99031-8232-46AF-8E93-CC84B42F255F}" srcOrd="3" destOrd="0" presId="urn:microsoft.com/office/officeart/2005/8/layout/radial5"/>
    <dgm:cxn modelId="{F2C837FC-6D9A-4913-B56D-3756981A214A}" type="presParOf" srcId="{59F99031-8232-46AF-8E93-CC84B42F255F}" destId="{40C5EB90-E652-4980-B7FA-392C7E30E7D0}" srcOrd="0" destOrd="0" presId="urn:microsoft.com/office/officeart/2005/8/layout/radial5"/>
    <dgm:cxn modelId="{50C676CC-9EE6-491E-8022-4A04FCF1C824}" type="presParOf" srcId="{88F0ED01-79D9-4DED-94DF-F6E567831F7E}" destId="{0D663CD5-A8B7-4F3E-B16F-F7D9A1824AF0}" srcOrd="4" destOrd="0" presId="urn:microsoft.com/office/officeart/2005/8/layout/radial5"/>
    <dgm:cxn modelId="{72749428-9539-44DF-9501-B0FF122BE86A}" type="presParOf" srcId="{88F0ED01-79D9-4DED-94DF-F6E567831F7E}" destId="{B2560DC0-DF7D-456E-B041-4BDDB28036B6}" srcOrd="5" destOrd="0" presId="urn:microsoft.com/office/officeart/2005/8/layout/radial5"/>
    <dgm:cxn modelId="{5DDE410D-D836-4D71-B6B5-4D689671B371}" type="presParOf" srcId="{B2560DC0-DF7D-456E-B041-4BDDB28036B6}" destId="{51815E86-7733-430E-94FA-2DE82CC55473}" srcOrd="0" destOrd="0" presId="urn:microsoft.com/office/officeart/2005/8/layout/radial5"/>
    <dgm:cxn modelId="{F3948314-73BD-45C5-980B-3FE2C8BE21DD}" type="presParOf" srcId="{88F0ED01-79D9-4DED-94DF-F6E567831F7E}" destId="{8CF327FE-90C4-4932-8BAA-A4B5817701EE}" srcOrd="6" destOrd="0" presId="urn:microsoft.com/office/officeart/2005/8/layout/radial5"/>
    <dgm:cxn modelId="{D7FF16EE-2211-4125-A251-2A82AFA74033}" type="presParOf" srcId="{88F0ED01-79D9-4DED-94DF-F6E567831F7E}" destId="{4E28B198-4B34-4C41-8CE4-57DEA9845C50}" srcOrd="7" destOrd="0" presId="urn:microsoft.com/office/officeart/2005/8/layout/radial5"/>
    <dgm:cxn modelId="{5A7FAAC4-DCC6-405B-B830-795E1924000E}" type="presParOf" srcId="{4E28B198-4B34-4C41-8CE4-57DEA9845C50}" destId="{EFF7B656-F0F9-44EA-8E32-1A5F4C1A7C59}" srcOrd="0" destOrd="0" presId="urn:microsoft.com/office/officeart/2005/8/layout/radial5"/>
    <dgm:cxn modelId="{C72F6A24-A355-42DA-B3E4-B902688AA13C}" type="presParOf" srcId="{88F0ED01-79D9-4DED-94DF-F6E567831F7E}" destId="{7C6AFA36-4814-4A24-B455-33AED313BBD3}" srcOrd="8" destOrd="0" presId="urn:microsoft.com/office/officeart/2005/8/layout/radial5"/>
    <dgm:cxn modelId="{FBE493BA-6E4C-4744-9213-AB5C33D987E8}" type="presParOf" srcId="{88F0ED01-79D9-4DED-94DF-F6E567831F7E}" destId="{5F960637-7FB5-44BA-B3CA-50DA72ACE633}" srcOrd="9" destOrd="0" presId="urn:microsoft.com/office/officeart/2005/8/layout/radial5"/>
    <dgm:cxn modelId="{AE9C80E4-7450-4AA3-9004-664592C78633}" type="presParOf" srcId="{5F960637-7FB5-44BA-B3CA-50DA72ACE633}" destId="{7F7C2DE7-F932-4944-892B-75B73C05F2CD}" srcOrd="0" destOrd="0" presId="urn:microsoft.com/office/officeart/2005/8/layout/radial5"/>
    <dgm:cxn modelId="{86BE4545-4905-4F97-8149-7A38A93F9D7A}" type="presParOf" srcId="{88F0ED01-79D9-4DED-94DF-F6E567831F7E}" destId="{196B88E0-2F8E-4B78-B00C-38ED8C6906B2}" srcOrd="10" destOrd="0" presId="urn:microsoft.com/office/officeart/2005/8/layout/radial5"/>
    <dgm:cxn modelId="{4D9FE78B-2A74-4DEC-8FEA-6EA1E4F6F1B6}" type="presParOf" srcId="{88F0ED01-79D9-4DED-94DF-F6E567831F7E}" destId="{2A76EA6D-F75D-4FFC-B20C-90C9BAAF64F6}" srcOrd="11" destOrd="0" presId="urn:microsoft.com/office/officeart/2005/8/layout/radial5"/>
    <dgm:cxn modelId="{AE14C0D2-C187-481D-A40B-CD34C5E89697}" type="presParOf" srcId="{2A76EA6D-F75D-4FFC-B20C-90C9BAAF64F6}" destId="{664859EA-9098-42C6-B253-2C2D81CC1650}" srcOrd="0" destOrd="0" presId="urn:microsoft.com/office/officeart/2005/8/layout/radial5"/>
    <dgm:cxn modelId="{D3418EDC-90F1-458E-B0B3-D61209404C06}" type="presParOf" srcId="{88F0ED01-79D9-4DED-94DF-F6E567831F7E}" destId="{61B9E0D1-B2D3-46EA-B087-9A6625349CF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A7BFE-87FC-4023-886A-BA847DF6E0EB}">
      <dsp:nvSpPr>
        <dsp:cNvPr id="0" name=""/>
        <dsp:cNvSpPr/>
      </dsp:nvSpPr>
      <dsp:spPr>
        <a:xfrm rot="5400000">
          <a:off x="194197" y="2037329"/>
          <a:ext cx="584835" cy="97315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BC73A-EBD1-4680-BAD7-1134E338110F}">
      <dsp:nvSpPr>
        <dsp:cNvPr id="0" name=""/>
        <dsp:cNvSpPr/>
      </dsp:nvSpPr>
      <dsp:spPr>
        <a:xfrm>
          <a:off x="96573" y="2328092"/>
          <a:ext cx="878568" cy="770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記憶</a:t>
          </a:r>
        </a:p>
      </dsp:txBody>
      <dsp:txXfrm>
        <a:off x="96573" y="2328092"/>
        <a:ext cx="878568" cy="770116"/>
      </dsp:txXfrm>
    </dsp:sp>
    <dsp:sp modelId="{05D90AA3-2E34-432F-A72E-D730AD11565A}">
      <dsp:nvSpPr>
        <dsp:cNvPr id="0" name=""/>
        <dsp:cNvSpPr/>
      </dsp:nvSpPr>
      <dsp:spPr>
        <a:xfrm>
          <a:off x="809374" y="1965685"/>
          <a:ext cx="165767" cy="16576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72E5E-0570-4E08-B489-6B507473FC49}">
      <dsp:nvSpPr>
        <dsp:cNvPr id="0" name=""/>
        <dsp:cNvSpPr/>
      </dsp:nvSpPr>
      <dsp:spPr>
        <a:xfrm rot="5400000">
          <a:off x="1269736" y="1771186"/>
          <a:ext cx="584835" cy="97315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F4D22-54B7-4089-8EBE-98BB8D0D82E4}">
      <dsp:nvSpPr>
        <dsp:cNvPr id="0" name=""/>
        <dsp:cNvSpPr/>
      </dsp:nvSpPr>
      <dsp:spPr>
        <a:xfrm>
          <a:off x="1172112" y="2061949"/>
          <a:ext cx="878568" cy="770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理解</a:t>
          </a:r>
        </a:p>
      </dsp:txBody>
      <dsp:txXfrm>
        <a:off x="1172112" y="2061949"/>
        <a:ext cx="878568" cy="770116"/>
      </dsp:txXfrm>
    </dsp:sp>
    <dsp:sp modelId="{1F1AD2C5-747B-46D8-A1C5-F883B764ECD6}">
      <dsp:nvSpPr>
        <dsp:cNvPr id="0" name=""/>
        <dsp:cNvSpPr/>
      </dsp:nvSpPr>
      <dsp:spPr>
        <a:xfrm>
          <a:off x="1884913" y="1699541"/>
          <a:ext cx="165767" cy="16576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11D18-71CC-427F-882A-16CF1B1C0F62}">
      <dsp:nvSpPr>
        <dsp:cNvPr id="0" name=""/>
        <dsp:cNvSpPr/>
      </dsp:nvSpPr>
      <dsp:spPr>
        <a:xfrm rot="5400000">
          <a:off x="2345275" y="1505043"/>
          <a:ext cx="584835" cy="97315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CB723-1F65-44D1-8259-F0C10D2ABD45}">
      <dsp:nvSpPr>
        <dsp:cNvPr id="0" name=""/>
        <dsp:cNvSpPr/>
      </dsp:nvSpPr>
      <dsp:spPr>
        <a:xfrm>
          <a:off x="2247651" y="1795806"/>
          <a:ext cx="878568" cy="770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應用</a:t>
          </a:r>
        </a:p>
      </dsp:txBody>
      <dsp:txXfrm>
        <a:off x="2247651" y="1795806"/>
        <a:ext cx="878568" cy="770116"/>
      </dsp:txXfrm>
    </dsp:sp>
    <dsp:sp modelId="{F7C58D85-A2DA-464F-BA1C-FAEDE3F5E32C}">
      <dsp:nvSpPr>
        <dsp:cNvPr id="0" name=""/>
        <dsp:cNvSpPr/>
      </dsp:nvSpPr>
      <dsp:spPr>
        <a:xfrm>
          <a:off x="2960452" y="1433398"/>
          <a:ext cx="165767" cy="16576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789D8-2B8E-4869-BBB8-C9C597306233}">
      <dsp:nvSpPr>
        <dsp:cNvPr id="0" name=""/>
        <dsp:cNvSpPr/>
      </dsp:nvSpPr>
      <dsp:spPr>
        <a:xfrm rot="5400000">
          <a:off x="3420814" y="1238900"/>
          <a:ext cx="584835" cy="97315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53AB8-5974-4B94-8FE8-5105541406CF}">
      <dsp:nvSpPr>
        <dsp:cNvPr id="0" name=""/>
        <dsp:cNvSpPr/>
      </dsp:nvSpPr>
      <dsp:spPr>
        <a:xfrm>
          <a:off x="3323190" y="1529663"/>
          <a:ext cx="878568" cy="770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分析</a:t>
          </a:r>
        </a:p>
      </dsp:txBody>
      <dsp:txXfrm>
        <a:off x="3323190" y="1529663"/>
        <a:ext cx="878568" cy="770116"/>
      </dsp:txXfrm>
    </dsp:sp>
    <dsp:sp modelId="{C72956EF-2AEE-4536-B450-B1203EA7CADF}">
      <dsp:nvSpPr>
        <dsp:cNvPr id="0" name=""/>
        <dsp:cNvSpPr/>
      </dsp:nvSpPr>
      <dsp:spPr>
        <a:xfrm>
          <a:off x="4035991" y="1167255"/>
          <a:ext cx="165767" cy="16576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18D1E-8F39-4082-908F-8FBD28C79662}">
      <dsp:nvSpPr>
        <dsp:cNvPr id="0" name=""/>
        <dsp:cNvSpPr/>
      </dsp:nvSpPr>
      <dsp:spPr>
        <a:xfrm rot="5400000">
          <a:off x="4496353" y="972757"/>
          <a:ext cx="584835" cy="97315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9455D-5E03-4E88-BF06-D5647F6379D3}">
      <dsp:nvSpPr>
        <dsp:cNvPr id="0" name=""/>
        <dsp:cNvSpPr/>
      </dsp:nvSpPr>
      <dsp:spPr>
        <a:xfrm>
          <a:off x="4398729" y="1263520"/>
          <a:ext cx="878568" cy="770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綜合／評鑑</a:t>
          </a:r>
        </a:p>
      </dsp:txBody>
      <dsp:txXfrm>
        <a:off x="4398729" y="1263520"/>
        <a:ext cx="878568" cy="770116"/>
      </dsp:txXfrm>
    </dsp:sp>
    <dsp:sp modelId="{837C16BF-C0B8-47F5-9593-7D0970CA1F5F}">
      <dsp:nvSpPr>
        <dsp:cNvPr id="0" name=""/>
        <dsp:cNvSpPr/>
      </dsp:nvSpPr>
      <dsp:spPr>
        <a:xfrm>
          <a:off x="5111530" y="901112"/>
          <a:ext cx="165767" cy="16576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35567B-726A-479E-BEF6-53D2E16C6A1A}">
      <dsp:nvSpPr>
        <dsp:cNvPr id="0" name=""/>
        <dsp:cNvSpPr/>
      </dsp:nvSpPr>
      <dsp:spPr>
        <a:xfrm rot="5400000">
          <a:off x="5571892" y="706613"/>
          <a:ext cx="584835" cy="97315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7F09F-7411-4059-A74D-6950B1DA7F7B}">
      <dsp:nvSpPr>
        <dsp:cNvPr id="0" name=""/>
        <dsp:cNvSpPr/>
      </dsp:nvSpPr>
      <dsp:spPr>
        <a:xfrm>
          <a:off x="5474268" y="997376"/>
          <a:ext cx="878568" cy="770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評鑑／創造</a:t>
          </a:r>
        </a:p>
      </dsp:txBody>
      <dsp:txXfrm>
        <a:off x="5474268" y="997376"/>
        <a:ext cx="878568" cy="770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F0D80-48D7-48F5-AA2B-3F8B83E53888}">
      <dsp:nvSpPr>
        <dsp:cNvPr id="0" name=""/>
        <dsp:cNvSpPr/>
      </dsp:nvSpPr>
      <dsp:spPr>
        <a:xfrm rot="5400000">
          <a:off x="892186" y="1130523"/>
          <a:ext cx="1950763" cy="324602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78E71-C822-4388-BDE6-7C60AD193BDA}">
      <dsp:nvSpPr>
        <dsp:cNvPr id="0" name=""/>
        <dsp:cNvSpPr/>
      </dsp:nvSpPr>
      <dsp:spPr>
        <a:xfrm>
          <a:off x="566555" y="2100385"/>
          <a:ext cx="2930531" cy="2568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/>
            <a:t>數位教學工具</a:t>
          </a:r>
        </a:p>
      </dsp:txBody>
      <dsp:txXfrm>
        <a:off x="566555" y="2100385"/>
        <a:ext cx="2930531" cy="2568782"/>
      </dsp:txXfrm>
    </dsp:sp>
    <dsp:sp modelId="{E3E32907-B6F4-4066-B049-3F72618B8C57}">
      <dsp:nvSpPr>
        <dsp:cNvPr id="0" name=""/>
        <dsp:cNvSpPr/>
      </dsp:nvSpPr>
      <dsp:spPr>
        <a:xfrm>
          <a:off x="2944156" y="891546"/>
          <a:ext cx="552930" cy="552930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8858A1-E5E9-4857-AEAC-9A193392F9F8}">
      <dsp:nvSpPr>
        <dsp:cNvPr id="0" name=""/>
        <dsp:cNvSpPr/>
      </dsp:nvSpPr>
      <dsp:spPr>
        <a:xfrm rot="5400000">
          <a:off x="4479729" y="242782"/>
          <a:ext cx="1950763" cy="324602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217CA-278A-442B-9779-106BA793DECB}">
      <dsp:nvSpPr>
        <dsp:cNvPr id="0" name=""/>
        <dsp:cNvSpPr/>
      </dsp:nvSpPr>
      <dsp:spPr>
        <a:xfrm>
          <a:off x="4154098" y="1212644"/>
          <a:ext cx="2930531" cy="2568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/>
            <a:t>數位教學環境</a:t>
          </a:r>
        </a:p>
      </dsp:txBody>
      <dsp:txXfrm>
        <a:off x="4154098" y="1212644"/>
        <a:ext cx="2930531" cy="2568782"/>
      </dsp:txXfrm>
    </dsp:sp>
    <dsp:sp modelId="{BCF035AF-CDE6-4786-92BA-CCE13437A6BD}">
      <dsp:nvSpPr>
        <dsp:cNvPr id="0" name=""/>
        <dsp:cNvSpPr/>
      </dsp:nvSpPr>
      <dsp:spPr>
        <a:xfrm>
          <a:off x="6531699" y="3805"/>
          <a:ext cx="552930" cy="552930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584FA-009E-4E27-AA3C-3F78DF1BFC27}">
      <dsp:nvSpPr>
        <dsp:cNvPr id="0" name=""/>
        <dsp:cNvSpPr/>
      </dsp:nvSpPr>
      <dsp:spPr>
        <a:xfrm rot="5400000">
          <a:off x="8067271" y="-644959"/>
          <a:ext cx="1950763" cy="3246026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BE8ADF-0AE0-4138-9F70-C498E50EF52B}">
      <dsp:nvSpPr>
        <dsp:cNvPr id="0" name=""/>
        <dsp:cNvSpPr/>
      </dsp:nvSpPr>
      <dsp:spPr>
        <a:xfrm>
          <a:off x="7741641" y="324903"/>
          <a:ext cx="2930531" cy="2568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/>
            <a:t>數位自主學習</a:t>
          </a:r>
        </a:p>
      </dsp:txBody>
      <dsp:txXfrm>
        <a:off x="7741641" y="324903"/>
        <a:ext cx="2930531" cy="25687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D1BE2-C818-4A36-8A53-ACAFA3984578}">
      <dsp:nvSpPr>
        <dsp:cNvPr id="0" name=""/>
        <dsp:cNvSpPr/>
      </dsp:nvSpPr>
      <dsp:spPr>
        <a:xfrm>
          <a:off x="3283148" y="2032800"/>
          <a:ext cx="1561703" cy="15617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科技化</a:t>
          </a:r>
          <a:endParaRPr lang="en-US" altLang="zh-TW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</a:t>
          </a:r>
          <a:endParaRPr lang="en-US" altLang="zh-TW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的趨勢</a:t>
          </a:r>
        </a:p>
      </dsp:txBody>
      <dsp:txXfrm>
        <a:off x="3511854" y="2261506"/>
        <a:ext cx="1104291" cy="1104291"/>
      </dsp:txXfrm>
    </dsp:sp>
    <dsp:sp modelId="{61353F0F-01D3-447B-8FE3-40E6BCA9AA4E}">
      <dsp:nvSpPr>
        <dsp:cNvPr id="0" name=""/>
        <dsp:cNvSpPr/>
      </dsp:nvSpPr>
      <dsp:spPr>
        <a:xfrm rot="16200000">
          <a:off x="3898859" y="1465072"/>
          <a:ext cx="330281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2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48401" y="1620810"/>
        <a:ext cx="231197" cy="318587"/>
      </dsp:txXfrm>
    </dsp:sp>
    <dsp:sp modelId="{0DCE9A7D-998F-4475-BED9-2609CFEAC4C8}">
      <dsp:nvSpPr>
        <dsp:cNvPr id="0" name=""/>
        <dsp:cNvSpPr/>
      </dsp:nvSpPr>
      <dsp:spPr>
        <a:xfrm>
          <a:off x="3361233" y="4095"/>
          <a:ext cx="1405532" cy="14055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移動性</a:t>
          </a:r>
        </a:p>
      </dsp:txBody>
      <dsp:txXfrm>
        <a:off x="3567068" y="209930"/>
        <a:ext cx="993862" cy="993862"/>
      </dsp:txXfrm>
    </dsp:sp>
    <dsp:sp modelId="{59F99031-8232-46AF-8E93-CC84B42F255F}">
      <dsp:nvSpPr>
        <dsp:cNvPr id="0" name=""/>
        <dsp:cNvSpPr/>
      </dsp:nvSpPr>
      <dsp:spPr>
        <a:xfrm rot="19285714">
          <a:off x="4745653" y="1872867"/>
          <a:ext cx="330281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2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756462" y="2009952"/>
        <a:ext cx="231197" cy="318587"/>
      </dsp:txXfrm>
    </dsp:sp>
    <dsp:sp modelId="{0D663CD5-A8B7-4F3E-B16F-F7D9A1824AF0}">
      <dsp:nvSpPr>
        <dsp:cNvPr id="0" name=""/>
        <dsp:cNvSpPr/>
      </dsp:nvSpPr>
      <dsp:spPr>
        <a:xfrm>
          <a:off x="5008389" y="797323"/>
          <a:ext cx="1405532" cy="14055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個人化</a:t>
          </a:r>
        </a:p>
      </dsp:txBody>
      <dsp:txXfrm>
        <a:off x="5214224" y="1003158"/>
        <a:ext cx="993862" cy="993862"/>
      </dsp:txXfrm>
    </dsp:sp>
    <dsp:sp modelId="{5332858E-0877-455B-9E3D-A87E3D042DC1}">
      <dsp:nvSpPr>
        <dsp:cNvPr id="0" name=""/>
        <dsp:cNvSpPr/>
      </dsp:nvSpPr>
      <dsp:spPr>
        <a:xfrm rot="771429">
          <a:off x="4954794" y="2789173"/>
          <a:ext cx="330281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2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956036" y="2884345"/>
        <a:ext cx="231197" cy="318587"/>
      </dsp:txXfrm>
    </dsp:sp>
    <dsp:sp modelId="{CDA96550-D957-4BDA-A4C0-77C970B210F8}">
      <dsp:nvSpPr>
        <dsp:cNvPr id="0" name=""/>
        <dsp:cNvSpPr/>
      </dsp:nvSpPr>
      <dsp:spPr>
        <a:xfrm>
          <a:off x="5415202" y="2579691"/>
          <a:ext cx="1405532" cy="140553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低成本</a:t>
          </a:r>
        </a:p>
      </dsp:txBody>
      <dsp:txXfrm>
        <a:off x="5621037" y="2785526"/>
        <a:ext cx="993862" cy="993862"/>
      </dsp:txXfrm>
    </dsp:sp>
    <dsp:sp modelId="{B2560DC0-DF7D-456E-B041-4BDDB28036B6}">
      <dsp:nvSpPr>
        <dsp:cNvPr id="0" name=""/>
        <dsp:cNvSpPr/>
      </dsp:nvSpPr>
      <dsp:spPr>
        <a:xfrm rot="3857143">
          <a:off x="4368794" y="3523993"/>
          <a:ext cx="330281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2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96841" y="3585553"/>
        <a:ext cx="231197" cy="318587"/>
      </dsp:txXfrm>
    </dsp:sp>
    <dsp:sp modelId="{8CF327FE-90C4-4932-8BAA-A4B5817701EE}">
      <dsp:nvSpPr>
        <dsp:cNvPr id="0" name=""/>
        <dsp:cNvSpPr/>
      </dsp:nvSpPr>
      <dsp:spPr>
        <a:xfrm>
          <a:off x="4275335" y="4009039"/>
          <a:ext cx="1405532" cy="140553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即時性</a:t>
          </a:r>
        </a:p>
      </dsp:txBody>
      <dsp:txXfrm>
        <a:off x="4481170" y="4214874"/>
        <a:ext cx="993862" cy="993862"/>
      </dsp:txXfrm>
    </dsp:sp>
    <dsp:sp modelId="{87F686DE-5361-4A5C-9C2B-6722679EE624}">
      <dsp:nvSpPr>
        <dsp:cNvPr id="0" name=""/>
        <dsp:cNvSpPr/>
      </dsp:nvSpPr>
      <dsp:spPr>
        <a:xfrm rot="6942857">
          <a:off x="3428923" y="3523993"/>
          <a:ext cx="330281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2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3499960" y="3585553"/>
        <a:ext cx="231197" cy="318587"/>
      </dsp:txXfrm>
    </dsp:sp>
    <dsp:sp modelId="{5B178656-CD62-48BA-98CE-4EE46B6BB302}">
      <dsp:nvSpPr>
        <dsp:cNvPr id="0" name=""/>
        <dsp:cNvSpPr/>
      </dsp:nvSpPr>
      <dsp:spPr>
        <a:xfrm>
          <a:off x="2447131" y="4009039"/>
          <a:ext cx="1405532" cy="140553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非正式</a:t>
          </a:r>
        </a:p>
      </dsp:txBody>
      <dsp:txXfrm>
        <a:off x="2652966" y="4214874"/>
        <a:ext cx="993862" cy="993862"/>
      </dsp:txXfrm>
    </dsp:sp>
    <dsp:sp modelId="{4E28B198-4B34-4C41-8CE4-57DEA9845C50}">
      <dsp:nvSpPr>
        <dsp:cNvPr id="0" name=""/>
        <dsp:cNvSpPr/>
      </dsp:nvSpPr>
      <dsp:spPr>
        <a:xfrm rot="10028571">
          <a:off x="2842924" y="2789173"/>
          <a:ext cx="330281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2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2940766" y="2884345"/>
        <a:ext cx="231197" cy="318587"/>
      </dsp:txXfrm>
    </dsp:sp>
    <dsp:sp modelId="{7C6AFA36-4814-4A24-B455-33AED313BBD3}">
      <dsp:nvSpPr>
        <dsp:cNvPr id="0" name=""/>
        <dsp:cNvSpPr/>
      </dsp:nvSpPr>
      <dsp:spPr>
        <a:xfrm>
          <a:off x="1307264" y="2579691"/>
          <a:ext cx="1405532" cy="14055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互動性</a:t>
          </a:r>
        </a:p>
      </dsp:txBody>
      <dsp:txXfrm>
        <a:off x="1513099" y="2785526"/>
        <a:ext cx="993862" cy="993862"/>
      </dsp:txXfrm>
    </dsp:sp>
    <dsp:sp modelId="{94B1E5AD-F545-4F1E-B6E3-2B28494110A0}">
      <dsp:nvSpPr>
        <dsp:cNvPr id="0" name=""/>
        <dsp:cNvSpPr/>
      </dsp:nvSpPr>
      <dsp:spPr>
        <a:xfrm rot="13114286">
          <a:off x="3052064" y="1872867"/>
          <a:ext cx="330281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2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3140339" y="2009952"/>
        <a:ext cx="231197" cy="318587"/>
      </dsp:txXfrm>
    </dsp:sp>
    <dsp:sp modelId="{D901EE9E-A4E1-43A8-A4B8-F7AA8AE1B11A}">
      <dsp:nvSpPr>
        <dsp:cNvPr id="0" name=""/>
        <dsp:cNvSpPr/>
      </dsp:nvSpPr>
      <dsp:spPr>
        <a:xfrm>
          <a:off x="1714078" y="797323"/>
          <a:ext cx="1405532" cy="14055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自主性</a:t>
          </a:r>
        </a:p>
      </dsp:txBody>
      <dsp:txXfrm>
        <a:off x="1919913" y="1003158"/>
        <a:ext cx="993862" cy="993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F0D80-48D7-48F5-AA2B-3F8B83E53888}">
      <dsp:nvSpPr>
        <dsp:cNvPr id="0" name=""/>
        <dsp:cNvSpPr/>
      </dsp:nvSpPr>
      <dsp:spPr>
        <a:xfrm rot="5400000">
          <a:off x="892186" y="1130523"/>
          <a:ext cx="1950763" cy="324602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78E71-C822-4388-BDE6-7C60AD193BDA}">
      <dsp:nvSpPr>
        <dsp:cNvPr id="0" name=""/>
        <dsp:cNvSpPr/>
      </dsp:nvSpPr>
      <dsp:spPr>
        <a:xfrm>
          <a:off x="566555" y="2100385"/>
          <a:ext cx="2930531" cy="2568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>
              <a:sym typeface="Wingdings 2" panose="05020102010507070707" pitchFamily="18" charset="2"/>
            </a:rPr>
            <a:t></a:t>
          </a:r>
          <a:r>
            <a:rPr lang="en-US" altLang="zh-TW" sz="2400" kern="1200" dirty="0"/>
            <a:t>Assessment of Learning </a:t>
          </a:r>
          <a:r>
            <a:rPr lang="zh-TW" altLang="en-US" sz="2400" kern="1200" dirty="0"/>
            <a:t>（總結性）</a:t>
          </a:r>
          <a:endParaRPr lang="en-US" altLang="zh-TW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zh-TW" sz="2400" kern="1200" dirty="0">
              <a:sym typeface="Wingdings 2" panose="05020102010507070707" pitchFamily="18" charset="2"/>
            </a:rPr>
            <a:t></a:t>
          </a:r>
          <a:r>
            <a:rPr lang="zh-TW" altLang="en-US" sz="2400" kern="1200" dirty="0">
              <a:sym typeface="Wingdings 2" panose="05020102010507070707" pitchFamily="18" charset="2"/>
            </a:rPr>
            <a:t>紙本</a:t>
          </a:r>
          <a:r>
            <a:rPr lang="en-US" altLang="zh-TW" sz="2400" kern="1200" dirty="0">
              <a:sym typeface="Wingdings 2" panose="05020102010507070707" pitchFamily="18" charset="2"/>
            </a:rPr>
            <a:t>e</a:t>
          </a:r>
          <a:r>
            <a:rPr lang="zh-TW" altLang="en-US" sz="2400" kern="1200" dirty="0">
              <a:sym typeface="Wingdings 2" panose="05020102010507070707" pitchFamily="18" charset="2"/>
            </a:rPr>
            <a:t>化</a:t>
          </a:r>
          <a:endParaRPr lang="en-US" altLang="zh-TW" sz="2400" kern="1200" dirty="0">
            <a:sym typeface="Wingdings 2" panose="05020102010507070707" pitchFamily="18" charset="2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zh-TW" sz="2400" kern="1200" dirty="0">
              <a:sym typeface="Wingdings 2" panose="05020102010507070707" pitchFamily="18" charset="2"/>
            </a:rPr>
            <a:t></a:t>
          </a:r>
          <a:r>
            <a:rPr lang="zh-TW" altLang="en-US" sz="2400" kern="1200" dirty="0">
              <a:sym typeface="Wingdings 2" panose="05020102010507070707" pitchFamily="18" charset="2"/>
            </a:rPr>
            <a:t>適性測驗</a:t>
          </a:r>
          <a:endParaRPr lang="en-US" altLang="zh-TW" sz="2400" kern="1200" dirty="0">
            <a:sym typeface="Wingdings 2" panose="05020102010507070707" pitchFamily="18" charset="2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TW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kern="1200" dirty="0"/>
        </a:p>
      </dsp:txBody>
      <dsp:txXfrm>
        <a:off x="566555" y="2100385"/>
        <a:ext cx="2930531" cy="2568782"/>
      </dsp:txXfrm>
    </dsp:sp>
    <dsp:sp modelId="{E3E32907-B6F4-4066-B049-3F72618B8C57}">
      <dsp:nvSpPr>
        <dsp:cNvPr id="0" name=""/>
        <dsp:cNvSpPr/>
      </dsp:nvSpPr>
      <dsp:spPr>
        <a:xfrm>
          <a:off x="2944156" y="891546"/>
          <a:ext cx="552930" cy="552930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8858A1-E5E9-4857-AEAC-9A193392F9F8}">
      <dsp:nvSpPr>
        <dsp:cNvPr id="0" name=""/>
        <dsp:cNvSpPr/>
      </dsp:nvSpPr>
      <dsp:spPr>
        <a:xfrm rot="5400000">
          <a:off x="4479729" y="242782"/>
          <a:ext cx="1950763" cy="324602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217CA-278A-442B-9779-106BA793DECB}">
      <dsp:nvSpPr>
        <dsp:cNvPr id="0" name=""/>
        <dsp:cNvSpPr/>
      </dsp:nvSpPr>
      <dsp:spPr>
        <a:xfrm>
          <a:off x="4154098" y="1212644"/>
          <a:ext cx="2930531" cy="2568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>
              <a:sym typeface="Wingdings 2" panose="05020102010507070707" pitchFamily="18" charset="2"/>
            </a:rPr>
            <a:t></a:t>
          </a:r>
          <a:r>
            <a:rPr lang="en-US" altLang="zh-TW" sz="2400" kern="1200" dirty="0"/>
            <a:t>Assessment for Learning </a:t>
          </a:r>
          <a:r>
            <a:rPr lang="zh-TW" altLang="en-US" sz="2400" kern="1200" dirty="0"/>
            <a:t>（形成性）</a:t>
          </a:r>
          <a:endParaRPr lang="en-US" altLang="zh-TW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zh-TW" sz="2400" kern="1200" dirty="0">
              <a:sym typeface="Wingdings 2" panose="05020102010507070707" pitchFamily="18" charset="2"/>
            </a:rPr>
            <a:t></a:t>
          </a:r>
          <a:r>
            <a:rPr lang="zh-TW" altLang="en-US" sz="2400" kern="1200" dirty="0">
              <a:sym typeface="Wingdings 2" panose="05020102010507070707" pitchFamily="18" charset="2"/>
            </a:rPr>
            <a:t>多媒體、多元能力</a:t>
          </a:r>
          <a:r>
            <a:rPr lang="zh-TW" altLang="en-US" sz="2400" kern="1200" dirty="0">
              <a:sym typeface="Wingdings 2" panose="05020102010507070707" pitchFamily="18" charset="2"/>
              <a:hlinkClick xmlns:r="http://schemas.openxmlformats.org/officeDocument/2006/relationships" r:id="rId1"/>
            </a:rPr>
            <a:t>診斷報告</a:t>
          </a:r>
          <a:endParaRPr lang="en-US" altLang="zh-TW" sz="2400" kern="1200" dirty="0">
            <a:sym typeface="Wingdings 2" panose="05020102010507070707" pitchFamily="18" charset="2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kern="1200" dirty="0"/>
        </a:p>
      </dsp:txBody>
      <dsp:txXfrm>
        <a:off x="4154098" y="1212644"/>
        <a:ext cx="2930531" cy="2568782"/>
      </dsp:txXfrm>
    </dsp:sp>
    <dsp:sp modelId="{BCF035AF-CDE6-4786-92BA-CCE13437A6BD}">
      <dsp:nvSpPr>
        <dsp:cNvPr id="0" name=""/>
        <dsp:cNvSpPr/>
      </dsp:nvSpPr>
      <dsp:spPr>
        <a:xfrm>
          <a:off x="6531699" y="3805"/>
          <a:ext cx="552930" cy="552930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584FA-009E-4E27-AA3C-3F78DF1BFC27}">
      <dsp:nvSpPr>
        <dsp:cNvPr id="0" name=""/>
        <dsp:cNvSpPr/>
      </dsp:nvSpPr>
      <dsp:spPr>
        <a:xfrm rot="5400000">
          <a:off x="8067271" y="-644959"/>
          <a:ext cx="1950763" cy="3246026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BE8ADF-0AE0-4138-9F70-C498E50EF52B}">
      <dsp:nvSpPr>
        <dsp:cNvPr id="0" name=""/>
        <dsp:cNvSpPr/>
      </dsp:nvSpPr>
      <dsp:spPr>
        <a:xfrm>
          <a:off x="7741641" y="324903"/>
          <a:ext cx="2930531" cy="2568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>
              <a:sym typeface="Wingdings 2" panose="05020102010507070707" pitchFamily="18" charset="2"/>
            </a:rPr>
            <a:t></a:t>
          </a:r>
          <a:r>
            <a:rPr lang="en-US" altLang="zh-TW" sz="2400" kern="1200" dirty="0"/>
            <a:t>Assessment as Learning </a:t>
          </a:r>
          <a:r>
            <a:rPr lang="zh-TW" altLang="en-US" sz="2400" kern="1200" dirty="0"/>
            <a:t>（歷程性）</a:t>
          </a:r>
          <a:endParaRPr lang="en-US" altLang="zh-TW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zh-TW" sz="2400" kern="1200" dirty="0">
              <a:sym typeface="Wingdings 2" panose="05020102010507070707" pitchFamily="18" charset="2"/>
            </a:rPr>
            <a:t></a:t>
          </a:r>
          <a:r>
            <a:rPr lang="zh-TW" altLang="en-US" sz="2400" kern="1200" dirty="0">
              <a:sym typeface="Wingdings 2" panose="05020102010507070707" pitchFamily="18" charset="2"/>
            </a:rPr>
            <a:t>自動評分與回饋</a:t>
          </a:r>
          <a:endParaRPr lang="en-US" altLang="zh-TW" sz="2400" kern="1200" dirty="0">
            <a:sym typeface="Wingdings 2" panose="05020102010507070707" pitchFamily="18" charset="2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zh-TW" sz="2400" kern="1200" dirty="0">
              <a:sym typeface="Wingdings 2" panose="05020102010507070707" pitchFamily="18" charset="2"/>
            </a:rPr>
            <a:t></a:t>
          </a:r>
          <a:r>
            <a:rPr lang="zh-TW" altLang="en-US" sz="2400" kern="1200" dirty="0">
              <a:sym typeface="Wingdings 2" panose="05020102010507070707" pitchFamily="18" charset="2"/>
            </a:rPr>
            <a:t>成長分析</a:t>
          </a:r>
          <a:endParaRPr lang="zh-TW" altLang="en-US" sz="2400" kern="1200" dirty="0"/>
        </a:p>
      </dsp:txBody>
      <dsp:txXfrm>
        <a:off x="7741641" y="324903"/>
        <a:ext cx="2930531" cy="25687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D1BE2-C818-4A36-8A53-ACAFA3984578}">
      <dsp:nvSpPr>
        <dsp:cNvPr id="0" name=""/>
        <dsp:cNvSpPr/>
      </dsp:nvSpPr>
      <dsp:spPr>
        <a:xfrm>
          <a:off x="3351609" y="1996942"/>
          <a:ext cx="1424781" cy="14247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科技化</a:t>
          </a:r>
          <a:endParaRPr lang="en-US" altLang="zh-TW" sz="1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評量</a:t>
          </a:r>
          <a:endParaRPr lang="en-US" altLang="zh-TW" sz="1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的趨勢</a:t>
          </a:r>
        </a:p>
      </dsp:txBody>
      <dsp:txXfrm>
        <a:off x="3560263" y="2205596"/>
        <a:ext cx="1007473" cy="1007473"/>
      </dsp:txXfrm>
    </dsp:sp>
    <dsp:sp modelId="{61353F0F-01D3-447B-8FE3-40E6BCA9AA4E}">
      <dsp:nvSpPr>
        <dsp:cNvPr id="0" name=""/>
        <dsp:cNvSpPr/>
      </dsp:nvSpPr>
      <dsp:spPr>
        <a:xfrm rot="16200000">
          <a:off x="3913169" y="1478682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9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58418" y="1620816"/>
        <a:ext cx="211162" cy="290655"/>
      </dsp:txXfrm>
    </dsp:sp>
    <dsp:sp modelId="{0DCE9A7D-998F-4475-BED9-2609CFEAC4C8}">
      <dsp:nvSpPr>
        <dsp:cNvPr id="0" name=""/>
        <dsp:cNvSpPr/>
      </dsp:nvSpPr>
      <dsp:spPr>
        <a:xfrm>
          <a:off x="3351609" y="2990"/>
          <a:ext cx="1424781" cy="14247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真實性</a:t>
          </a:r>
        </a:p>
      </dsp:txBody>
      <dsp:txXfrm>
        <a:off x="3560263" y="211644"/>
        <a:ext cx="1007473" cy="1007473"/>
      </dsp:txXfrm>
    </dsp:sp>
    <dsp:sp modelId="{59F99031-8232-46AF-8E93-CC84B42F255F}">
      <dsp:nvSpPr>
        <dsp:cNvPr id="0" name=""/>
        <dsp:cNvSpPr/>
      </dsp:nvSpPr>
      <dsp:spPr>
        <a:xfrm rot="19800000">
          <a:off x="4769182" y="1972901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9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775244" y="2092411"/>
        <a:ext cx="211162" cy="290655"/>
      </dsp:txXfrm>
    </dsp:sp>
    <dsp:sp modelId="{0D663CD5-A8B7-4F3E-B16F-F7D9A1824AF0}">
      <dsp:nvSpPr>
        <dsp:cNvPr id="0" name=""/>
        <dsp:cNvSpPr/>
      </dsp:nvSpPr>
      <dsp:spPr>
        <a:xfrm>
          <a:off x="5078422" y="999966"/>
          <a:ext cx="1424781" cy="1424781"/>
        </a:xfrm>
        <a:prstGeom prst="ellipse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適性化</a:t>
          </a:r>
        </a:p>
      </dsp:txBody>
      <dsp:txXfrm>
        <a:off x="5287076" y="1208620"/>
        <a:ext cx="1007473" cy="1007473"/>
      </dsp:txXfrm>
    </dsp:sp>
    <dsp:sp modelId="{B2560DC0-DF7D-456E-B041-4BDDB28036B6}">
      <dsp:nvSpPr>
        <dsp:cNvPr id="0" name=""/>
        <dsp:cNvSpPr/>
      </dsp:nvSpPr>
      <dsp:spPr>
        <a:xfrm rot="1800000">
          <a:off x="4769182" y="2961339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9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775244" y="3035600"/>
        <a:ext cx="211162" cy="290655"/>
      </dsp:txXfrm>
    </dsp:sp>
    <dsp:sp modelId="{8CF327FE-90C4-4932-8BAA-A4B5817701EE}">
      <dsp:nvSpPr>
        <dsp:cNvPr id="0" name=""/>
        <dsp:cNvSpPr/>
      </dsp:nvSpPr>
      <dsp:spPr>
        <a:xfrm>
          <a:off x="5078422" y="2993918"/>
          <a:ext cx="1424781" cy="1424781"/>
        </a:xfrm>
        <a:prstGeom prst="ellipse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即時回饋</a:t>
          </a:r>
        </a:p>
      </dsp:txBody>
      <dsp:txXfrm>
        <a:off x="5287076" y="3202572"/>
        <a:ext cx="1007473" cy="1007473"/>
      </dsp:txXfrm>
    </dsp:sp>
    <dsp:sp modelId="{4E28B198-4B34-4C41-8CE4-57DEA9845C50}">
      <dsp:nvSpPr>
        <dsp:cNvPr id="0" name=""/>
        <dsp:cNvSpPr/>
      </dsp:nvSpPr>
      <dsp:spPr>
        <a:xfrm rot="5400000">
          <a:off x="3913169" y="3455559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9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58418" y="3507195"/>
        <a:ext cx="211162" cy="290655"/>
      </dsp:txXfrm>
    </dsp:sp>
    <dsp:sp modelId="{7C6AFA36-4814-4A24-B455-33AED313BBD3}">
      <dsp:nvSpPr>
        <dsp:cNvPr id="0" name=""/>
        <dsp:cNvSpPr/>
      </dsp:nvSpPr>
      <dsp:spPr>
        <a:xfrm>
          <a:off x="3351609" y="3990894"/>
          <a:ext cx="1424781" cy="1424781"/>
        </a:xfrm>
        <a:prstGeom prst="ellipse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互動性</a:t>
          </a:r>
        </a:p>
      </dsp:txBody>
      <dsp:txXfrm>
        <a:off x="3560263" y="4199548"/>
        <a:ext cx="1007473" cy="1007473"/>
      </dsp:txXfrm>
    </dsp:sp>
    <dsp:sp modelId="{5F960637-7FB5-44BA-B3CA-50DA72ACE633}">
      <dsp:nvSpPr>
        <dsp:cNvPr id="0" name=""/>
        <dsp:cNvSpPr/>
      </dsp:nvSpPr>
      <dsp:spPr>
        <a:xfrm rot="9000000">
          <a:off x="3057156" y="2961339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900" kern="1200"/>
        </a:p>
      </dsp:txBody>
      <dsp:txXfrm rot="10800000">
        <a:off x="3141592" y="3035600"/>
        <a:ext cx="211162" cy="290655"/>
      </dsp:txXfrm>
    </dsp:sp>
    <dsp:sp modelId="{196B88E0-2F8E-4B78-B00C-38ED8C6906B2}">
      <dsp:nvSpPr>
        <dsp:cNvPr id="0" name=""/>
        <dsp:cNvSpPr/>
      </dsp:nvSpPr>
      <dsp:spPr>
        <a:xfrm>
          <a:off x="1624796" y="2993918"/>
          <a:ext cx="1424781" cy="1424781"/>
        </a:xfrm>
        <a:prstGeom prst="ellipse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/>
            <a:t>歷程性</a:t>
          </a:r>
        </a:p>
      </dsp:txBody>
      <dsp:txXfrm>
        <a:off x="1833450" y="3202572"/>
        <a:ext cx="1007473" cy="1007473"/>
      </dsp:txXfrm>
    </dsp:sp>
    <dsp:sp modelId="{2A76EA6D-F75D-4FFC-B20C-90C9BAAF64F6}">
      <dsp:nvSpPr>
        <dsp:cNvPr id="0" name=""/>
        <dsp:cNvSpPr/>
      </dsp:nvSpPr>
      <dsp:spPr>
        <a:xfrm rot="12600000">
          <a:off x="3057156" y="1972901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900" kern="1200"/>
        </a:p>
      </dsp:txBody>
      <dsp:txXfrm rot="10800000">
        <a:off x="3141592" y="2092411"/>
        <a:ext cx="211162" cy="290655"/>
      </dsp:txXfrm>
    </dsp:sp>
    <dsp:sp modelId="{61B9E0D1-B2D3-46EA-B087-9A6625349CF6}">
      <dsp:nvSpPr>
        <dsp:cNvPr id="0" name=""/>
        <dsp:cNvSpPr/>
      </dsp:nvSpPr>
      <dsp:spPr>
        <a:xfrm>
          <a:off x="1624796" y="999966"/>
          <a:ext cx="1424781" cy="1424781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/>
            <a:t>複雜性</a:t>
          </a:r>
        </a:p>
      </dsp:txBody>
      <dsp:txXfrm>
        <a:off x="1833450" y="1208620"/>
        <a:ext cx="1007473" cy="1007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3330D-946D-426C-BCB0-78066A8F53CB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C10A0-A6DF-432A-96B1-85BD312B58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7168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[</a:t>
            </a:r>
            <a:r>
              <a:rPr lang="zh-TW" altLang="en-US" dirty="0"/>
              <a:t>超連結</a:t>
            </a:r>
            <a:r>
              <a:rPr lang="en-US" altLang="zh-TW" dirty="0"/>
              <a:t>]</a:t>
            </a:r>
            <a:r>
              <a:rPr lang="zh-TW" altLang="en-US" dirty="0"/>
              <a:t>影片</a:t>
            </a:r>
            <a:endParaRPr lang="en-US" altLang="zh-TW" dirty="0"/>
          </a:p>
          <a:p>
            <a:r>
              <a:rPr lang="zh-TW" altLang="en-US" dirty="0"/>
              <a:t>小活動：請學員選邊站，並隨機指定學員分享原因。</a:t>
            </a:r>
            <a:endParaRPr lang="en-US" altLang="zh-TW" dirty="0"/>
          </a:p>
          <a:p>
            <a:r>
              <a:rPr lang="en-US" altLang="zh-TW" dirty="0"/>
              <a:t>Q</a:t>
            </a:r>
            <a:r>
              <a:rPr lang="zh-TW" altLang="en-US" dirty="0"/>
              <a:t>：因應新課綱，老師的教學與評量需做什麼調整？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5B9F29-C124-4CF1-8130-2AC55624857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633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FA256B-FBFB-40EA-8107-60F557BD7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FF3A0C3-2F0E-42F7-B441-C501AA0E6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B692349-80D1-4633-93B4-9EE3F25AF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2D8C-5D5C-4141-817C-41DE0C926E2A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FE76D37-5401-4E07-A2E1-2CB170888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AD7DB8F-64C1-4281-8209-C74DC3D29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C30D-2DA6-4032-ADA2-76166DA2E1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659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C6E7F8-ACE4-4C59-BED9-AE9FE1DF1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7DC92FF-D8CC-4F44-A339-2496FE06B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E41B3AA-47C8-43A6-B60A-D262A578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2D8C-5D5C-4141-817C-41DE0C926E2A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3207194-BB84-45A3-8C63-E17726509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BC37904-9E68-4758-BD99-1C7738DCC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C30D-2DA6-4032-ADA2-76166DA2E1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249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2EA7872-1785-47AD-B7DF-CE7E141ED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0B89045-E66C-4744-A435-4C8029BEA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969B55D-2A8B-4080-9283-CFA5E7DFA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2D8C-5D5C-4141-817C-41DE0C926E2A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9E52A56-335B-4B19-82D6-05D89A614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E7E5E65-C3C5-49AF-9730-69980579A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C30D-2DA6-4032-ADA2-76166DA2E1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6161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47AC-F443-4C88-B236-4F6BA8055B4A}" type="datetime1">
              <a:rPr lang="zh-TW" altLang="en-US" smtClean="0"/>
              <a:pPr/>
              <a:t>2020/8/4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8614007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60CD-02B7-431A-8090-EE82BA904D8F}" type="datetime1">
              <a:rPr lang="zh-TW" altLang="en-US" smtClean="0"/>
              <a:pPr/>
              <a:t>2020/8/4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5746038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E7C0-3DE9-4A8F-9FC3-2B5BF9FC6003}" type="datetime1">
              <a:rPr lang="zh-TW" altLang="en-US" smtClean="0"/>
              <a:pPr/>
              <a:t>2020/8/4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900991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2B09B-C5DA-4D9A-A3CF-C27AD6EDE19D}" type="datetime1">
              <a:rPr lang="zh-TW" altLang="en-US" smtClean="0"/>
              <a:pPr/>
              <a:t>2020/8/4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606795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492A-49F7-4062-A31F-307B1D37DB47}" type="datetime1">
              <a:rPr lang="zh-TW" altLang="en-US" smtClean="0"/>
              <a:pPr/>
              <a:t>2020/8/4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2637019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D0A3-D9F1-481C-BA7A-13BD9490EB4B}" type="datetime1">
              <a:rPr lang="zh-TW" altLang="en-US" smtClean="0"/>
              <a:pPr/>
              <a:t>2020/8/4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3103900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E440-194B-4709-B3E2-EE7DFCAF388F}" type="datetime1">
              <a:rPr lang="zh-TW" altLang="en-US" smtClean="0"/>
              <a:pPr/>
              <a:t>2020/8/4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3165976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877F-1226-4AFB-98C5-2AD63E67DF26}" type="datetime1">
              <a:rPr lang="zh-TW" altLang="en-US" smtClean="0"/>
              <a:pPr/>
              <a:t>2020/8/4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899954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4E5E26-61EB-45AA-B6BB-91D76186F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31E1FF-D58A-47F7-B6FC-7D92771F6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7A80702-1EDF-4081-ADE9-1B601BB4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2D8C-5D5C-4141-817C-41DE0C926E2A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09875AF-76FE-44AF-9467-C48F3D227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DE35237-1D97-40A6-8F92-968CF0D04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C30D-2DA6-4032-ADA2-76166DA2E1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252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591F-2690-4AFB-BF7E-148FE0D8AD68}" type="datetime1">
              <a:rPr lang="zh-TW" altLang="en-US" smtClean="0"/>
              <a:pPr/>
              <a:t>2020/8/4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8189081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FBAB-1BAE-49DE-AF6E-1C45DCF9DE73}" type="datetime1">
              <a:rPr lang="zh-TW" altLang="en-US" smtClean="0"/>
              <a:pPr/>
              <a:t>2020/8/4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3430533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33E2-BD77-4CAC-B0EB-B62963C60AC3}" type="datetime1">
              <a:rPr lang="zh-TW" altLang="en-US" smtClean="0"/>
              <a:pPr/>
              <a:t>2020/8/4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7038084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8975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1380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7824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3173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2463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442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44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C7D4EA-C1E0-4696-B882-2295E59DB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B52A396-97A0-47DF-9A40-E6F44FCB2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44BB454-C088-469A-AB90-EA8C47F8A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2D8C-5D5C-4141-817C-41DE0C926E2A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6344608-92ED-4884-8800-899510B5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7B6BA76-679A-4979-BE14-337CB952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C30D-2DA6-4032-ADA2-76166DA2E1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41278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8952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6061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60109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36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1A2CB0-DE2C-47B0-B070-076CC96F6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E224D9-26BD-40DE-87AA-B5C56975B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9D54978-F99D-42AE-9F58-AB931D3C1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B0DE7D6-A64E-4096-912A-BE3A852C3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2D8C-5D5C-4141-817C-41DE0C926E2A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1F7D5C2-5D7C-48F2-9213-D1FA88739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32EB570-2F14-435A-B3B0-80C4ABDA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C30D-2DA6-4032-ADA2-76166DA2E1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043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4BC31D-55DA-405E-9852-B8E7F7EBF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DACF1AA-0A52-4389-B777-A3DBFC151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A314554-E344-4AB9-89E6-F7416881B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814A501-08CF-490A-BAFA-F1246B4081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5705FFF-EDD8-4C76-B2EA-1F8579AC94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8A726EC-ABA9-49F7-866E-3EA990A62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2D8C-5D5C-4141-817C-41DE0C926E2A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27407DF-7F2F-4546-878D-730CEA1C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F588317-4235-4E4A-8F9C-E87927BB4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C30D-2DA6-4032-ADA2-76166DA2E1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724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69373F-A528-4F4F-902B-16C1F7732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40E96E2-7B6C-4CB0-ACED-A588F7B32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2D8C-5D5C-4141-817C-41DE0C926E2A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E35DA04-174B-49C6-AF59-08D071277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EE3953F-6CE2-42CE-8D61-FA8D78D1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C30D-2DA6-4032-ADA2-76166DA2E1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9641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298EFC3-6FB7-4510-B48D-9B27E9450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2D8C-5D5C-4141-817C-41DE0C926E2A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7EC9F73-BB55-4B85-9D3A-6026C5860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C4AE7D6-0B7C-4AF5-A68B-124A57073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C30D-2DA6-4032-ADA2-76166DA2E1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43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7DD2F6-BC8E-4067-A4B0-4A5A79D7A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FED3DA3-2DE3-44EA-844A-9FB009170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F3B527E-E74C-46FB-A660-56F78FF08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016F9D1-6270-48C0-B432-DCE501875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2D8C-5D5C-4141-817C-41DE0C926E2A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29FEEA2-BAD2-4F5B-A52D-5DBE2C075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EF8D524-F104-4A4E-AA25-9AEA2F42E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C30D-2DA6-4032-ADA2-76166DA2E1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565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3FEA17-BFB8-4C0E-859B-BEC0C2998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41A869A-E6D6-4691-B4A8-F0899AD91D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2E93FB5-E0A0-41ED-BF2D-A13DA625C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230E119-509C-4992-9CAB-0E14A01BB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2D8C-5D5C-4141-817C-41DE0C926E2A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D6689FE-706F-4869-B3B7-C9A5496E1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74AC0BE-2734-443C-B3D7-7428C671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C30D-2DA6-4032-ADA2-76166DA2E1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133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7983EDE-5A29-40C3-8B22-68808694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D364728-1CE2-4439-93A2-F62788FCE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6AAE127-88B2-4221-B97C-378E4629E6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12D8C-5D5C-4141-817C-41DE0C926E2A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8274B4C-4889-42B8-91F6-62C6A3123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5FA2131-8257-4965-BCEE-E32A5C047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6C30D-2DA6-4032-ADA2-76166DA2E1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264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33A37-1510-4E1A-94EA-ED1BEAEC6F60}" type="datetime1">
              <a:rPr lang="zh-TW" altLang="en-US" smtClean="0"/>
              <a:pPr/>
              <a:t>2020/8/4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60DA8-43B6-4522-9FD3-91AEFA8EA6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199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34214-7E13-4C33-8937-FEB484FECFFF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956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20320;&#26371;&#36984;&#25799;&#21738;&#19968;&#20301;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hyperlink" Target="mimi-souris.mpg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sv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oasl.herokuapp.com/items/1467/preview" TargetMode="External"/><Relationship Id="rId3" Type="http://schemas.openxmlformats.org/officeDocument/2006/relationships/diagramLayout" Target="../diagrams/layout4.xml"/><Relationship Id="rId7" Type="http://schemas.openxmlformats.org/officeDocument/2006/relationships/hyperlink" Target="http://assessment.aaas.org/items/1/FM/254/FM054002#/0" TargetMode="External"/><Relationship Id="rId12" Type="http://schemas.openxmlformats.org/officeDocument/2006/relationships/image" Target="../media/image12.png"/><Relationship Id="rId2" Type="http://schemas.openxmlformats.org/officeDocument/2006/relationships/diagramData" Target="../diagrams/data4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11" Type="http://schemas.openxmlformats.org/officeDocument/2006/relationships/hyperlink" Target="http://www.oecd.org/pisa/PISA2015Questions/platform/index.html?user=&amp;domain=SCI&amp;unit=S601-SustainableFishFarming&amp;lang=zho-TAP" TargetMode="External"/><Relationship Id="rId5" Type="http://schemas.openxmlformats.org/officeDocument/2006/relationships/diagramColors" Target="../diagrams/colors4.xml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4.xml"/><Relationship Id="rId9" Type="http://schemas.openxmlformats.org/officeDocument/2006/relationships/hyperlink" Target="https://www.ets.org/gre/revised_general/prepare/khan_academy/" TargetMode="External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2F89E1-5F36-47E0-A0FE-9624A97E47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素養導向科技化教學與評量</a:t>
            </a:r>
            <a:b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的趨勢和重要性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7081E3D-226E-44D3-AD0C-56EDCC201C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任宗浩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國家教育研究院</a:t>
            </a:r>
          </a:p>
        </p:txBody>
      </p:sp>
    </p:spTree>
    <p:extLst>
      <p:ext uri="{BB962C8B-B14F-4D97-AF65-F5344CB8AC3E}">
        <p14:creationId xmlns:p14="http://schemas.microsoft.com/office/powerpoint/2010/main" val="3860863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60DA8-43B6-4522-9FD3-91AEFA8EA61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846160" y="750628"/>
            <a:ext cx="9799093" cy="579168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4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5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5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5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8" name="圖片 7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 cstate="print"/>
          <a:srcRect t="2068" r="3858"/>
          <a:stretch/>
        </p:blipFill>
        <p:spPr>
          <a:xfrm>
            <a:off x="1012856" y="864158"/>
            <a:ext cx="6282247" cy="5374626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209CFE05-B8E3-4B42-B2C5-FCC1705820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297" t="16996" r="24093" b="53993"/>
          <a:stretch/>
        </p:blipFill>
        <p:spPr>
          <a:xfrm>
            <a:off x="7639226" y="4618627"/>
            <a:ext cx="4069583" cy="155856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8BB924D-D8E8-45E1-94B9-97E116DE3545}"/>
              </a:ext>
            </a:extLst>
          </p:cNvPr>
          <p:cNvSpPr/>
          <p:nvPr/>
        </p:nvSpPr>
        <p:spPr>
          <a:xfrm>
            <a:off x="8312290" y="864158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什麼是素養？</a:t>
            </a:r>
          </a:p>
        </p:txBody>
      </p:sp>
    </p:spTree>
    <p:extLst>
      <p:ext uri="{BB962C8B-B14F-4D97-AF65-F5344CB8AC3E}">
        <p14:creationId xmlns:p14="http://schemas.microsoft.com/office/powerpoint/2010/main" val="110786632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1A421D-8BE0-4FE2-9E20-0CEA6A110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什麼是素養？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4CA4B6-6955-49B5-9E25-3751980AC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請看這個案例</a:t>
            </a:r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E28BA14A-3C90-491C-8535-16FFA5ED24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3640930"/>
              </p:ext>
            </p:extLst>
          </p:nvPr>
        </p:nvGraphicFramePr>
        <p:xfrm>
          <a:off x="2093579" y="3510951"/>
          <a:ext cx="6352875" cy="3998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圖片 4">
            <a:hlinkClick r:id="rId7" action="ppaction://hlinkfile"/>
            <a:extLst>
              <a:ext uri="{FF2B5EF4-FFF2-40B4-BE49-F238E27FC236}">
                <a16:creationId xmlns:a16="http://schemas.microsoft.com/office/drawing/2014/main" id="{39AD81D2-B69B-4439-A6E5-171780CC8DA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736" t="7170" r="24858" b="14843"/>
          <a:stretch/>
        </p:blipFill>
        <p:spPr>
          <a:xfrm>
            <a:off x="8538365" y="1825625"/>
            <a:ext cx="2723524" cy="252027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9A56FAE-707E-4BF8-926F-D3DDEB358F4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r="16428"/>
          <a:stretch/>
        </p:blipFill>
        <p:spPr>
          <a:xfrm>
            <a:off x="4261449" y="4031372"/>
            <a:ext cx="724619" cy="100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1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AA9A18-893D-449C-A98B-F32CC33B6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e-Learning</a:t>
            </a:r>
            <a:endParaRPr lang="zh-TW" altLang="en-US" dirty="0"/>
          </a:p>
        </p:txBody>
      </p:sp>
      <p:pic>
        <p:nvPicPr>
          <p:cNvPr id="7" name="圖形 6" descr="教室">
            <a:extLst>
              <a:ext uri="{FF2B5EF4-FFF2-40B4-BE49-F238E27FC236}">
                <a16:creationId xmlns:a16="http://schemas.microsoft.com/office/drawing/2014/main" id="{7C13BC06-C2E3-49BF-8B00-86B8662BE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66" y="2853958"/>
            <a:ext cx="2008517" cy="2008517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28102775-D61E-42B9-961C-03FF32C2B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878" y="1196784"/>
            <a:ext cx="2261691" cy="2661432"/>
          </a:xfrm>
          <a:prstGeom prst="rect">
            <a:avLst/>
          </a:prstGeom>
        </p:spPr>
      </p:pic>
      <p:graphicFrame>
        <p:nvGraphicFramePr>
          <p:cNvPr id="30" name="資料庫圖表 29">
            <a:extLst>
              <a:ext uri="{FF2B5EF4-FFF2-40B4-BE49-F238E27FC236}">
                <a16:creationId xmlns:a16="http://schemas.microsoft.com/office/drawing/2014/main" id="{BD6B7B09-A9F2-4B4F-A2AA-40AA25934D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2170554"/>
              </p:ext>
            </p:extLst>
          </p:nvPr>
        </p:nvGraphicFramePr>
        <p:xfrm>
          <a:off x="603361" y="3036498"/>
          <a:ext cx="10916727" cy="4671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1" name="圖片 30">
            <a:extLst>
              <a:ext uri="{FF2B5EF4-FFF2-40B4-BE49-F238E27FC236}">
                <a16:creationId xmlns:a16="http://schemas.microsoft.com/office/drawing/2014/main" id="{189F471B-694C-4639-B18F-4C50F5C163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6030" y="414989"/>
            <a:ext cx="2164193" cy="25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6034A26A-54BE-474A-9CAE-604C4DBAD9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44906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583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ED1BE2-C818-4A36-8A53-ACAFA3984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84ED1BE2-C818-4A36-8A53-ACAFA3984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84ED1BE2-C818-4A36-8A53-ACAFA3984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84ED1BE2-C818-4A36-8A53-ACAFA3984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84ED1BE2-C818-4A36-8A53-ACAFA39845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353F0F-01D3-447B-8FE3-40E6BCA9A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61353F0F-01D3-447B-8FE3-40E6BCA9A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61353F0F-01D3-447B-8FE3-40E6BCA9A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61353F0F-01D3-447B-8FE3-40E6BCA9A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61353F0F-01D3-447B-8FE3-40E6BCA9AA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CE9A7D-998F-4475-BED9-2609CFEAC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0DCE9A7D-998F-4475-BED9-2609CFEAC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0DCE9A7D-998F-4475-BED9-2609CFEAC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0DCE9A7D-998F-4475-BED9-2609CFEAC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0DCE9A7D-998F-4475-BED9-2609CFEAC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F99031-8232-46AF-8E93-CC84B42F2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59F99031-8232-46AF-8E93-CC84B42F2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59F99031-8232-46AF-8E93-CC84B42F2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59F99031-8232-46AF-8E93-CC84B42F2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59F99031-8232-46AF-8E93-CC84B42F2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663CD5-A8B7-4F3E-B16F-F7D9A1824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0D663CD5-A8B7-4F3E-B16F-F7D9A1824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0D663CD5-A8B7-4F3E-B16F-F7D9A1824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0D663CD5-A8B7-4F3E-B16F-F7D9A1824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0D663CD5-A8B7-4F3E-B16F-F7D9A1824A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32858E-0877-455B-9E3D-A87E3D042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5332858E-0877-455B-9E3D-A87E3D042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5332858E-0877-455B-9E3D-A87E3D042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5332858E-0877-455B-9E3D-A87E3D042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5332858E-0877-455B-9E3D-A87E3D042D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A96550-D957-4BDA-A4C0-77C970B21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CDA96550-D957-4BDA-A4C0-77C970B21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CDA96550-D957-4BDA-A4C0-77C970B21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CDA96550-D957-4BDA-A4C0-77C970B21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CDA96550-D957-4BDA-A4C0-77C970B210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560DC0-DF7D-456E-B041-4BDDB2803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B2560DC0-DF7D-456E-B041-4BDDB2803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B2560DC0-DF7D-456E-B041-4BDDB2803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B2560DC0-DF7D-456E-B041-4BDDB2803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B2560DC0-DF7D-456E-B041-4BDDB28036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F327FE-90C4-4932-8BAA-A4B581770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8CF327FE-90C4-4932-8BAA-A4B581770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8CF327FE-90C4-4932-8BAA-A4B581770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8CF327FE-90C4-4932-8BAA-A4B581770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8CF327FE-90C4-4932-8BAA-A4B5817701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F686DE-5361-4A5C-9C2B-6722679EE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87F686DE-5361-4A5C-9C2B-6722679EE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87F686DE-5361-4A5C-9C2B-6722679EE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87F686DE-5361-4A5C-9C2B-6722679EE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87F686DE-5361-4A5C-9C2B-6722679EE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178656-CD62-48BA-98CE-4EE46B6BB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5B178656-CD62-48BA-98CE-4EE46B6BB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5B178656-CD62-48BA-98CE-4EE46B6BB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graphicEl>
                                              <a:dgm id="{5B178656-CD62-48BA-98CE-4EE46B6BB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graphicEl>
                                              <a:dgm id="{5B178656-CD62-48BA-98CE-4EE46B6BB3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28B198-4B34-4C41-8CE4-57DEA9845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4E28B198-4B34-4C41-8CE4-57DEA9845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4E28B198-4B34-4C41-8CE4-57DEA9845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4E28B198-4B34-4C41-8CE4-57DEA9845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>
                                            <p:graphicEl>
                                              <a:dgm id="{4E28B198-4B34-4C41-8CE4-57DEA9845C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6AFA36-4814-4A24-B455-33AED313B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7C6AFA36-4814-4A24-B455-33AED313B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graphicEl>
                                              <a:dgm id="{7C6AFA36-4814-4A24-B455-33AED313B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graphicEl>
                                              <a:dgm id="{7C6AFA36-4814-4A24-B455-33AED313B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>
                                            <p:graphicEl>
                                              <a:dgm id="{7C6AFA36-4814-4A24-B455-33AED313BB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B1E5AD-F545-4F1E-B6E3-2B2849411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graphicEl>
                                              <a:dgm id="{94B1E5AD-F545-4F1E-B6E3-2B2849411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graphicEl>
                                              <a:dgm id="{94B1E5AD-F545-4F1E-B6E3-2B2849411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graphicEl>
                                              <a:dgm id="{94B1E5AD-F545-4F1E-B6E3-2B2849411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graphicEl>
                                              <a:dgm id="{94B1E5AD-F545-4F1E-B6E3-2B28494110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01EE9E-A4E1-43A8-A4B8-F7AA8AE1B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graphicEl>
                                              <a:dgm id="{D901EE9E-A4E1-43A8-A4B8-F7AA8AE1B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graphicEl>
                                              <a:dgm id="{D901EE9E-A4E1-43A8-A4B8-F7AA8AE1B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graphicEl>
                                              <a:dgm id="{D901EE9E-A4E1-43A8-A4B8-F7AA8AE1B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graphicEl>
                                              <a:dgm id="{D901EE9E-A4E1-43A8-A4B8-F7AA8AE1B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AA9A18-893D-449C-A98B-F32CC33B6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e-Assessment</a:t>
            </a:r>
            <a:endParaRPr lang="zh-TW" altLang="en-US" dirty="0"/>
          </a:p>
        </p:txBody>
      </p:sp>
      <p:graphicFrame>
        <p:nvGraphicFramePr>
          <p:cNvPr id="30" name="資料庫圖表 29">
            <a:extLst>
              <a:ext uri="{FF2B5EF4-FFF2-40B4-BE49-F238E27FC236}">
                <a16:creationId xmlns:a16="http://schemas.microsoft.com/office/drawing/2014/main" id="{BD6B7B09-A9F2-4B4F-A2AA-40AA25934D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9820075"/>
              </p:ext>
            </p:extLst>
          </p:nvPr>
        </p:nvGraphicFramePr>
        <p:xfrm>
          <a:off x="437073" y="3010046"/>
          <a:ext cx="10916727" cy="4671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圖片 2">
            <a:hlinkClick r:id="rId7"/>
            <a:extLst>
              <a:ext uri="{FF2B5EF4-FFF2-40B4-BE49-F238E27FC236}">
                <a16:creationId xmlns:a16="http://schemas.microsoft.com/office/drawing/2014/main" id="{D087B557-0AEC-413B-9B01-AC73F11120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3799363"/>
            <a:ext cx="2400300" cy="600075"/>
          </a:xfrm>
          <a:prstGeom prst="rect">
            <a:avLst/>
          </a:prstGeom>
        </p:spPr>
      </p:pic>
      <p:pic>
        <p:nvPicPr>
          <p:cNvPr id="8" name="圖片 7">
            <a:hlinkClick r:id="rId9"/>
            <a:extLst>
              <a:ext uri="{FF2B5EF4-FFF2-40B4-BE49-F238E27FC236}">
                <a16:creationId xmlns:a16="http://schemas.microsoft.com/office/drawing/2014/main" id="{7C9E39B2-9DE6-47B8-A323-CF21858492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5325" y="2798908"/>
            <a:ext cx="2400300" cy="844550"/>
          </a:xfrm>
          <a:prstGeom prst="rect">
            <a:avLst/>
          </a:prstGeom>
        </p:spPr>
      </p:pic>
      <p:pic>
        <p:nvPicPr>
          <p:cNvPr id="9" name="圖片 8">
            <a:hlinkClick r:id="rId11"/>
            <a:extLst>
              <a:ext uri="{FF2B5EF4-FFF2-40B4-BE49-F238E27FC236}">
                <a16:creationId xmlns:a16="http://schemas.microsoft.com/office/drawing/2014/main" id="{48D75C69-2924-4CA2-9557-2C1835A99FC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68160"/>
          <a:stretch/>
        </p:blipFill>
        <p:spPr>
          <a:xfrm>
            <a:off x="4267200" y="3048955"/>
            <a:ext cx="2400300" cy="728478"/>
          </a:xfrm>
          <a:prstGeom prst="rect">
            <a:avLst/>
          </a:prstGeom>
        </p:spPr>
      </p:pic>
      <p:pic>
        <p:nvPicPr>
          <p:cNvPr id="2054" name="Picture 6" descr="https://tasal.naer.edu.tw/images/logo.png">
            <a:hlinkClick r:id="rId13"/>
            <a:extLst>
              <a:ext uri="{FF2B5EF4-FFF2-40B4-BE49-F238E27FC236}">
                <a16:creationId xmlns:a16="http://schemas.microsoft.com/office/drawing/2014/main" id="{BA6F0253-9FA7-44AA-B55D-A7777D592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15" y="2132158"/>
            <a:ext cx="31623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id="{B0788F65-5485-4AD4-B0EC-A58BCAF7AB62}"/>
              </a:ext>
            </a:extLst>
          </p:cNvPr>
          <p:cNvGrpSpPr/>
          <p:nvPr/>
        </p:nvGrpSpPr>
        <p:grpSpPr>
          <a:xfrm>
            <a:off x="7892625" y="741281"/>
            <a:ext cx="3173944" cy="2163196"/>
            <a:chOff x="8332573" y="801136"/>
            <a:chExt cx="3173944" cy="2163196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3046C5C7-0EDB-4E26-B32B-B1FF9E76B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332573" y="1694347"/>
              <a:ext cx="2112895" cy="1269985"/>
            </a:xfrm>
            <a:prstGeom prst="rect">
              <a:avLst/>
            </a:prstGeom>
          </p:spPr>
        </p:pic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9F756448-CCC2-42BA-9F92-18C1B4855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25137" t="15215" r="25836"/>
            <a:stretch/>
          </p:blipFill>
          <p:spPr>
            <a:xfrm>
              <a:off x="10445468" y="801136"/>
              <a:ext cx="1061049" cy="2163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265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5F7768-EDB2-47C7-8612-F4838A72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6034A26A-54BE-474A-9CAE-604C4DBAD9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821266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403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ED1BE2-C818-4A36-8A53-ACAFA3984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84ED1BE2-C818-4A36-8A53-ACAFA3984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84ED1BE2-C818-4A36-8A53-ACAFA3984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84ED1BE2-C818-4A36-8A53-ACAFA3984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84ED1BE2-C818-4A36-8A53-ACAFA39845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353F0F-01D3-447B-8FE3-40E6BCA9A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61353F0F-01D3-447B-8FE3-40E6BCA9A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61353F0F-01D3-447B-8FE3-40E6BCA9A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61353F0F-01D3-447B-8FE3-40E6BCA9A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61353F0F-01D3-447B-8FE3-40E6BCA9AA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CE9A7D-998F-4475-BED9-2609CFEAC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0DCE9A7D-998F-4475-BED9-2609CFEAC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0DCE9A7D-998F-4475-BED9-2609CFEAC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0DCE9A7D-998F-4475-BED9-2609CFEAC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0DCE9A7D-998F-4475-BED9-2609CFEAC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F99031-8232-46AF-8E93-CC84B42F2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59F99031-8232-46AF-8E93-CC84B42F2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59F99031-8232-46AF-8E93-CC84B42F2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59F99031-8232-46AF-8E93-CC84B42F2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59F99031-8232-46AF-8E93-CC84B42F2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663CD5-A8B7-4F3E-B16F-F7D9A1824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0D663CD5-A8B7-4F3E-B16F-F7D9A1824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0D663CD5-A8B7-4F3E-B16F-F7D9A1824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0D663CD5-A8B7-4F3E-B16F-F7D9A1824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0D663CD5-A8B7-4F3E-B16F-F7D9A1824A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560DC0-DF7D-456E-B041-4BDDB2803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B2560DC0-DF7D-456E-B041-4BDDB2803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B2560DC0-DF7D-456E-B041-4BDDB2803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B2560DC0-DF7D-456E-B041-4BDDB2803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B2560DC0-DF7D-456E-B041-4BDDB28036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F327FE-90C4-4932-8BAA-A4B581770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8CF327FE-90C4-4932-8BAA-A4B581770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8CF327FE-90C4-4932-8BAA-A4B581770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8CF327FE-90C4-4932-8BAA-A4B581770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8CF327FE-90C4-4932-8BAA-A4B5817701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28B198-4B34-4C41-8CE4-57DEA9845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4E28B198-4B34-4C41-8CE4-57DEA9845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4E28B198-4B34-4C41-8CE4-57DEA9845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4E28B198-4B34-4C41-8CE4-57DEA9845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4E28B198-4B34-4C41-8CE4-57DEA9845C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6AFA36-4814-4A24-B455-33AED313B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7C6AFA36-4814-4A24-B455-33AED313B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7C6AFA36-4814-4A24-B455-33AED313B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7C6AFA36-4814-4A24-B455-33AED313B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7C6AFA36-4814-4A24-B455-33AED313BB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960637-7FB5-44BA-B3CA-50DA72ACE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5F960637-7FB5-44BA-B3CA-50DA72ACE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5F960637-7FB5-44BA-B3CA-50DA72ACE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5F960637-7FB5-44BA-B3CA-50DA72ACE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5F960637-7FB5-44BA-B3CA-50DA72ACE6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6B88E0-2F8E-4B78-B00C-38ED8C690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196B88E0-2F8E-4B78-B00C-38ED8C690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196B88E0-2F8E-4B78-B00C-38ED8C690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graphicEl>
                                              <a:dgm id="{196B88E0-2F8E-4B78-B00C-38ED8C690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graphicEl>
                                              <a:dgm id="{196B88E0-2F8E-4B78-B00C-38ED8C690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76EA6D-F75D-4FFC-B20C-90C9BAAF6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2A76EA6D-F75D-4FFC-B20C-90C9BAAF6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2A76EA6D-F75D-4FFC-B20C-90C9BAAF6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2A76EA6D-F75D-4FFC-B20C-90C9BAAF6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>
                                            <p:graphicEl>
                                              <a:dgm id="{2A76EA6D-F75D-4FFC-B20C-90C9BAAF64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B9E0D1-B2D3-46EA-B087-9A6625349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61B9E0D1-B2D3-46EA-B087-9A6625349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graphicEl>
                                              <a:dgm id="{61B9E0D1-B2D3-46EA-B087-9A6625349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graphicEl>
                                              <a:dgm id="{61B9E0D1-B2D3-46EA-B087-9A6625349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>
                                            <p:graphicEl>
                                              <a:dgm id="{61B9E0D1-B2D3-46EA-B087-9A6625349C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3408F3-8B64-4F28-857A-599916CD0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8E2E413-5269-496B-B7C1-D10E0AFA5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252"/>
            <a:ext cx="10515600" cy="4351338"/>
          </a:xfrm>
        </p:spPr>
        <p:txBody>
          <a:bodyPr/>
          <a:lstStyle/>
          <a:p>
            <a:r>
              <a:rPr lang="en-US" altLang="zh-TW" dirty="0"/>
              <a:t>Big Data + AI</a:t>
            </a:r>
            <a:r>
              <a:rPr lang="zh-TW" altLang="en-US" dirty="0"/>
              <a:t> </a:t>
            </a:r>
            <a:r>
              <a:rPr lang="en-US" altLang="zh-TW" dirty="0">
                <a:sym typeface="Wingdings" panose="05000000000000000000" pitchFamily="2" charset="2"/>
              </a:rPr>
              <a:t> </a:t>
            </a:r>
            <a:r>
              <a:rPr lang="zh-TW" altLang="en-US" dirty="0">
                <a:sym typeface="Wingdings" panose="05000000000000000000" pitchFamily="2" charset="2"/>
              </a:rPr>
              <a:t>形成性評量（</a:t>
            </a:r>
            <a:r>
              <a:rPr lang="en-US" altLang="zh-TW" dirty="0">
                <a:sym typeface="Wingdings" panose="05000000000000000000" pitchFamily="2" charset="2"/>
              </a:rPr>
              <a:t>Assessment for Learning</a:t>
            </a:r>
            <a:r>
              <a:rPr lang="zh-TW" altLang="en-US" dirty="0">
                <a:sym typeface="Wingdings" panose="05000000000000000000" pitchFamily="2" charset="2"/>
              </a:rPr>
              <a:t>）</a:t>
            </a:r>
            <a:endParaRPr lang="en-US" altLang="zh-TW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dirty="0">
                <a:sym typeface="Wingdings" panose="05000000000000000000" pitchFamily="2" charset="2"/>
              </a:rPr>
              <a:t>                            </a:t>
            </a:r>
            <a:r>
              <a:rPr lang="zh-TW" altLang="en-US" dirty="0">
                <a:sym typeface="Wingdings" panose="05000000000000000000" pitchFamily="2" charset="2"/>
              </a:rPr>
              <a:t>歷程性評量（</a:t>
            </a:r>
            <a:r>
              <a:rPr lang="en-US" altLang="zh-TW" dirty="0">
                <a:sym typeface="Wingdings" panose="05000000000000000000" pitchFamily="2" charset="2"/>
              </a:rPr>
              <a:t>Assessment as Learning</a:t>
            </a:r>
            <a:r>
              <a:rPr lang="zh-TW" altLang="en-US" dirty="0">
                <a:sym typeface="Wingdings" panose="05000000000000000000" pitchFamily="2" charset="2"/>
              </a:rPr>
              <a:t>）</a:t>
            </a:r>
            <a:endParaRPr lang="en-US" altLang="zh-TW" dirty="0"/>
          </a:p>
          <a:p>
            <a:r>
              <a:rPr lang="en-US" altLang="zh-TW" dirty="0"/>
              <a:t>AR + VR</a:t>
            </a:r>
            <a:r>
              <a:rPr lang="zh-TW" altLang="en-US" dirty="0"/>
              <a:t> </a:t>
            </a:r>
            <a:r>
              <a:rPr lang="en-US" altLang="zh-TW" dirty="0">
                <a:sym typeface="Wingdings" panose="05000000000000000000" pitchFamily="2" charset="2"/>
              </a:rPr>
              <a:t> </a:t>
            </a:r>
            <a:r>
              <a:rPr lang="zh-TW" altLang="en-US" dirty="0">
                <a:sym typeface="Wingdings" panose="05000000000000000000" pitchFamily="2" charset="2"/>
              </a:rPr>
              <a:t>真實評量（</a:t>
            </a:r>
            <a:r>
              <a:rPr lang="en-US" altLang="zh-TW" dirty="0">
                <a:sym typeface="Wingdings" panose="05000000000000000000" pitchFamily="2" charset="2"/>
              </a:rPr>
              <a:t>Authentic Assessment</a:t>
            </a:r>
            <a:r>
              <a:rPr lang="zh-TW" altLang="en-US" dirty="0">
                <a:sym typeface="Wingdings" panose="05000000000000000000" pitchFamily="2" charset="2"/>
              </a:rPr>
              <a:t>）</a:t>
            </a:r>
            <a:endParaRPr lang="en-US" altLang="zh-TW" dirty="0"/>
          </a:p>
          <a:p>
            <a:r>
              <a:rPr lang="zh-TW" altLang="en-US" dirty="0"/>
              <a:t>人才需求的改變 </a:t>
            </a:r>
            <a:r>
              <a:rPr lang="en-US" altLang="zh-TW" dirty="0"/>
              <a:t>+</a:t>
            </a:r>
            <a:r>
              <a:rPr lang="zh-TW" altLang="en-US" dirty="0"/>
              <a:t> 雇傭型態的改變</a:t>
            </a:r>
            <a:endParaRPr lang="en-US" altLang="zh-TW" dirty="0"/>
          </a:p>
          <a:p>
            <a:r>
              <a:rPr lang="zh-TW" altLang="en-US" dirty="0"/>
              <a:t>學習型態的改變 </a:t>
            </a:r>
            <a:r>
              <a:rPr lang="en-US" altLang="zh-TW" dirty="0"/>
              <a:t>+</a:t>
            </a:r>
            <a:r>
              <a:rPr lang="zh-TW" altLang="en-US" dirty="0"/>
              <a:t> 教師角色的改變</a:t>
            </a:r>
            <a:r>
              <a:rPr lang="en-US" altLang="zh-TW" dirty="0"/>
              <a:t> + </a:t>
            </a:r>
            <a:r>
              <a:rPr lang="zh-TW" altLang="en-US" dirty="0"/>
              <a:t>學校型態的改變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1737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2040</TotalTime>
  <Words>226</Words>
  <Application>Microsoft Office PowerPoint</Application>
  <PresentationFormat>寬螢幕</PresentationFormat>
  <Paragraphs>67</Paragraphs>
  <Slides>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8</vt:i4>
      </vt:variant>
    </vt:vector>
  </HeadingPairs>
  <TitlesOfParts>
    <vt:vector size="18" baseType="lpstr">
      <vt:lpstr>微軟正黑體</vt:lpstr>
      <vt:lpstr>新細明體</vt:lpstr>
      <vt:lpstr>Arial</vt:lpstr>
      <vt:lpstr>Calibri</vt:lpstr>
      <vt:lpstr>Calibri Light</vt:lpstr>
      <vt:lpstr>Wingdings</vt:lpstr>
      <vt:lpstr>Wingdings 2</vt:lpstr>
      <vt:lpstr>Office 佈景主題</vt:lpstr>
      <vt:lpstr>2_Office 佈景主題</vt:lpstr>
      <vt:lpstr>1_Office 佈景主題</vt:lpstr>
      <vt:lpstr>素養導向科技化教學與評量 的趨勢和重要性</vt:lpstr>
      <vt:lpstr>PowerPoint 簡報</vt:lpstr>
      <vt:lpstr>什麼是素養？</vt:lpstr>
      <vt:lpstr>e-Learning</vt:lpstr>
      <vt:lpstr>PowerPoint 簡報</vt:lpstr>
      <vt:lpstr>e-Assessment</vt:lpstr>
      <vt:lpstr>PowerPoint 簡報</vt:lpstr>
      <vt:lpstr>結論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素養導向科技化教學與評量的趨勢和重要性</dc:title>
  <dc:creator>Andrew Jen</dc:creator>
  <cp:lastModifiedBy>Andrew Jen</cp:lastModifiedBy>
  <cp:revision>27</cp:revision>
  <dcterms:created xsi:type="dcterms:W3CDTF">2020-07-13T15:57:27Z</dcterms:created>
  <dcterms:modified xsi:type="dcterms:W3CDTF">2020-08-03T16:38:19Z</dcterms:modified>
</cp:coreProperties>
</file>