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15"/>
  </p:notesMasterIdLst>
  <p:sldIdLst>
    <p:sldId id="295" r:id="rId3"/>
    <p:sldId id="277" r:id="rId4"/>
    <p:sldId id="296" r:id="rId5"/>
    <p:sldId id="297" r:id="rId6"/>
    <p:sldId id="302" r:id="rId7"/>
    <p:sldId id="303" r:id="rId8"/>
    <p:sldId id="304" r:id="rId9"/>
    <p:sldId id="301" r:id="rId10"/>
    <p:sldId id="305" r:id="rId11"/>
    <p:sldId id="261" r:id="rId12"/>
    <p:sldId id="306" r:id="rId13"/>
    <p:sldId id="307" r:id="rId14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863" userDrawn="1">
          <p15:clr>
            <a:srgbClr val="A4A3A4"/>
          </p15:clr>
        </p15:guide>
        <p15:guide id="3" pos="1436" userDrawn="1">
          <p15:clr>
            <a:srgbClr val="A4A3A4"/>
          </p15:clr>
        </p15:guide>
        <p15:guide id="4" pos="6267" userDrawn="1">
          <p15:clr>
            <a:srgbClr val="A4A3A4"/>
          </p15:clr>
        </p15:guide>
        <p15:guide id="5" orient="horz" pos="1525" userDrawn="1">
          <p15:clr>
            <a:srgbClr val="A4A3A4"/>
          </p15:clr>
        </p15:guide>
        <p15:guide id="7" orient="horz" pos="3612" userDrawn="1">
          <p15:clr>
            <a:srgbClr val="A4A3A4"/>
          </p15:clr>
        </p15:guide>
        <p15:guide id="8" orient="horz" pos="38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736"/>
    <a:srgbClr val="6F1816"/>
    <a:srgbClr val="6F110F"/>
    <a:srgbClr val="6C110E"/>
    <a:srgbClr val="C5AE35"/>
    <a:srgbClr val="744B24"/>
    <a:srgbClr val="C3A67A"/>
    <a:srgbClr val="EDC361"/>
    <a:srgbClr val="E6E6E6"/>
    <a:srgbClr val="120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23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-91" y="-53"/>
      </p:cViewPr>
      <p:guideLst>
        <p:guide orient="horz" pos="1525"/>
        <p:guide orient="horz" pos="3612"/>
        <p:guide orient="horz" pos="3861"/>
        <p:guide pos="3863"/>
        <p:guide pos="1436"/>
        <p:guide pos="62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FDBADF-E952-4648-99E6-2AB8772CC73F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6E6B7-2897-42A1-9BE2-31B8C6C9885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514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E6B7-2897-42A1-9BE2-31B8C6C9885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5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E6B7-2897-42A1-9BE2-31B8C6C9885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8834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E6B7-2897-42A1-9BE2-31B8C6C9885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010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E6B7-2897-42A1-9BE2-31B8C6C9885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52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E6B7-2897-42A1-9BE2-31B8C6C9885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005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E6B7-2897-42A1-9BE2-31B8C6C9885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012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E6B7-2897-42A1-9BE2-31B8C6C9885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585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E6B7-2897-42A1-9BE2-31B8C6C9885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6337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E6B7-2897-42A1-9BE2-31B8C6C9885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603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F6E6B7-2897-42A1-9BE2-31B8C6C9885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4286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EC79C80B-9B79-4D6B-AA92-9D5130B490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416E3F8-DB68-4139-91C6-D02B8147023B}" type="datetimeFigureOut">
              <a:rPr lang="zh-CN" altLang="en-US" smtClean="0"/>
              <a:t>2021/4/28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D20AA7D-D106-4682-B462-91637C3F8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DBC82B1-4FC5-48D1-803A-F9CEA84B9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BEE2C62-D18C-4321-9BAB-92C80839E2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9408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2021/4/28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46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2021/4/28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322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867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0ABECDBF-45F5-499C-9488-8DD7517F7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892" y="2595733"/>
            <a:ext cx="7558006" cy="198403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1A8779EA-0BB6-4979-B5E8-D0767D6247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3299" y="4122655"/>
            <a:ext cx="3817529" cy="26995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CEDA84BE-5631-4050-817B-7B3A7F77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19557" y="599573"/>
            <a:ext cx="1061453" cy="10614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BB9B8DA-A133-4332-AEC9-500F032EE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8"/>
            <a:ext cx="1057730" cy="1132114"/>
          </a:xfrm>
          <a:prstGeom prst="rect">
            <a:avLst/>
          </a:prstGeom>
        </p:spPr>
      </p:pic>
      <p:sp>
        <p:nvSpPr>
          <p:cNvPr id="14" name="矩形: 折角 13">
            <a:extLst>
              <a:ext uri="{FF2B5EF4-FFF2-40B4-BE49-F238E27FC236}">
                <a16:creationId xmlns:a16="http://schemas.microsoft.com/office/drawing/2014/main" xmlns="" id="{AB0F4288-4968-4C3D-86A6-8DADB4E93AE7}"/>
              </a:ext>
            </a:extLst>
          </p:cNvPr>
          <p:cNvSpPr/>
          <p:nvPr userDrawn="1"/>
        </p:nvSpPr>
        <p:spPr>
          <a:xfrm flipH="1">
            <a:off x="301172" y="459920"/>
            <a:ext cx="11589656" cy="6255659"/>
          </a:xfrm>
          <a:prstGeom prst="foldedCorner">
            <a:avLst>
              <a:gd name="adj" fmla="val 24360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394CC8BD-E801-48AD-ACA1-6BD56509085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6746" y="-15437"/>
            <a:ext cx="3388951" cy="254171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4E5D25B1-8671-4C59-BDA4-763767C3B2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30478" y="-20738"/>
            <a:ext cx="2261521" cy="339228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2DD79A0-82B4-4394-BC44-DA722D76F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48"/>
          <a:stretch/>
        </p:blipFill>
        <p:spPr>
          <a:xfrm>
            <a:off x="11067143" y="2362199"/>
            <a:ext cx="1124857" cy="113211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0276DB39-5720-4EAE-B297-B5D7D9ADD4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03482" y="5760740"/>
            <a:ext cx="1061453" cy="10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0A51977E-15CB-4C30-A956-CA513386D6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4634" y="468820"/>
            <a:ext cx="1061453" cy="106145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AB4AB717-E43D-4862-BB3E-6E0C1D57C6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86737" y="476763"/>
            <a:ext cx="1061453" cy="106145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BB9B8DA-A133-4332-AEC9-500F032EE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8"/>
            <a:ext cx="1057730" cy="1132114"/>
          </a:xfrm>
          <a:prstGeom prst="rect">
            <a:avLst/>
          </a:prstGeom>
        </p:spPr>
      </p:pic>
      <p:sp>
        <p:nvSpPr>
          <p:cNvPr id="14" name="矩形: 折角 13">
            <a:extLst>
              <a:ext uri="{FF2B5EF4-FFF2-40B4-BE49-F238E27FC236}">
                <a16:creationId xmlns:a16="http://schemas.microsoft.com/office/drawing/2014/main" xmlns="" id="{AB0F4288-4968-4C3D-86A6-8DADB4E93AE7}"/>
              </a:ext>
            </a:extLst>
          </p:cNvPr>
          <p:cNvSpPr/>
          <p:nvPr userDrawn="1"/>
        </p:nvSpPr>
        <p:spPr>
          <a:xfrm flipH="1">
            <a:off x="301172" y="301170"/>
            <a:ext cx="11589656" cy="6255659"/>
          </a:xfrm>
          <a:prstGeom prst="foldedCorner">
            <a:avLst>
              <a:gd name="adj" fmla="val 20770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2DD79A0-82B4-4394-BC44-DA722D76F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48"/>
          <a:stretch/>
        </p:blipFill>
        <p:spPr>
          <a:xfrm>
            <a:off x="11067143" y="2362199"/>
            <a:ext cx="1124857" cy="1132114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238C7266-7FB6-4E8C-A214-6165DEFC445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892" y="2595733"/>
            <a:ext cx="7558006" cy="1984032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E7AD361A-37B6-4603-886F-C202F859A5F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6746" y="-15437"/>
            <a:ext cx="3388951" cy="2541713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562C7B86-B02D-44AE-B5F5-114FD0DD7CA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30478" y="-20738"/>
            <a:ext cx="2261521" cy="339228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xmlns="" id="{09A62AB3-00B0-4F23-8EF1-B96BC66659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64921" y="5359839"/>
            <a:ext cx="1061453" cy="1061453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094F5AC9-B12F-4F92-9E61-88AFECCF3C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3164" y="5275693"/>
            <a:ext cx="1061453" cy="106145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A3170890-991C-4568-91E5-2CCF2236BD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890" y="5555342"/>
            <a:ext cx="1061453" cy="10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96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BB9B8DA-A133-4332-AEC9-500F032EE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8"/>
            <a:ext cx="1057730" cy="1132114"/>
          </a:xfrm>
          <a:prstGeom prst="rect">
            <a:avLst/>
          </a:prstGeom>
        </p:spPr>
      </p:pic>
      <p:sp>
        <p:nvSpPr>
          <p:cNvPr id="14" name="矩形: 折角 13">
            <a:extLst>
              <a:ext uri="{FF2B5EF4-FFF2-40B4-BE49-F238E27FC236}">
                <a16:creationId xmlns:a16="http://schemas.microsoft.com/office/drawing/2014/main" xmlns="" id="{AB0F4288-4968-4C3D-86A6-8DADB4E93AE7}"/>
              </a:ext>
            </a:extLst>
          </p:cNvPr>
          <p:cNvSpPr/>
          <p:nvPr userDrawn="1"/>
        </p:nvSpPr>
        <p:spPr>
          <a:xfrm flipH="1">
            <a:off x="301172" y="301170"/>
            <a:ext cx="11589656" cy="6255659"/>
          </a:xfrm>
          <a:prstGeom prst="foldedCorner">
            <a:avLst>
              <a:gd name="adj" fmla="val 20001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2DD79A0-82B4-4394-BC44-DA722D76F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48"/>
          <a:stretch/>
        </p:blipFill>
        <p:spPr>
          <a:xfrm>
            <a:off x="11067143" y="2362199"/>
            <a:ext cx="1124857" cy="113211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DB4E948-8FED-465E-8D9D-91BDF2CCB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56"/>
          <a:stretch/>
        </p:blipFill>
        <p:spPr>
          <a:xfrm>
            <a:off x="1924697" y="2548015"/>
            <a:ext cx="1285033" cy="7009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681CA4A-682E-449F-8827-E1A4ED1A4F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6746" y="-15437"/>
            <a:ext cx="3388951" cy="25417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8E72CE9-E451-4EE6-84DD-D6E43013FC7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30478" y="-20738"/>
            <a:ext cx="2261521" cy="339228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xmlns="" id="{081C7936-70E8-4C59-9CF6-D718FA42635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892" y="2595733"/>
            <a:ext cx="7558006" cy="198403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AAC0E9D2-38DC-4E15-9A80-A524672AAF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64921" y="5359839"/>
            <a:ext cx="1061453" cy="106145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C80216B-8914-468B-9EDB-358A976EDDA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3164" y="5275693"/>
            <a:ext cx="1061453" cy="106145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85E5D280-592A-4FA2-8033-8B755AEE2B0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890" y="5555342"/>
            <a:ext cx="1061453" cy="10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15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BB9B8DA-A133-4332-AEC9-500F032EE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89178"/>
            <a:ext cx="1057730" cy="1132114"/>
          </a:xfrm>
          <a:prstGeom prst="rect">
            <a:avLst/>
          </a:prstGeom>
        </p:spPr>
      </p:pic>
      <p:sp>
        <p:nvSpPr>
          <p:cNvPr id="14" name="矩形: 折角 13">
            <a:extLst>
              <a:ext uri="{FF2B5EF4-FFF2-40B4-BE49-F238E27FC236}">
                <a16:creationId xmlns:a16="http://schemas.microsoft.com/office/drawing/2014/main" xmlns="" id="{AB0F4288-4968-4C3D-86A6-8DADB4E93AE7}"/>
              </a:ext>
            </a:extLst>
          </p:cNvPr>
          <p:cNvSpPr/>
          <p:nvPr userDrawn="1"/>
        </p:nvSpPr>
        <p:spPr>
          <a:xfrm flipH="1">
            <a:off x="301172" y="301170"/>
            <a:ext cx="11589656" cy="6255659"/>
          </a:xfrm>
          <a:prstGeom prst="foldedCorner">
            <a:avLst>
              <a:gd name="adj" fmla="val 21283"/>
            </a:avLst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22DD79A0-82B4-4394-BC44-DA722D76F3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148"/>
          <a:stretch/>
        </p:blipFill>
        <p:spPr>
          <a:xfrm>
            <a:off x="11067143" y="2362199"/>
            <a:ext cx="1124857" cy="113211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CDB4E948-8FED-465E-8D9D-91BDF2CCB7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56"/>
          <a:stretch/>
        </p:blipFill>
        <p:spPr>
          <a:xfrm>
            <a:off x="1924697" y="2548015"/>
            <a:ext cx="1285033" cy="70092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406ACEE6-B58E-4EBB-BB00-0320FF3437F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892" y="2595733"/>
            <a:ext cx="7558006" cy="19840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5E3543EF-339B-47AB-8887-B184A970F6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36746" y="-15437"/>
            <a:ext cx="3388951" cy="254171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7C6DEB9-B51A-4348-9AC8-FEB114A008E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653719" y="-15437"/>
            <a:ext cx="2538281" cy="18180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E36CD28B-D27A-499F-A87A-16587E18F981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464921" y="5359839"/>
            <a:ext cx="1061453" cy="106145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D948A60A-35BE-4EB0-8460-216C78105EC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733164" y="5275693"/>
            <a:ext cx="1061453" cy="106145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xmlns="" id="{71A5F66A-C52D-46BE-BC3C-DB245FE14BB3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890" y="5555342"/>
            <a:ext cx="1061453" cy="106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50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90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102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4" name="TextBox 3"/>
          <p:cNvSpPr txBox="1"/>
          <p:nvPr userDrawn="1"/>
        </p:nvSpPr>
        <p:spPr>
          <a:xfrm>
            <a:off x="1187624" y="6881464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业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8633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40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B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3B3EC71D-8E6C-400D-A2A9-E7547B245FD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4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8" r:id="rId3"/>
    <p:sldLayoutId id="2147483659" r:id="rId4"/>
    <p:sldLayoutId id="2147483657" r:id="rId5"/>
    <p:sldLayoutId id="2147483660" r:id="rId6"/>
    <p:sldLayoutId id="2147483661" r:id="rId7"/>
    <p:sldLayoutId id="2147483662" r:id="rId8"/>
    <p:sldLayoutId id="2147483663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2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16" userDrawn="1">
          <p15:clr>
            <a:srgbClr val="F26B43"/>
          </p15:clr>
        </p15:guide>
        <p15:guide id="4" pos="7256" userDrawn="1">
          <p15:clr>
            <a:srgbClr val="F26B43"/>
          </p15:clr>
        </p15:guide>
        <p15:guide id="5" orient="horz" pos="648" userDrawn="1">
          <p15:clr>
            <a:srgbClr val="F26B43"/>
          </p15:clr>
        </p15:guide>
        <p15:guide id="6" orient="horz" pos="712" userDrawn="1">
          <p15:clr>
            <a:srgbClr val="F26B43"/>
          </p15:clr>
        </p15:guide>
        <p15:guide id="7" orient="horz" pos="3928" userDrawn="1">
          <p15:clr>
            <a:srgbClr val="F26B43"/>
          </p15:clr>
        </p15:guide>
        <p15:guide id="8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682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D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35CDA8C3-6DD7-4C1F-A59E-6E5D757663E9}"/>
              </a:ext>
            </a:extLst>
          </p:cNvPr>
          <p:cNvSpPr txBox="1"/>
          <p:nvPr/>
        </p:nvSpPr>
        <p:spPr>
          <a:xfrm>
            <a:off x="3763125" y="2639959"/>
            <a:ext cx="51090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9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飲食文學</a:t>
            </a:r>
            <a:endParaRPr lang="zh-CN" altLang="en-US" sz="96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E5F7820-9B8E-4F72-B90F-AA742A3AD4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6120" y="2639959"/>
            <a:ext cx="1653270" cy="165327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710543" y="4775367"/>
            <a:ext cx="32142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普二乙 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06 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吳添舜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指導老師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鄭名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棋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日期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:4/23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329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可能是插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34" y="618772"/>
            <a:ext cx="4089399" cy="60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926415" y="1430865"/>
            <a:ext cx="3877985" cy="46820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家中有位老阿婆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鄉村美食樣樣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好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做古早味料理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味到一出驚萬</a:t>
            </a:r>
            <a:r>
              <a:rPr lang="zh-TW" altLang="en-US" sz="4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endParaRPr lang="en-US" altLang="zh-TW" sz="4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道路滿是小黃花</a:t>
            </a:r>
          </a:p>
        </p:txBody>
      </p:sp>
      <p:sp>
        <p:nvSpPr>
          <p:cNvPr id="3" name="矩形 2"/>
          <p:cNvSpPr/>
          <p:nvPr/>
        </p:nvSpPr>
        <p:spPr>
          <a:xfrm>
            <a:off x="3776134" y="4461933"/>
            <a:ext cx="1566333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63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可能是插圖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34" y="618772"/>
            <a:ext cx="4089399" cy="601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719776" y="1845732"/>
            <a:ext cx="5109091" cy="468206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全部出自阿婆手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黃黃花朵漫天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飛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片片花瓣綻放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開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紅紅雙手包裹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住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看似簡單小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黃花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不知他人背後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苦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有時不幸沒</a:t>
            </a:r>
            <a:r>
              <a:rPr lang="zh-TW" altLang="en-US" sz="4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中獎</a:t>
            </a:r>
            <a:endParaRPr lang="en-US" altLang="zh-TW" sz="4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有時開出幾億元</a:t>
            </a:r>
          </a:p>
        </p:txBody>
      </p:sp>
      <p:sp>
        <p:nvSpPr>
          <p:cNvPr id="3" name="矩形 2"/>
          <p:cNvSpPr/>
          <p:nvPr/>
        </p:nvSpPr>
        <p:spPr>
          <a:xfrm>
            <a:off x="1413934" y="4487333"/>
            <a:ext cx="2421466" cy="1905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557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366655" y="2635135"/>
            <a:ext cx="54448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00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謝謝大家</a:t>
            </a:r>
          </a:p>
        </p:txBody>
      </p:sp>
      <p:pic>
        <p:nvPicPr>
          <p:cNvPr id="13316" name="Picture 4" descr="無奈熊- 謝謝大家喜歡熊熊的作品， 目前桌曆僅剩不到40本(歡呼)🎉🎉🎉 想要桌曆的朋友， 趕快把我帶回家，... | Faceboo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7444" b="7433"/>
          <a:stretch/>
        </p:blipFill>
        <p:spPr bwMode="auto">
          <a:xfrm rot="21013365">
            <a:off x="68046" y="4108694"/>
            <a:ext cx="3094702" cy="266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6872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49FE17D-0188-4B9D-8C72-E2697DB7D8F2}"/>
              </a:ext>
            </a:extLst>
          </p:cNvPr>
          <p:cNvSpPr/>
          <p:nvPr/>
        </p:nvSpPr>
        <p:spPr>
          <a:xfrm>
            <a:off x="4869705" y="187964"/>
            <a:ext cx="26500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發糕</a:t>
            </a:r>
            <a:endParaRPr lang="zh-CN" altLang="en-US" sz="96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595529-83E0-4C23-8AF9-0013B6BF9073}"/>
              </a:ext>
            </a:extLst>
          </p:cNvPr>
          <p:cNvSpPr/>
          <p:nvPr/>
        </p:nvSpPr>
        <p:spPr>
          <a:xfrm>
            <a:off x="1233468" y="2829034"/>
            <a:ext cx="622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647392" y="1659466"/>
            <a:ext cx="270933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食材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快發粉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慢發粉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麵粉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糖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米 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飛機牌油炸粉快發粉48g/盒油炸用油炸粉發粉醱粉盒裝| 蝦皮購物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245" y="1731545"/>
            <a:ext cx="4670769" cy="467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真好家】酵母發粉20g - 真好家| Rakuten樂天市場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879" y="1757624"/>
            <a:ext cx="4381500" cy="438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食得健康】漂白麵粉Vs不經漂白麵粉：營養成份、口感、味道哪樣較佳？-健康好人生Health-經濟通ET 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245" y="2053075"/>
            <a:ext cx="5689322" cy="37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糖太多會致癌？ - *CU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466" y="2127615"/>
            <a:ext cx="5564880" cy="36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花貴｜發糕製研所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8107">
            <a:off x="9404872" y="4034894"/>
            <a:ext cx="3318610" cy="3363256"/>
          </a:xfrm>
          <a:prstGeom prst="rect">
            <a:avLst/>
          </a:prstGeom>
        </p:spPr>
      </p:pic>
      <p:pic>
        <p:nvPicPr>
          <p:cNvPr id="4" name="Picture 2" descr="為什麼很難有真正的有機米？台灣好米冠軍得主這樣說| 聰明飲食| 養生| 元氣網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" r="2606"/>
          <a:stretch/>
        </p:blipFill>
        <p:spPr bwMode="auto">
          <a:xfrm>
            <a:off x="4190407" y="1659466"/>
            <a:ext cx="5659365" cy="4519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0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49FE17D-0188-4B9D-8C72-E2697DB7D8F2}"/>
              </a:ext>
            </a:extLst>
          </p:cNvPr>
          <p:cNvSpPr/>
          <p:nvPr/>
        </p:nvSpPr>
        <p:spPr>
          <a:xfrm>
            <a:off x="4852772" y="230297"/>
            <a:ext cx="26500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發糕</a:t>
            </a:r>
            <a:endParaRPr lang="zh-CN" altLang="en-US" sz="96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595529-83E0-4C23-8AF9-0013B6BF9073}"/>
              </a:ext>
            </a:extLst>
          </p:cNvPr>
          <p:cNvSpPr/>
          <p:nvPr/>
        </p:nvSpPr>
        <p:spPr>
          <a:xfrm>
            <a:off x="1233468" y="2829034"/>
            <a:ext cx="622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0AF626F-DD6E-4A07-8E49-8AD47D56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467" y="3832523"/>
            <a:ext cx="3781846" cy="302547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548666" y="3059866"/>
            <a:ext cx="3258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製作步驟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我愛發糕- 客製化T恤、個性化T恤、T恤創作│LOGOl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t="-429" r="48838" b="60225"/>
          <a:stretch/>
        </p:blipFill>
        <p:spPr bwMode="auto">
          <a:xfrm rot="20592040">
            <a:off x="2739325" y="2184186"/>
            <a:ext cx="1689671" cy="175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吉祥物占卜測願望達成指數｜ 蘋果新聞網｜ 蘋果日報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9" b="94844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8" t="12023" r="11302" b="12144"/>
          <a:stretch/>
        </p:blipFill>
        <p:spPr bwMode="auto">
          <a:xfrm rot="1179624">
            <a:off x="7502856" y="3947758"/>
            <a:ext cx="1835878" cy="16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3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49FE17D-0188-4B9D-8C72-E2697DB7D8F2}"/>
              </a:ext>
            </a:extLst>
          </p:cNvPr>
          <p:cNvSpPr/>
          <p:nvPr/>
        </p:nvSpPr>
        <p:spPr>
          <a:xfrm>
            <a:off x="5259148" y="467364"/>
            <a:ext cx="2108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Step1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595529-83E0-4C23-8AF9-0013B6BF9073}"/>
              </a:ext>
            </a:extLst>
          </p:cNvPr>
          <p:cNvSpPr/>
          <p:nvPr/>
        </p:nvSpPr>
        <p:spPr>
          <a:xfrm>
            <a:off x="1233468" y="2829034"/>
            <a:ext cx="622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5" name="图片 10">
            <a:extLst>
              <a:ext uri="{FF2B5EF4-FFF2-40B4-BE49-F238E27FC236}">
                <a16:creationId xmlns:a16="http://schemas.microsoft.com/office/drawing/2014/main" xmlns="" id="{80AF626F-DD6E-4A07-8E49-8AD47D56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897" y="3818467"/>
            <a:ext cx="3799416" cy="3039532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721066" y="2110317"/>
            <a:ext cx="3416300" cy="3416300"/>
            <a:chOff x="1431184" y="2188634"/>
            <a:chExt cx="3416300" cy="3416300"/>
          </a:xfrm>
        </p:grpSpPr>
        <p:sp>
          <p:nvSpPr>
            <p:cNvPr id="13" name="橢圓 12"/>
            <p:cNvSpPr/>
            <p:nvPr/>
          </p:nvSpPr>
          <p:spPr>
            <a:xfrm>
              <a:off x="1431184" y="2188634"/>
              <a:ext cx="3416300" cy="34163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12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1973369" y="2541194"/>
              <a:ext cx="270933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把洗淨的白米放入研磨機內磨成米漿</a:t>
              </a:r>
            </a:p>
          </p:txBody>
        </p:sp>
      </p:grpSp>
      <p:pic>
        <p:nvPicPr>
          <p:cNvPr id="3076" name="Picture 4" descr="全自動碾米機家用稻谷打米機鮮米機精米機中小型多功能碾谷機mks宜品| 宜品居家館- Yahoo奇摩超級商城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667" b="100000" l="22333" r="73667">
                        <a14:foregroundMark x1="60667" y1="54167" x2="65333" y2="53167"/>
                        <a14:foregroundMark x1="47000" y1="26500" x2="50000" y2="29167"/>
                        <a14:foregroundMark x1="31667" y1="59000" x2="33667" y2="62167"/>
                        <a14:foregroundMark x1="30833" y1="62333" x2="26167" y2="64833"/>
                        <a14:foregroundMark x1="28833" y1="62333" x2="25667" y2="63833"/>
                        <a14:foregroundMark x1="25667" y1="62333" x2="25667" y2="63833"/>
                        <a14:foregroundMark x1="50167" y1="27500" x2="55000" y2="2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95" t="16163" r="20101" b="4282"/>
          <a:stretch/>
        </p:blipFill>
        <p:spPr bwMode="auto">
          <a:xfrm>
            <a:off x="5386148" y="1483027"/>
            <a:ext cx="3786183" cy="504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68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49FE17D-0188-4B9D-8C72-E2697DB7D8F2}"/>
              </a:ext>
            </a:extLst>
          </p:cNvPr>
          <p:cNvSpPr/>
          <p:nvPr/>
        </p:nvSpPr>
        <p:spPr>
          <a:xfrm>
            <a:off x="5259148" y="467364"/>
            <a:ext cx="21082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Step2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595529-83E0-4C23-8AF9-0013B6BF9073}"/>
              </a:ext>
            </a:extLst>
          </p:cNvPr>
          <p:cNvSpPr/>
          <p:nvPr/>
        </p:nvSpPr>
        <p:spPr>
          <a:xfrm>
            <a:off x="1233468" y="2829034"/>
            <a:ext cx="622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5" name="图片 10">
            <a:extLst>
              <a:ext uri="{FF2B5EF4-FFF2-40B4-BE49-F238E27FC236}">
                <a16:creationId xmlns:a16="http://schemas.microsoft.com/office/drawing/2014/main" xmlns="" id="{80AF626F-DD6E-4A07-8E49-8AD47D56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897" y="3826934"/>
            <a:ext cx="3799416" cy="3039532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842473" y="1822776"/>
            <a:ext cx="3682017" cy="4008315"/>
            <a:chOff x="1454751" y="1992242"/>
            <a:chExt cx="3416300" cy="3719051"/>
          </a:xfrm>
        </p:grpSpPr>
        <p:sp>
          <p:nvSpPr>
            <p:cNvPr id="13" name="橢圓 12"/>
            <p:cNvSpPr/>
            <p:nvPr/>
          </p:nvSpPr>
          <p:spPr>
            <a:xfrm>
              <a:off x="1454751" y="1992242"/>
              <a:ext cx="3416300" cy="34163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12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1973369" y="2541194"/>
              <a:ext cx="2709333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接米漿裝進布袋中，讓米漿內的水利乾些</a:t>
              </a:r>
              <a:endPara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8194" name="Picture 2" descr="未提供說明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361" y="1614409"/>
            <a:ext cx="6617106" cy="4962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7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49FE17D-0188-4B9D-8C72-E2697DB7D8F2}"/>
              </a:ext>
            </a:extLst>
          </p:cNvPr>
          <p:cNvSpPr/>
          <p:nvPr/>
        </p:nvSpPr>
        <p:spPr>
          <a:xfrm>
            <a:off x="5259148" y="467364"/>
            <a:ext cx="21082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Step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3</a:t>
            </a:r>
            <a:endParaRPr lang="en-US" altLang="zh-TW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595529-83E0-4C23-8AF9-0013B6BF9073}"/>
              </a:ext>
            </a:extLst>
          </p:cNvPr>
          <p:cNvSpPr/>
          <p:nvPr/>
        </p:nvSpPr>
        <p:spPr>
          <a:xfrm>
            <a:off x="1233468" y="2829034"/>
            <a:ext cx="622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5" name="图片 10">
            <a:extLst>
              <a:ext uri="{FF2B5EF4-FFF2-40B4-BE49-F238E27FC236}">
                <a16:creationId xmlns:a16="http://schemas.microsoft.com/office/drawing/2014/main" xmlns="" id="{80AF626F-DD6E-4A07-8E49-8AD47D56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897" y="3826934"/>
            <a:ext cx="3799416" cy="3039532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233468" y="1787558"/>
            <a:ext cx="4561355" cy="4439703"/>
            <a:chOff x="1454751" y="1992242"/>
            <a:chExt cx="3416300" cy="3416300"/>
          </a:xfrm>
        </p:grpSpPr>
        <p:sp>
          <p:nvSpPr>
            <p:cNvPr id="13" name="橢圓 12"/>
            <p:cNvSpPr/>
            <p:nvPr/>
          </p:nvSpPr>
          <p:spPr>
            <a:xfrm>
              <a:off x="1454751" y="1992242"/>
              <a:ext cx="3416300" cy="34163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12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1752514" y="2681313"/>
              <a:ext cx="3062817" cy="2155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將快、慢發粉和麵粉進入攪拌</a:t>
              </a:r>
              <a:r>
                <a:rPr lang="en-US" altLang="zh-TW" sz="4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(</a:t>
              </a:r>
              <a:r>
                <a:rPr lang="zh-TW" altLang="en-US" sz="4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之後每一個小時攪拌一次</a:t>
              </a:r>
              <a:r>
                <a:rPr lang="en-US" altLang="zh-TW" sz="4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)</a:t>
              </a:r>
              <a:endPara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9218" name="Picture 2" descr="大桶水桶洗澡铁桶洗车提水装水手柄洗衣手提家用钓鱼便携大水桶10L 小号水桶报价_参数_图片_视频_怎么样_问答-苏宁易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8625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53" r="16276"/>
          <a:stretch/>
        </p:blipFill>
        <p:spPr bwMode="auto">
          <a:xfrm>
            <a:off x="5720427" y="771895"/>
            <a:ext cx="4106333" cy="608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14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49FE17D-0188-4B9D-8C72-E2697DB7D8F2}"/>
              </a:ext>
            </a:extLst>
          </p:cNvPr>
          <p:cNvSpPr/>
          <p:nvPr/>
        </p:nvSpPr>
        <p:spPr>
          <a:xfrm>
            <a:off x="5259148" y="467364"/>
            <a:ext cx="21082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TW" sz="6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Step</a:t>
            </a:r>
            <a:r>
              <a:rPr lang="en-US" altLang="zh-TW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4</a:t>
            </a:r>
            <a:endParaRPr lang="en-US" altLang="zh-TW" sz="6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595529-83E0-4C23-8AF9-0013B6BF9073}"/>
              </a:ext>
            </a:extLst>
          </p:cNvPr>
          <p:cNvSpPr/>
          <p:nvPr/>
        </p:nvSpPr>
        <p:spPr>
          <a:xfrm>
            <a:off x="1233468" y="2829034"/>
            <a:ext cx="622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5" name="图片 10">
            <a:extLst>
              <a:ext uri="{FF2B5EF4-FFF2-40B4-BE49-F238E27FC236}">
                <a16:creationId xmlns:a16="http://schemas.microsoft.com/office/drawing/2014/main" xmlns="" id="{80AF626F-DD6E-4A07-8E49-8AD47D56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3897" y="3826934"/>
            <a:ext cx="3799416" cy="3039532"/>
          </a:xfrm>
          <a:prstGeom prst="rect">
            <a:avLst/>
          </a:prstGeom>
        </p:spPr>
      </p:pic>
      <p:grpSp>
        <p:nvGrpSpPr>
          <p:cNvPr id="14" name="群組 13"/>
          <p:cNvGrpSpPr/>
          <p:nvPr/>
        </p:nvGrpSpPr>
        <p:grpSpPr>
          <a:xfrm>
            <a:off x="1295400" y="1972775"/>
            <a:ext cx="3700212" cy="3700211"/>
            <a:chOff x="1454751" y="1992242"/>
            <a:chExt cx="3416300" cy="3416300"/>
          </a:xfrm>
        </p:grpSpPr>
        <p:sp>
          <p:nvSpPr>
            <p:cNvPr id="13" name="橢圓 12"/>
            <p:cNvSpPr/>
            <p:nvPr/>
          </p:nvSpPr>
          <p:spPr>
            <a:xfrm>
              <a:off x="1454751" y="1992242"/>
              <a:ext cx="3416300" cy="34163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rgbClr val="120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noFill/>
              </a:endParaRPr>
            </a:p>
          </p:txBody>
        </p:sp>
        <p:sp>
          <p:nvSpPr>
            <p:cNvPr id="2" name="文字方塊 1"/>
            <p:cNvSpPr txBox="1"/>
            <p:nvPr/>
          </p:nvSpPr>
          <p:spPr>
            <a:xfrm>
              <a:off x="1689168" y="2782802"/>
              <a:ext cx="3062817" cy="25866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4000" dirty="0" smtClean="0">
                  <a:latin typeface="標楷體" panose="03000509000000000000" pitchFamily="65" charset="-120"/>
                  <a:ea typeface="標楷體" panose="03000509000000000000" pitchFamily="65" charset="-120"/>
                </a:rPr>
                <a:t>放置一個晚上，到了早上就可以拿去蒸了</a:t>
              </a:r>
              <a:endPara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pic>
        <p:nvPicPr>
          <p:cNvPr id="10242" name="Picture 2" descr="鐵鍋蒸籠竹製大號家用大蒸籠屜竹蒸籠商用多層竹子蒸籠三籠一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214" y="1799968"/>
            <a:ext cx="4348927" cy="434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4">
            <a:extLst>
              <a:ext uri="{FF2B5EF4-FFF2-40B4-BE49-F238E27FC236}">
                <a16:creationId xmlns:a16="http://schemas.microsoft.com/office/drawing/2014/main" xmlns="" id="{F2430119-668C-4D90-BF4A-1EC6E1FDB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3346" y="5102225"/>
            <a:ext cx="2332387" cy="1654175"/>
          </a:xfrm>
          <a:prstGeom prst="rect">
            <a:avLst/>
          </a:prstGeom>
        </p:spPr>
      </p:pic>
      <p:pic>
        <p:nvPicPr>
          <p:cNvPr id="4098" name="Picture 2" descr="親手做的年菜】發糕…祝大家發財唷! @ Eva 幸福的生活:: 痞客邦: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267" y="1895940"/>
            <a:ext cx="5276939" cy="395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用电锅蒸发糕的做法_用电锅蒸发糕怎么做_用电锅蒸发糕的家常做法【心食谱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42" y="1880925"/>
            <a:ext cx="5296957" cy="397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5333869" y="543540"/>
            <a:ext cx="20893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注意</a:t>
            </a:r>
            <a:r>
              <a:rPr lang="en-US" altLang="zh-TW" sz="6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!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5218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49FE17D-0188-4B9D-8C72-E2697DB7D8F2}"/>
              </a:ext>
            </a:extLst>
          </p:cNvPr>
          <p:cNvSpPr/>
          <p:nvPr/>
        </p:nvSpPr>
        <p:spPr>
          <a:xfrm>
            <a:off x="4852772" y="230297"/>
            <a:ext cx="265008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zh-TW" altLang="en-US" sz="9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ea"/>
                <a:sym typeface="+mn-lt"/>
              </a:rPr>
              <a:t>發糕</a:t>
            </a:r>
            <a:endParaRPr lang="zh-CN" altLang="en-US" sz="9600" b="1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  <a:cs typeface="+mn-ea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595529-83E0-4C23-8AF9-0013B6BF9073}"/>
              </a:ext>
            </a:extLst>
          </p:cNvPr>
          <p:cNvSpPr/>
          <p:nvPr/>
        </p:nvSpPr>
        <p:spPr>
          <a:xfrm>
            <a:off x="1233468" y="2829034"/>
            <a:ext cx="62261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 smtClean="0">
                <a:cs typeface="+mn-ea"/>
                <a:sym typeface="+mn-lt"/>
              </a:rPr>
              <a:t> </a:t>
            </a:r>
            <a:endParaRPr lang="zh-CN" altLang="en-US" sz="2400" dirty="0">
              <a:cs typeface="+mn-ea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80AF626F-DD6E-4A07-8E49-8AD47D5644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1467" y="3832523"/>
            <a:ext cx="3781846" cy="302547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548666" y="3059866"/>
            <a:ext cx="3258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藝文</a:t>
            </a:r>
            <a:r>
              <a:rPr lang="zh-TW" altLang="en-US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創作</a:t>
            </a:r>
            <a:endParaRPr lang="zh-TW" altLang="en-US" sz="6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 descr="我愛發糕- 客製化T恤、個性化T恤、T恤創作│LOGOles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" t="-429" r="48838" b="60225"/>
          <a:stretch/>
        </p:blipFill>
        <p:spPr bwMode="auto">
          <a:xfrm rot="20592040">
            <a:off x="2739325" y="2184186"/>
            <a:ext cx="1689671" cy="175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吉祥物占卜測願望達成指數｜ 蘋果新聞網｜ 蘋果日報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69" b="94844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98" t="12023" r="11302" b="12144"/>
          <a:stretch/>
        </p:blipFill>
        <p:spPr bwMode="auto">
          <a:xfrm rot="1179624">
            <a:off x="7502856" y="3947758"/>
            <a:ext cx="1835878" cy="16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09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prism isContent="1"/>
      </p:transition>
    </mc:Choice>
    <mc:Fallback xmlns="" xmlns:a16="http://schemas.microsoft.com/office/drawing/2014/main" xmlns:a14="http://schemas.microsoft.com/office/drawing/2010/main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正常&quot;,&quot;HeaderHeight&quot;:15.0,&quot;FooterHeight&quot;:9.0,&quot;SideMargin&quot;:5.5,&quot;TopMargin&quot;:0.0,&quot;BottomMargin&quot;:0.0,&quot;IntervalMargin&quot;:1.5,&quot;SettingType&quot;:&quot;System&quot;}"/>
  <p:tag name="ISPRING_PRESENTATION_TITLE" val="中国风中国美食文化介绍PPT模版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第一PPT，www.1ppt.com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mbgmmv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 w="19050">
          <a:solidFill>
            <a:srgbClr val="12004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mbgmmvn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184</Words>
  <Application>Microsoft Office PowerPoint</Application>
  <PresentationFormat>自訂</PresentationFormat>
  <Paragraphs>56</Paragraphs>
  <Slides>12</Slides>
  <Notes>10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14" baseType="lpstr">
      <vt:lpstr>第一PPT，www.1ppt.com​</vt:lpstr>
      <vt:lpstr>自定义设计方案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Manager>第一PPT</Manager>
  <Company>第一PPT，www.1ppt.com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中国风中国美食文化介绍PPT模版</dc:title>
  <dc:creator>第一PPT</dc:creator>
  <cp:keywords>www.1ppt.com</cp:keywords>
  <dc:description>www.1ppt.com</dc:description>
  <cp:lastModifiedBy>tea75</cp:lastModifiedBy>
  <cp:revision>33</cp:revision>
  <dcterms:created xsi:type="dcterms:W3CDTF">2019-03-28T05:06:03Z</dcterms:created>
  <dcterms:modified xsi:type="dcterms:W3CDTF">2021-04-28T02:08:35Z</dcterms:modified>
</cp:coreProperties>
</file>