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91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D9C50A3-1915-4F21-9D4F-F835DB217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F7A1F8CE-D94B-4D9A-8D0E-2988F853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D98FE68-43D6-4ADC-B785-5E89D499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8FE-C9F6-4A61-8613-DA6836AADFDD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5703F99-3EBF-4B1A-A273-3606E4F5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CF5ACF6-03AC-4988-ABBB-D750A313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385A-D119-4670-89DB-A3732DBE46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86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C3A389F-D0FC-4F3C-80BE-CFA3F504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9387C012-98C0-4F02-8CB2-CF507FE43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E33DC10-2FBC-421B-82AA-4FA86289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8FE-C9F6-4A61-8613-DA6836AADFDD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FD28CA62-19F9-4088-AA5B-C7D5F22E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0BC2B4C-A15C-4666-A9D1-B30CB378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385A-D119-4670-89DB-A3732DBE46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71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029B2D79-C987-40B0-98B1-FDA3EFD15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31318D32-D8CA-4897-8BC9-C291B0C1A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5BB0B2F-3A33-4126-A6DB-A89A1DA3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8FE-C9F6-4A61-8613-DA6836AADFDD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1E72744-4977-4136-9FC2-23B4F92C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2C5A6E4-5B26-4370-B007-0EF61FF3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385A-D119-4670-89DB-A3732DBE46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67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70E637C-6F92-48B1-AD96-A48DDC74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0E99AB4-CBEE-4CA7-AE5E-0F3FD964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CD6D9B1-CB86-449D-84F0-BC4484F9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8FE-C9F6-4A61-8613-DA6836AADFDD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59D130B-55A9-4FD3-A8BC-C0C9E5F3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D20DD4D-165E-4E39-B9E0-2AC06C32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385A-D119-4670-89DB-A3732DBE46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43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D377BE-EE68-4BF3-9BBB-CF34DA51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4F46AAD-2223-491B-8315-479C1F31E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777C455-090C-441A-8114-C533A2D6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8FE-C9F6-4A61-8613-DA6836AADFDD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22A18A1-E704-47A4-80C5-36103A17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0F3B44E-D7A7-4FB3-8C23-BA729E9C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385A-D119-4670-89DB-A3732DBE46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0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F344350-F5AD-4C4D-83E7-1104760A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58B1F31-02A1-49C5-A34E-CB197E33D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B9F958F9-2A9D-496E-8DD8-404CAFEBB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33F5014A-0376-4E96-8831-D343CB13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8FE-C9F6-4A61-8613-DA6836AADFDD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0DE35E9-F775-4CDF-8662-45EDB6BD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CAC5651-3C02-4F30-A41F-8B6B3DB6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385A-D119-4670-89DB-A3732DBE46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29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EE93A9F-6DA6-4DE5-BDFE-F3D26DAA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2D01608-5EC9-4B08-A89A-E5E8ABB61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7A94759E-417C-4041-84FE-1E48D2429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8CD6851F-DFDE-4761-96F0-0F94DF141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1746F149-E1F4-469A-AD61-06B8C7AE0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63ACB578-F88C-4CE5-B2FB-116C6C4D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8FE-C9F6-4A61-8613-DA6836AADFDD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6D24CCDC-A013-4526-B30E-2F11B9B7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51C22C5E-15B4-4715-9EF6-6F02C1B3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385A-D119-4670-89DB-A3732DBE46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22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05A0AAC-2935-404B-AF28-DA37EFA2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38C46D08-BA55-45DB-8624-F26AD1D5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8FE-C9F6-4A61-8613-DA6836AADFDD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9076AF4B-1769-485A-8E36-23834E1C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13A7F9E9-B169-4E4F-A76F-5BBC8E76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385A-D119-4670-89DB-A3732DBE46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66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EC61BA89-48EC-456B-9AFF-59A6A57E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8FE-C9F6-4A61-8613-DA6836AADFDD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4FA691B7-226F-4ABB-A905-4393C34F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8505B85E-79C7-40C2-8038-42C763DF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385A-D119-4670-89DB-A3732DBE46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89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7CF41D5-D2AA-44C2-9352-2D22D039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E8C560-426C-4BBE-898D-683298E46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137D929B-5D19-4458-9C1F-A265BE234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B31CEEDA-C521-4C80-A850-EC0820E6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8FE-C9F6-4A61-8613-DA6836AADFDD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AF0848E9-F5D8-498B-940F-F52EE331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576F6FC9-111A-46E1-BA95-4AB6BB0F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385A-D119-4670-89DB-A3732DBE46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18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0B9ED14-D90A-4E9A-8B45-90844095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7370B93B-4284-4511-8636-442F132BF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C2B989AA-6D30-4980-94F3-7EB0B75D1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FC03B25-ABBA-4E4F-BAFF-25CAEAAD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8FE-C9F6-4A61-8613-DA6836AADFDD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67CE512-5B39-4809-9E73-772B95F9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70F2B42B-BB10-4817-8816-565EFE18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385A-D119-4670-89DB-A3732DBE46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10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7C692F80-1708-4AB1-BFA9-E1D19113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5556A54-C452-4B0A-8251-9205F5FD9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C0DC97A-4613-44EC-A810-36B3D1DF7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248FE-C9F6-4A61-8613-DA6836AADFDD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A7E024C-9305-449A-B75F-3639031B3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A6326D6-6C0C-4F95-B4EF-E0F1032C8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385A-D119-4670-89DB-A3732DBE46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86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F2C74B0B-3346-4975-BDA6-D5D44D70E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0D8E9DE7-174E-42C9-86B9-6C93023B32D7}"/>
              </a:ext>
            </a:extLst>
          </p:cNvPr>
          <p:cNvSpPr txBox="1"/>
          <p:nvPr/>
        </p:nvSpPr>
        <p:spPr>
          <a:xfrm>
            <a:off x="2166152" y="1674674"/>
            <a:ext cx="5663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吉拿夫</a:t>
            </a:r>
            <a:r>
              <a:rPr lang="en-US" altLang="zh-TW" sz="4800" dirty="0">
                <a:latin typeface="Goudy Stout" panose="0202090407030B020401" pitchFamily="18" charset="0"/>
              </a:rPr>
              <a:t>CINAVU</a:t>
            </a:r>
            <a:endParaRPr lang="zh-TW" altLang="en-US" sz="6000" dirty="0">
              <a:latin typeface="Goudy Stout" panose="0202090407030B020401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BFCC0B73-3E82-434D-B2EC-FE0728E6FBD9}"/>
              </a:ext>
            </a:extLst>
          </p:cNvPr>
          <p:cNvSpPr txBox="1"/>
          <p:nvPr/>
        </p:nvSpPr>
        <p:spPr>
          <a:xfrm>
            <a:off x="4074850" y="4323425"/>
            <a:ext cx="270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普二乙 江鏡芳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</p:txBody>
      </p:sp>
    </p:spTree>
    <p:extLst>
      <p:ext uri="{BB962C8B-B14F-4D97-AF65-F5344CB8AC3E}">
        <p14:creationId xmlns:p14="http://schemas.microsoft.com/office/powerpoint/2010/main" val="51841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D3E2EC83-0DB6-40F1-8466-53791A851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0479BC6C-FD42-40A2-8A74-96595BA3D342}"/>
              </a:ext>
            </a:extLst>
          </p:cNvPr>
          <p:cNvSpPr txBox="1"/>
          <p:nvPr/>
        </p:nvSpPr>
        <p:spPr>
          <a:xfrm>
            <a:off x="5052873" y="523783"/>
            <a:ext cx="2086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AEF16980-7FD4-4193-ABEE-15909A6BDBD6}"/>
              </a:ext>
            </a:extLst>
          </p:cNvPr>
          <p:cNvSpPr txBox="1"/>
          <p:nvPr/>
        </p:nvSpPr>
        <p:spPr>
          <a:xfrm>
            <a:off x="3326166" y="2274838"/>
            <a:ext cx="5539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Goudy Stout" panose="0202090407030B020401" pitchFamily="18" charset="0"/>
              </a:rPr>
              <a:t>ITA.</a:t>
            </a:r>
            <a:r>
              <a:rPr lang="zh-TW" altLang="en-US" sz="2800" dirty="0">
                <a:latin typeface="Goudy Stout" panose="0202090407030B020401" pitchFamily="18" charset="0"/>
              </a:rPr>
              <a:t>      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材料、做法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Goudy Stout" panose="0202090407030B020401" pitchFamily="18" charset="0"/>
              </a:rPr>
              <a:t>DRUSA.</a:t>
            </a:r>
            <a:r>
              <a:rPr lang="zh-TW" altLang="en-US" sz="2800" dirty="0">
                <a:latin typeface="Goudy Stout" panose="0202090407030B020401" pitchFamily="18" charset="0"/>
              </a:rPr>
              <a:t> 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圖文創作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Goudy Stout" panose="0202090407030B020401" pitchFamily="18" charset="0"/>
              </a:rPr>
              <a:t>TJELU.</a:t>
            </a:r>
            <a:r>
              <a:rPr lang="zh-TW" altLang="en-US" sz="2800" dirty="0">
                <a:latin typeface="Goudy Stout" panose="0202090407030B020401" pitchFamily="18" charset="0"/>
              </a:rPr>
              <a:t> 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照片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290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ED955859-A75C-466C-9DF1-5841BD38F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C227D305-5765-4D59-82A0-BCA2A41163D6}"/>
              </a:ext>
            </a:extLst>
          </p:cNvPr>
          <p:cNvSpPr txBox="1"/>
          <p:nvPr/>
        </p:nvSpPr>
        <p:spPr>
          <a:xfrm>
            <a:off x="5188997" y="381740"/>
            <a:ext cx="1814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材料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B26F4EA1-E81C-4633-A306-CED131A094D9}"/>
              </a:ext>
            </a:extLst>
          </p:cNvPr>
          <p:cNvSpPr txBox="1"/>
          <p:nvPr/>
        </p:nvSpPr>
        <p:spPr>
          <a:xfrm>
            <a:off x="2834936" y="2034820"/>
            <a:ext cx="29473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生豬肉切塊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半斤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小米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杯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醬油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少許鹽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F0E24FA6-4343-4E09-BB62-AB689006D4DA}"/>
              </a:ext>
            </a:extLst>
          </p:cNvPr>
          <p:cNvSpPr txBox="1"/>
          <p:nvPr/>
        </p:nvSpPr>
        <p:spPr>
          <a:xfrm>
            <a:off x="6096000" y="2034820"/>
            <a:ext cx="3261064" cy="260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月桃葉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五節芒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假酸槳葉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麻繩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415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09D7D95-3D71-4D1B-AAB0-BD9653B9C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1A905B4-7F7F-4305-BFC3-ACB568024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6" y="384353"/>
            <a:ext cx="3310833" cy="24831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3CCD26D-C562-4643-9F30-E8BC201AC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25" y="2565202"/>
            <a:ext cx="3644597" cy="24315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9202FB0C-192A-4F39-B7A6-55A5523DCD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98" y="384353"/>
            <a:ext cx="3920971" cy="24506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3203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3293A9A-A0BE-4201-9B5F-F0C3D6907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67374850-806C-4633-A09A-FF9A7BC55CFD}"/>
              </a:ext>
            </a:extLst>
          </p:cNvPr>
          <p:cNvSpPr txBox="1"/>
          <p:nvPr/>
        </p:nvSpPr>
        <p:spPr>
          <a:xfrm>
            <a:off x="5132773" y="284086"/>
            <a:ext cx="1926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做法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49E3535D-B857-4D2A-8AF0-A4871DC2D877}"/>
              </a:ext>
            </a:extLst>
          </p:cNvPr>
          <p:cNvSpPr txBox="1"/>
          <p:nvPr/>
        </p:nvSpPr>
        <p:spPr>
          <a:xfrm>
            <a:off x="1581705" y="1583835"/>
            <a:ext cx="9028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小米洗淨用冷水泡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將豬肉放進鍋子加醬油和鹽攪拌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小米鋪在假酸槳葉上把豬肉放在小米上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(5-6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用月桃葉包起來再用麻繩綁緊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放在悶燒鍋內鍋煮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20-30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分鐘即可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關火，靜置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分鐘完成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701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3F0BD07D-B222-4EF8-8003-B84776E7D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F0D8CD2-D627-4197-9A37-628F64F13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5" y="148701"/>
            <a:ext cx="4568951" cy="65250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2C1A46CC-090A-4A2E-8C14-BE2ECCCE70FB}"/>
              </a:ext>
            </a:extLst>
          </p:cNvPr>
          <p:cNvSpPr txBox="1"/>
          <p:nvPr/>
        </p:nvSpPr>
        <p:spPr>
          <a:xfrm>
            <a:off x="5477521" y="648070"/>
            <a:ext cx="48738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憶童年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溫暖的呼喊 頭頂的時光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土地到餐桌 黑髮到白髮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團聚時，眉開眼笑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獨自時，眼前朦朧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歲月如柱上麻繩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755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76C87C06-8836-4EE3-BBAA-1EE9CBFC1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9EEAD2FD-FD42-4FE1-9B5B-A2B650023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26" y="437646"/>
            <a:ext cx="3618569" cy="27139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172219A5-8D35-4B26-A89D-A796804C5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5" y="508714"/>
            <a:ext cx="4175930" cy="27849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51A976C9-DE76-42E3-A5F4-54108E2F1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28" y="3293662"/>
            <a:ext cx="3998333" cy="23738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3443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73285B92-2998-46E7-B818-B03A2D3BA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ADC86399-2C6F-42E7-A32C-B63F2F15C1F6}"/>
              </a:ext>
            </a:extLst>
          </p:cNvPr>
          <p:cNvSpPr txBox="1"/>
          <p:nvPr/>
        </p:nvSpPr>
        <p:spPr>
          <a:xfrm>
            <a:off x="4191739" y="1704513"/>
            <a:ext cx="3808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報告結束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B98F5B64-8EC4-4D53-9913-B9C20DDEC6B1}"/>
              </a:ext>
            </a:extLst>
          </p:cNvPr>
          <p:cNvSpPr txBox="1"/>
          <p:nvPr/>
        </p:nvSpPr>
        <p:spPr>
          <a:xfrm>
            <a:off x="3437136" y="3214495"/>
            <a:ext cx="531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Goudy Stout" panose="0202090407030B020401" pitchFamily="18" charset="0"/>
              </a:rPr>
              <a:t>MASALU</a:t>
            </a:r>
            <a:endParaRPr lang="zh-TW" altLang="en-US" sz="4800" dirty="0"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1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155</Words>
  <Application>Microsoft Office PowerPoint</Application>
  <PresentationFormat>自訂</PresentationFormat>
  <Paragraphs>35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奈 巴</dc:creator>
  <cp:lastModifiedBy>tea75</cp:lastModifiedBy>
  <cp:revision>7</cp:revision>
  <dcterms:created xsi:type="dcterms:W3CDTF">2021-04-09T03:14:41Z</dcterms:created>
  <dcterms:modified xsi:type="dcterms:W3CDTF">2021-04-28T02:20:09Z</dcterms:modified>
</cp:coreProperties>
</file>