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1" r:id="rId3"/>
    <p:sldId id="257" r:id="rId4"/>
    <p:sldId id="258" r:id="rId5"/>
    <p:sldId id="259" r:id="rId6"/>
    <p:sldId id="260" r:id="rId7"/>
    <p:sldId id="263" r:id="rId8"/>
    <p:sldId id="262" r:id="rId9"/>
  </p:sldIdLst>
  <p:sldSz cx="12192000" cy="6858000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75" d="100"/>
          <a:sy n="75" d="100"/>
        </p:scale>
        <p:origin x="-91" y="-5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D9C50A3-1915-4F21-9D4F-F835DB217A6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>
            <a:extLst>
              <a:ext uri="{FF2B5EF4-FFF2-40B4-BE49-F238E27FC236}">
                <a16:creationId xmlns:a16="http://schemas.microsoft.com/office/drawing/2014/main" xmlns="" id="{F7A1F8CE-D94B-4D9A-8D0E-2988F85303D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TW" altLang="en-US"/>
              <a:t>按一下以編輯母片子標題樣式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FD98FE68-43D6-4ADC-B785-5E89D499BE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B5703F99-3EBF-4B1A-A273-3606E4F530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5CF5ACF6-03AC-4988-ABBB-D750A31370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86786643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8C3A389F-D0FC-4F3C-80BE-CFA3F504217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9387C012-98C0-4F02-8CB2-CF507FE4393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1E33DC10-2FBC-421B-82AA-4FA8628963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FD28CA62-19F9-4088-AA5B-C7D5F22E9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0BC2B4C-A15C-4666-A9D1-B30CB37824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727171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直排標題 1">
            <a:extLst>
              <a:ext uri="{FF2B5EF4-FFF2-40B4-BE49-F238E27FC236}">
                <a16:creationId xmlns:a16="http://schemas.microsoft.com/office/drawing/2014/main" xmlns="" id="{029B2D79-C987-40B0-98B1-FDA3EFD15CE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直排文字版面配置區 2">
            <a:extLst>
              <a:ext uri="{FF2B5EF4-FFF2-40B4-BE49-F238E27FC236}">
                <a16:creationId xmlns:a16="http://schemas.microsoft.com/office/drawing/2014/main" xmlns="" id="{31318D32-D8CA-4897-8BC9-C291B0C1A9D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55BB0B2F-3A33-4126-A6DB-A89A1DA3B9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21E72744-4977-4136-9FC2-23B4F92C63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82C5A6E4-5B26-4370-B007-0EF61FF3B7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21067216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標題及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70E637C-6F92-48B1-AD96-A48DDC744E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0E99AB4-CBEE-4CA7-AE5E-0F3FD96431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0CD6D9B1-CB86-449D-84F0-BC4484F9CB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C59D130B-55A9-4FD3-A8BC-C0C9E5F39A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3D20DD4D-165E-4E39-B9E0-2AC06C32EE5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144311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C9D377BE-EE68-4BF3-9BBB-CF34DA5199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B4F46AAD-2223-491B-8315-479C1F31EA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C777C455-090C-441A-8114-C533A2D6933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222A18A1-E704-47A4-80C5-36103A1722E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B0F3B44E-D7A7-4FB3-8C23-BA729E9CC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574075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個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5F344350-F5AD-4C4D-83E7-1104760A48C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258B1F31-02A1-49C5-A34E-CB197E33D019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B9F958F9-2A9D-496E-8DD8-404CAFEBBCE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33F5014A-0376-4E96-8831-D343CB134C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70DE35E9-F775-4CDF-8662-45EDB6BD92C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BCAC5651-3C02-4F30-A41F-8B6B3DB6EC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7502981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7EE93A9F-6DA6-4DE5-BDFE-F3D26DAAF32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42D01608-5EC9-4B08-A89A-E5E8ABB6187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4" name="內容版面配置區 3">
            <a:extLst>
              <a:ext uri="{FF2B5EF4-FFF2-40B4-BE49-F238E27FC236}">
                <a16:creationId xmlns:a16="http://schemas.microsoft.com/office/drawing/2014/main" xmlns="" id="{7A94759E-417C-4041-84FE-1E48D242919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5" name="文字版面配置區 4">
            <a:extLst>
              <a:ext uri="{FF2B5EF4-FFF2-40B4-BE49-F238E27FC236}">
                <a16:creationId xmlns:a16="http://schemas.microsoft.com/office/drawing/2014/main" xmlns="" id="{8CD6851F-DFDE-4761-96F0-0F94DF1416C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6" name="內容版面配置區 5">
            <a:extLst>
              <a:ext uri="{FF2B5EF4-FFF2-40B4-BE49-F238E27FC236}">
                <a16:creationId xmlns:a16="http://schemas.microsoft.com/office/drawing/2014/main" xmlns="" id="{1746F149-E1F4-469A-AD61-06B8C7AE033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7" name="日期版面配置區 6">
            <a:extLst>
              <a:ext uri="{FF2B5EF4-FFF2-40B4-BE49-F238E27FC236}">
                <a16:creationId xmlns:a16="http://schemas.microsoft.com/office/drawing/2014/main" xmlns="" id="{63ACB578-F88C-4CE5-B2FB-116C6C4D0BB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8" name="頁尾版面配置區 7">
            <a:extLst>
              <a:ext uri="{FF2B5EF4-FFF2-40B4-BE49-F238E27FC236}">
                <a16:creationId xmlns:a16="http://schemas.microsoft.com/office/drawing/2014/main" xmlns="" id="{6D24CCDC-A013-4526-B30E-2F11B9B760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9" name="投影片編號版面配置區 8">
            <a:extLst>
              <a:ext uri="{FF2B5EF4-FFF2-40B4-BE49-F238E27FC236}">
                <a16:creationId xmlns:a16="http://schemas.microsoft.com/office/drawing/2014/main" xmlns="" id="{51C22C5E-15B4-4715-9EF6-6F02C1B3A6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12222272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F05A0AAC-2935-404B-AF28-DA37EFA23B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xmlns="" id="{38C46D08-BA55-45DB-8624-F26AD1D573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xmlns="" id="{9076AF4B-1769-485A-8E36-23834E1CF6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xmlns="" id="{13A7F9E9-B169-4E4F-A76F-5BBC8E763D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4996644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版面配置區 1">
            <a:extLst>
              <a:ext uri="{FF2B5EF4-FFF2-40B4-BE49-F238E27FC236}">
                <a16:creationId xmlns:a16="http://schemas.microsoft.com/office/drawing/2014/main" xmlns="" id="{EC61BA89-48EC-456B-9AFF-59A6A57EBD5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3" name="頁尾版面配置區 2">
            <a:extLst>
              <a:ext uri="{FF2B5EF4-FFF2-40B4-BE49-F238E27FC236}">
                <a16:creationId xmlns:a16="http://schemas.microsoft.com/office/drawing/2014/main" xmlns="" id="{4FA691B7-226F-4ABB-A905-4393C34F77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>
            <a:extLst>
              <a:ext uri="{FF2B5EF4-FFF2-40B4-BE49-F238E27FC236}">
                <a16:creationId xmlns:a16="http://schemas.microsoft.com/office/drawing/2014/main" xmlns="" id="{8505B85E-79C7-40C2-8038-42C763DF0A0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4108939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輔助字幕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B7CF41D5-D2AA-44C2-9352-2D22D039A3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xmlns="" id="{DCE8C560-426C-4BBE-898D-683298E467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137D929B-5D19-4458-9C1F-A265BE2342B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B31CEEDA-C521-4C80-A850-EC0820E604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AF0848E9-F5D8-498B-940F-F52EE3314D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576F6FC9-111A-46E1-BA95-4AB6BB0FE6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93418893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輔助字幕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xmlns="" id="{A0B9ED14-D90A-4E9A-8B45-9084409598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圖片版面配置區 2">
            <a:extLst>
              <a:ext uri="{FF2B5EF4-FFF2-40B4-BE49-F238E27FC236}">
                <a16:creationId xmlns:a16="http://schemas.microsoft.com/office/drawing/2014/main" xmlns="" id="{7370B93B-4284-4511-8636-442F132BF9AA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TW" altLang="en-US"/>
          </a:p>
        </p:txBody>
      </p:sp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xmlns="" id="{C2B989AA-6D30-4980-94F3-7EB0B75D15F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TW" altLang="en-US"/>
              <a:t>按一下以編輯母片文字樣式</a:t>
            </a:r>
          </a:p>
        </p:txBody>
      </p:sp>
      <p:sp>
        <p:nvSpPr>
          <p:cNvPr id="5" name="日期版面配置區 4">
            <a:extLst>
              <a:ext uri="{FF2B5EF4-FFF2-40B4-BE49-F238E27FC236}">
                <a16:creationId xmlns:a16="http://schemas.microsoft.com/office/drawing/2014/main" xmlns="" id="{EFC03B25-ABBA-4E4F-BAFF-25CAEAAD906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6" name="頁尾版面配置區 5">
            <a:extLst>
              <a:ext uri="{FF2B5EF4-FFF2-40B4-BE49-F238E27FC236}">
                <a16:creationId xmlns:a16="http://schemas.microsoft.com/office/drawing/2014/main" xmlns="" id="{F67CE512-5B39-4809-9E73-772B95F94B8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7" name="投影片編號版面配置區 6">
            <a:extLst>
              <a:ext uri="{FF2B5EF4-FFF2-40B4-BE49-F238E27FC236}">
                <a16:creationId xmlns:a16="http://schemas.microsoft.com/office/drawing/2014/main" xmlns="" id="{70F2B42B-BB10-4817-8816-565EFE18E9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21110075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版面配置區 1">
            <a:extLst>
              <a:ext uri="{FF2B5EF4-FFF2-40B4-BE49-F238E27FC236}">
                <a16:creationId xmlns:a16="http://schemas.microsoft.com/office/drawing/2014/main" xmlns="" id="{7C692F80-1708-4AB1-BFA9-E1D1911386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文字版面配置區 2">
            <a:extLst>
              <a:ext uri="{FF2B5EF4-FFF2-40B4-BE49-F238E27FC236}">
                <a16:creationId xmlns:a16="http://schemas.microsoft.com/office/drawing/2014/main" xmlns="" id="{05556A54-C452-4B0A-8251-9205F5FD9A3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/>
              <a:t>按一下以編輯母片文字樣式</a:t>
            </a:r>
          </a:p>
          <a:p>
            <a:pPr lvl="1"/>
            <a:r>
              <a:rPr lang="zh-TW" altLang="en-US"/>
              <a:t>第二層</a:t>
            </a:r>
          </a:p>
          <a:p>
            <a:pPr lvl="2"/>
            <a:r>
              <a:rPr lang="zh-TW" altLang="en-US"/>
              <a:t>第三層</a:t>
            </a:r>
          </a:p>
          <a:p>
            <a:pPr lvl="3"/>
            <a:r>
              <a:rPr lang="zh-TW" altLang="en-US"/>
              <a:t>第四層</a:t>
            </a:r>
          </a:p>
          <a:p>
            <a:pPr lvl="4"/>
            <a:r>
              <a:rPr lang="zh-TW" altLang="en-US"/>
              <a:t>第五層</a:t>
            </a:r>
          </a:p>
        </p:txBody>
      </p:sp>
      <p:sp>
        <p:nvSpPr>
          <p:cNvPr id="4" name="日期版面配置區 3">
            <a:extLst>
              <a:ext uri="{FF2B5EF4-FFF2-40B4-BE49-F238E27FC236}">
                <a16:creationId xmlns:a16="http://schemas.microsoft.com/office/drawing/2014/main" xmlns="" id="{4C0DC97A-4613-44EC-A810-36B3D1DF76D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B248FE-C9F6-4A61-8613-DA6836AADFDD}" type="datetimeFigureOut">
              <a:rPr lang="zh-TW" altLang="en-US" smtClean="0"/>
              <a:t>2021/4/28</a:t>
            </a:fld>
            <a:endParaRPr lang="zh-TW" altLang="en-US"/>
          </a:p>
        </p:txBody>
      </p:sp>
      <p:sp>
        <p:nvSpPr>
          <p:cNvPr id="5" name="頁尾版面配置區 4">
            <a:extLst>
              <a:ext uri="{FF2B5EF4-FFF2-40B4-BE49-F238E27FC236}">
                <a16:creationId xmlns:a16="http://schemas.microsoft.com/office/drawing/2014/main" xmlns="" id="{2A7E024C-9305-449A-B75F-3639031B32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>
            <a:extLst>
              <a:ext uri="{FF2B5EF4-FFF2-40B4-BE49-F238E27FC236}">
                <a16:creationId xmlns:a16="http://schemas.microsoft.com/office/drawing/2014/main" xmlns="" id="{EA6326D6-6C0C-4F95-B4EF-E0F1032C804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95E385A-D119-4670-89DB-A3732DBE46EA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2202864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0.jpg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圖片 14">
            <a:extLst>
              <a:ext uri="{FF2B5EF4-FFF2-40B4-BE49-F238E27FC236}">
                <a16:creationId xmlns:a16="http://schemas.microsoft.com/office/drawing/2014/main" xmlns="" id="{F2C74B0B-3346-4975-BDA6-D5D44D70E7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文字方塊 17">
            <a:extLst>
              <a:ext uri="{FF2B5EF4-FFF2-40B4-BE49-F238E27FC236}">
                <a16:creationId xmlns:a16="http://schemas.microsoft.com/office/drawing/2014/main" xmlns="" id="{0D8E9DE7-174E-42C9-86B9-6C93023B32D7}"/>
              </a:ext>
            </a:extLst>
          </p:cNvPr>
          <p:cNvSpPr txBox="1"/>
          <p:nvPr/>
        </p:nvSpPr>
        <p:spPr>
          <a:xfrm>
            <a:off x="2166152" y="1674674"/>
            <a:ext cx="566395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吉拿夫</a:t>
            </a:r>
            <a:r>
              <a:rPr lang="en-US" altLang="zh-TW" sz="4800" dirty="0">
                <a:latin typeface="Goudy Stout" panose="0202090407030B020401" pitchFamily="18" charset="0"/>
              </a:rPr>
              <a:t>CINAVU</a:t>
            </a:r>
            <a:endParaRPr lang="zh-TW" altLang="en-US" sz="6000" dirty="0">
              <a:latin typeface="Goudy Stout" panose="0202090407030B020401" pitchFamily="18" charset="0"/>
            </a:endParaRPr>
          </a:p>
        </p:txBody>
      </p:sp>
      <p:sp>
        <p:nvSpPr>
          <p:cNvPr id="19" name="文字方塊 18">
            <a:extLst>
              <a:ext uri="{FF2B5EF4-FFF2-40B4-BE49-F238E27FC236}">
                <a16:creationId xmlns:a16="http://schemas.microsoft.com/office/drawing/2014/main" xmlns="" id="{BFCC0B73-3E82-434D-B2EC-FE0728E6FBD9}"/>
              </a:ext>
            </a:extLst>
          </p:cNvPr>
          <p:cNvSpPr txBox="1"/>
          <p:nvPr/>
        </p:nvSpPr>
        <p:spPr>
          <a:xfrm>
            <a:off x="4074850" y="4323425"/>
            <a:ext cx="270769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普二乙 江鏡芳 </a:t>
            </a:r>
            <a:r>
              <a:rPr lang="en-US" altLang="zh-TW" dirty="0">
                <a:latin typeface="標楷體" panose="03000509000000000000" pitchFamily="65" charset="-120"/>
                <a:ea typeface="標楷體" panose="03000509000000000000" pitchFamily="65" charset="-120"/>
              </a:rPr>
              <a:t>19</a:t>
            </a:r>
            <a:r>
              <a:rPr lang="zh-TW" altLang="en-US" dirty="0">
                <a:latin typeface="標楷體" panose="03000509000000000000" pitchFamily="65" charset="-120"/>
                <a:ea typeface="標楷體" panose="03000509000000000000" pitchFamily="65" charset="-120"/>
              </a:rPr>
              <a:t>號</a:t>
            </a:r>
          </a:p>
        </p:txBody>
      </p:sp>
    </p:spTree>
    <p:extLst>
      <p:ext uri="{BB962C8B-B14F-4D97-AF65-F5344CB8AC3E}">
        <p14:creationId xmlns:p14="http://schemas.microsoft.com/office/powerpoint/2010/main" val="5184109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D3E2EC83-0DB6-40F1-8466-53791A85187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12192000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0479BC6C-FD42-40A2-8A74-96595BA3D342}"/>
              </a:ext>
            </a:extLst>
          </p:cNvPr>
          <p:cNvSpPr txBox="1"/>
          <p:nvPr/>
        </p:nvSpPr>
        <p:spPr>
          <a:xfrm>
            <a:off x="5052873" y="523783"/>
            <a:ext cx="2086253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目錄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AEF16980-7FD4-4193-ABEE-15909A6BDBD6}"/>
              </a:ext>
            </a:extLst>
          </p:cNvPr>
          <p:cNvSpPr txBox="1"/>
          <p:nvPr/>
        </p:nvSpPr>
        <p:spPr>
          <a:xfrm>
            <a:off x="3326166" y="2274838"/>
            <a:ext cx="55396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2800" dirty="0">
                <a:latin typeface="Goudy Stout" panose="0202090407030B020401" pitchFamily="18" charset="0"/>
              </a:rPr>
              <a:t>ITA.</a:t>
            </a:r>
            <a:r>
              <a:rPr lang="zh-TW" altLang="en-US" sz="2800" dirty="0">
                <a:latin typeface="Goudy Stout" panose="0202090407030B020401" pitchFamily="18" charset="0"/>
              </a:rPr>
              <a:t>       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材料、做法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Goudy Stout" panose="0202090407030B020401" pitchFamily="18" charset="0"/>
              </a:rPr>
              <a:t>DRUSA.</a:t>
            </a:r>
            <a:r>
              <a:rPr lang="zh-TW" altLang="en-US" sz="2800" dirty="0">
                <a:latin typeface="Goudy Stout" panose="0202090407030B020401" pitchFamily="18" charset="0"/>
              </a:rPr>
              <a:t>  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圖文創作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2800" dirty="0">
                <a:latin typeface="Goudy Stout" panose="0202090407030B020401" pitchFamily="18" charset="0"/>
              </a:rPr>
              <a:t>TJELU.</a:t>
            </a:r>
            <a:r>
              <a:rPr lang="zh-TW" altLang="en-US" sz="2800" dirty="0">
                <a:latin typeface="Goudy Stout" panose="0202090407030B020401" pitchFamily="18" charset="0"/>
              </a:rPr>
              <a:t>  </a:t>
            </a:r>
            <a:r>
              <a:rPr lang="zh-TW" altLang="en-US" sz="3600" dirty="0">
                <a:latin typeface="標楷體" panose="03000509000000000000" pitchFamily="65" charset="-120"/>
                <a:ea typeface="標楷體" panose="03000509000000000000" pitchFamily="65" charset="-120"/>
              </a:rPr>
              <a:t>照片</a:t>
            </a:r>
            <a:endParaRPr lang="en-US" altLang="zh-TW" sz="36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dirty="0"/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218290411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ED955859-A75C-466C-9DF1-5841BD38F7A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C227D305-5765-4D59-82A0-BCA2A41163D6}"/>
              </a:ext>
            </a:extLst>
          </p:cNvPr>
          <p:cNvSpPr txBox="1"/>
          <p:nvPr/>
        </p:nvSpPr>
        <p:spPr>
          <a:xfrm>
            <a:off x="5188997" y="381740"/>
            <a:ext cx="18140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材料</a:t>
            </a:r>
            <a:endParaRPr lang="en-US" altLang="zh-TW" sz="60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B26F4EA1-E81C-4633-A306-CED131A094D9}"/>
              </a:ext>
            </a:extLst>
          </p:cNvPr>
          <p:cNvSpPr txBox="1"/>
          <p:nvPr/>
        </p:nvSpPr>
        <p:spPr>
          <a:xfrm>
            <a:off x="2834936" y="2034820"/>
            <a:ext cx="2947386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生豬肉切塊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半斤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小米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(3</a:t>
            </a: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杯</a:t>
            </a:r>
            <a:r>
              <a:rPr lang="en-US" altLang="zh-TW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醬油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少許鹽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F0E24FA6-4343-4E09-BB62-AB689006D4DA}"/>
              </a:ext>
            </a:extLst>
          </p:cNvPr>
          <p:cNvSpPr txBox="1"/>
          <p:nvPr/>
        </p:nvSpPr>
        <p:spPr>
          <a:xfrm>
            <a:off x="6096000" y="2034820"/>
            <a:ext cx="3261064" cy="26019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月桃葉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五節芒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假酸槳葉</a:t>
            </a:r>
            <a:endParaRPr lang="en-US" altLang="zh-TW" sz="28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pPr>
              <a:lnSpc>
                <a:spcPct val="150000"/>
              </a:lnSpc>
            </a:pPr>
            <a:r>
              <a:rPr lang="zh-TW" altLang="en-US" sz="2800" dirty="0">
                <a:latin typeface="標楷體" panose="03000509000000000000" pitchFamily="65" charset="-120"/>
                <a:ea typeface="標楷體" panose="03000509000000000000" pitchFamily="65" charset="-120"/>
              </a:rPr>
              <a:t>麻繩</a:t>
            </a:r>
            <a:endParaRPr lang="zh-TW" altLang="en-US" sz="24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1041599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009D7D95-3D71-4D1B-AAB0-BD9653B9CA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81A905B4-7F7F-4305-BFC3-ACB56802448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316" y="384353"/>
            <a:ext cx="3310833" cy="248312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5" name="圖片 4">
            <a:extLst>
              <a:ext uri="{FF2B5EF4-FFF2-40B4-BE49-F238E27FC236}">
                <a16:creationId xmlns:a16="http://schemas.microsoft.com/office/drawing/2014/main" xmlns="" id="{A3CCD26D-C562-4643-9F30-E8BC201AC1F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16425" y="2565202"/>
            <a:ext cx="3644597" cy="2431545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xmlns="" id="{9202FB0C-192A-4F39-B7A6-55A5523DCD3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8298" y="384353"/>
            <a:ext cx="3920971" cy="2450607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383203346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xmlns="" id="{D3293A9A-A0BE-4201-9B5F-F0C3D69073C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67374850-806C-4633-A09A-FF9A7BC55CFD}"/>
              </a:ext>
            </a:extLst>
          </p:cNvPr>
          <p:cNvSpPr txBox="1"/>
          <p:nvPr/>
        </p:nvSpPr>
        <p:spPr>
          <a:xfrm>
            <a:off x="5132773" y="284086"/>
            <a:ext cx="1926454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000" dirty="0">
                <a:latin typeface="標楷體" panose="03000509000000000000" pitchFamily="65" charset="-120"/>
                <a:ea typeface="標楷體" panose="03000509000000000000" pitchFamily="65" charset="-120"/>
              </a:rPr>
              <a:t>做法</a:t>
            </a:r>
          </a:p>
        </p:txBody>
      </p:sp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49E3535D-B857-4D2A-8AF0-A4871DC2D877}"/>
              </a:ext>
            </a:extLst>
          </p:cNvPr>
          <p:cNvSpPr txBox="1"/>
          <p:nvPr/>
        </p:nvSpPr>
        <p:spPr>
          <a:xfrm>
            <a:off x="1581705" y="1583835"/>
            <a:ext cx="9028590" cy="30469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1.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小米洗淨用冷水泡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分鐘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將豬肉放進鍋子加醬油和鹽攪拌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小米鋪在假酸槳葉上把豬肉放在小米上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(5-6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塊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)</a:t>
            </a: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4.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用月桃葉包起來再用麻繩綁緊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5.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放在悶燒鍋內鍋煮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20-30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分鐘即可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6.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關火，靜置</a:t>
            </a:r>
            <a:r>
              <a:rPr lang="en-US" altLang="zh-TW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30</a:t>
            </a:r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分鐘完成 </a:t>
            </a:r>
            <a:endParaRPr lang="zh-TW" altLang="en-US" dirty="0">
              <a:latin typeface="標楷體" panose="03000509000000000000" pitchFamily="65" charset="-120"/>
              <a:ea typeface="標楷體" panose="03000509000000000000" pitchFamily="65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25970101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3F0BD07D-B222-4EF8-8003-B84776E7DD1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xmlns="" id="{6F0D8CD2-D627-4197-9A37-628F64F135EE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375" y="148701"/>
            <a:ext cx="4568951" cy="6525087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文字方塊 4">
            <a:extLst>
              <a:ext uri="{FF2B5EF4-FFF2-40B4-BE49-F238E27FC236}">
                <a16:creationId xmlns:a16="http://schemas.microsoft.com/office/drawing/2014/main" xmlns="" id="{2C1A46CC-090A-4A2E-8C14-BE2ECCCE70FB}"/>
              </a:ext>
            </a:extLst>
          </p:cNvPr>
          <p:cNvSpPr txBox="1"/>
          <p:nvPr/>
        </p:nvSpPr>
        <p:spPr>
          <a:xfrm>
            <a:off x="5477521" y="648070"/>
            <a:ext cx="4873841" cy="480131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憶童年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溫暖的呼喊 頭頂的時光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土地到餐桌 黑髮到白髮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團聚時，眉開眼笑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獨自時，眼前朦朧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r>
              <a:rPr lang="zh-TW" altLang="en-US" sz="3200" dirty="0">
                <a:latin typeface="標楷體" panose="03000509000000000000" pitchFamily="65" charset="-120"/>
                <a:ea typeface="標楷體" panose="03000509000000000000" pitchFamily="65" charset="-120"/>
              </a:rPr>
              <a:t>歲月如柱上麻繩</a:t>
            </a:r>
            <a:endParaRPr lang="en-US" altLang="zh-TW" sz="3200" dirty="0">
              <a:latin typeface="標楷體" panose="03000509000000000000" pitchFamily="65" charset="-120"/>
              <a:ea typeface="標楷體" panose="03000509000000000000" pitchFamily="65" charset="-120"/>
            </a:endParaRPr>
          </a:p>
          <a:p>
            <a:endParaRPr lang="zh-TW" altLang="en-US" dirty="0"/>
          </a:p>
        </p:txBody>
      </p:sp>
    </p:spTree>
    <p:extLst>
      <p:ext uri="{BB962C8B-B14F-4D97-AF65-F5344CB8AC3E}">
        <p14:creationId xmlns:p14="http://schemas.microsoft.com/office/powerpoint/2010/main" val="15275545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76C87C06-8836-4EE3-BBAA-1EE9CBFC1CF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xmlns="" id="{9EEAD2FD-FD42-4FE1-9B5B-A2B6500234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3926" y="437646"/>
            <a:ext cx="3618569" cy="2713927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xmlns="" id="{172219A5-8D35-4B26-A89D-A796804C55D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6075" y="508714"/>
            <a:ext cx="4175930" cy="2784948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xmlns="" id="{51A976C9-DE76-42E3-A5F4-54108E2F1B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5328" y="3293662"/>
            <a:ext cx="3998333" cy="2373813"/>
          </a:xfrm>
          <a:prstGeom prst="rect">
            <a:avLst/>
          </a:prstGeom>
          <a:effectLst>
            <a:softEdge rad="127000"/>
          </a:effectLst>
        </p:spPr>
      </p:pic>
    </p:spTree>
    <p:extLst>
      <p:ext uri="{BB962C8B-B14F-4D97-AF65-F5344CB8AC3E}">
        <p14:creationId xmlns:p14="http://schemas.microsoft.com/office/powerpoint/2010/main" val="223443304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圖片 1">
            <a:extLst>
              <a:ext uri="{FF2B5EF4-FFF2-40B4-BE49-F238E27FC236}">
                <a16:creationId xmlns:a16="http://schemas.microsoft.com/office/drawing/2014/main" xmlns="" id="{73285B92-2998-46E7-B818-B03A2D3BA1B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xmlns="" id="{ADC86399-2C6F-42E7-A32C-B63F2F15C1F6}"/>
              </a:ext>
            </a:extLst>
          </p:cNvPr>
          <p:cNvSpPr txBox="1"/>
          <p:nvPr/>
        </p:nvSpPr>
        <p:spPr>
          <a:xfrm>
            <a:off x="4191739" y="1704513"/>
            <a:ext cx="380852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TW" altLang="en-US" sz="6600" dirty="0">
                <a:latin typeface="標楷體" panose="03000509000000000000" pitchFamily="65" charset="-120"/>
                <a:ea typeface="標楷體" panose="03000509000000000000" pitchFamily="65" charset="-120"/>
              </a:rPr>
              <a:t>報告結束</a:t>
            </a: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xmlns="" id="{B98F5B64-8EC4-4D53-9913-B9C20DDEC6B1}"/>
              </a:ext>
            </a:extLst>
          </p:cNvPr>
          <p:cNvSpPr txBox="1"/>
          <p:nvPr/>
        </p:nvSpPr>
        <p:spPr>
          <a:xfrm>
            <a:off x="3437136" y="3214495"/>
            <a:ext cx="531772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4800" dirty="0">
                <a:latin typeface="Goudy Stout" panose="0202090407030B020401" pitchFamily="18" charset="0"/>
              </a:rPr>
              <a:t>MASALU</a:t>
            </a:r>
            <a:endParaRPr lang="zh-TW" altLang="en-US" sz="4800" dirty="0">
              <a:latin typeface="Goudy Stout" panose="0202090407030B020401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1681850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84</TotalTime>
  <Words>155</Words>
  <Application>Microsoft Office PowerPoint</Application>
  <PresentationFormat>自訂</PresentationFormat>
  <Paragraphs>35</Paragraphs>
  <Slides>8</Slides>
  <Notes>0</Notes>
  <HiddenSlides>0</HiddenSlides>
  <MMClips>0</MMClips>
  <ScaleCrop>false</ScaleCrop>
  <HeadingPairs>
    <vt:vector size="4" baseType="variant"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9" baseType="lpstr">
      <vt:lpstr>Office 佈景主題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  <vt:lpstr>PowerPoint 簡報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奈 巴</dc:creator>
  <cp:lastModifiedBy>tea75</cp:lastModifiedBy>
  <cp:revision>7</cp:revision>
  <dcterms:created xsi:type="dcterms:W3CDTF">2021-04-09T03:14:41Z</dcterms:created>
  <dcterms:modified xsi:type="dcterms:W3CDTF">2021-04-28T02:20:09Z</dcterms:modified>
</cp:coreProperties>
</file>