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72385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4529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350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19265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94460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47288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7922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89262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8967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922983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37485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E18C9-703A-4C0B-84E3-A2F635FCEB86}" type="datetimeFigureOut">
              <a:rPr lang="zh-TW" altLang="en-US" smtClean="0"/>
              <a:t>2023/6/12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AD7C35-15B2-4749-99ED-FEDBEF04530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0964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721804" y="-13997"/>
            <a:ext cx="7772400" cy="1470025"/>
          </a:xfrm>
        </p:spPr>
        <p:txBody>
          <a:bodyPr/>
          <a:lstStyle/>
          <a:p>
            <a:r>
              <a:rPr lang="zh-TW" altLang="en-US" dirty="0" smtClean="0"/>
              <a:t>火山爆發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31101" y="1196752"/>
            <a:ext cx="6400800" cy="648072"/>
          </a:xfrm>
        </p:spPr>
        <p:txBody>
          <a:bodyPr/>
          <a:lstStyle/>
          <a:p>
            <a:r>
              <a:rPr lang="zh-TW" altLang="en-US" dirty="0" smtClean="0"/>
              <a:t>普二乙 </a:t>
            </a:r>
            <a:r>
              <a:rPr lang="en-US" altLang="zh-TW" dirty="0" smtClean="0"/>
              <a:t>37 </a:t>
            </a:r>
            <a:r>
              <a:rPr lang="zh-TW" altLang="en-US" dirty="0" smtClean="0"/>
              <a:t>湯紫薰</a:t>
            </a:r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16832"/>
            <a:ext cx="6264696" cy="4698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12591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食材及工具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食材：藤壺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工具</a:t>
            </a:r>
            <a:r>
              <a:rPr lang="zh-TW" altLang="en-US" dirty="0" smtClean="0"/>
              <a:t>：高壓鍋／烤網、老虎鉗、槌子、刷子</a:t>
            </a:r>
            <a:endParaRPr lang="zh-TW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852936"/>
            <a:ext cx="2105968" cy="2105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3138715"/>
            <a:ext cx="1845072" cy="1845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553743"/>
            <a:ext cx="2304256" cy="2304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4293096"/>
            <a:ext cx="2143125" cy="2143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1" y="3016635"/>
            <a:ext cx="1708409" cy="17084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75067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609"/>
            <a:ext cx="8229600" cy="1143000"/>
          </a:xfrm>
        </p:spPr>
        <p:txBody>
          <a:bodyPr/>
          <a:lstStyle/>
          <a:p>
            <a:r>
              <a:rPr lang="zh-TW" altLang="en-US" dirty="0" smtClean="0"/>
              <a:t>步驟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3" y="1052736"/>
            <a:ext cx="2627943" cy="540060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dirty="0" smtClean="0"/>
              <a:t>先用刷子將藤壺表面刷至外表變白，可使用高壓鍋水煮或烤的方式在戶外烤</a:t>
            </a:r>
            <a:r>
              <a:rPr lang="en-US" altLang="zh-TW" dirty="0" smtClean="0"/>
              <a:t>(</a:t>
            </a:r>
            <a:r>
              <a:rPr lang="zh-TW" altLang="en-US" dirty="0" smtClean="0"/>
              <a:t>因為會噴汁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，約三分鐘，再用老虎鉗或槌子撬開藤壺，除頭與內臟，外邊白色的肉即可享用！</a:t>
            </a:r>
            <a:endParaRPr lang="zh-TW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5486" y="1196752"/>
            <a:ext cx="5952661" cy="4464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097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與個人連結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在小的時候，因為爸爸工作的關係，同事常常會來家裡作客，也因為他們跟爸爸都很喜歡吃海鮮，所以常常帶海鮮來家裡拜訪，順道一起開烤肉趴，這讓我印象很深刻，因為每一次都能吃到許多好料，讓我不禁回想起那段時光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03126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159</Words>
  <Application>Microsoft Office PowerPoint</Application>
  <PresentationFormat>如螢幕大小 (4:3)</PresentationFormat>
  <Paragraphs>9</Paragraphs>
  <Slides>4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5" baseType="lpstr">
      <vt:lpstr>Office 佈景主題</vt:lpstr>
      <vt:lpstr>火山爆發</vt:lpstr>
      <vt:lpstr>食材及工具</vt:lpstr>
      <vt:lpstr>步驟</vt:lpstr>
      <vt:lpstr>與個人連結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火山爆發</dc:title>
  <dc:creator>User</dc:creator>
  <cp:lastModifiedBy>User</cp:lastModifiedBy>
  <cp:revision>4</cp:revision>
  <dcterms:created xsi:type="dcterms:W3CDTF">2023-06-12T06:10:23Z</dcterms:created>
  <dcterms:modified xsi:type="dcterms:W3CDTF">2023-06-12T11:52:52Z</dcterms:modified>
</cp:coreProperties>
</file>