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3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52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92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44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7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92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26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96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29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48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18C9-703A-4C0B-84E3-A2F635FCEB8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7C35-15B2-4749-99ED-FEDBEF045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1804" y="-13997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火山爆發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101" y="1196752"/>
            <a:ext cx="6400800" cy="648072"/>
          </a:xfrm>
        </p:spPr>
        <p:txBody>
          <a:bodyPr/>
          <a:lstStyle/>
          <a:p>
            <a:r>
              <a:rPr lang="zh-TW" altLang="en-US" dirty="0" smtClean="0"/>
              <a:t>普二乙 </a:t>
            </a:r>
            <a:r>
              <a:rPr lang="en-US" altLang="zh-TW" dirty="0" smtClean="0"/>
              <a:t>37 </a:t>
            </a:r>
            <a:r>
              <a:rPr lang="zh-TW" altLang="en-US" dirty="0" smtClean="0"/>
              <a:t>湯紫薰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64696" cy="46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食材及工具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食材：藤壺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工具</a:t>
            </a:r>
            <a:r>
              <a:rPr lang="zh-TW" altLang="en-US" dirty="0" smtClean="0"/>
              <a:t>：高壓鍋／烤網、老虎鉗、槌子、刷子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105968" cy="210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38715"/>
            <a:ext cx="1845072" cy="184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53743"/>
            <a:ext cx="2304256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016635"/>
            <a:ext cx="1708409" cy="170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0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1052736"/>
            <a:ext cx="2627943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先用刷子將藤壺表面刷至外表變白，可使用高壓鍋水煮或烤的方式在戶外烤</a:t>
            </a:r>
            <a:r>
              <a:rPr lang="en-US" altLang="zh-TW" dirty="0" smtClean="0"/>
              <a:t>(</a:t>
            </a:r>
            <a:r>
              <a:rPr lang="zh-TW" altLang="en-US" dirty="0" smtClean="0"/>
              <a:t>因為會噴汁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，約三分鐘，再用老虎鉗或槌子撬開藤壺，除頭與內臟，外邊白色的肉即可享用！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86" y="1196752"/>
            <a:ext cx="5952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09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與個人連結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在小的時候，因為爸爸工作的關係，同事常常會來家裡作客，也因為他們跟爸爸都很喜歡吃海鮮，所以常常帶海鮮來家裡拜訪，順道一起開烤肉趴，這讓我印象很深刻，因為每一次都能吃到許多好料，讓我不禁回想起那段時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159</Words>
  <Application>Microsoft Office PowerPoint</Application>
  <PresentationFormat>如螢幕大小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火山爆發</vt:lpstr>
      <vt:lpstr>食材及工具</vt:lpstr>
      <vt:lpstr>步驟</vt:lpstr>
      <vt:lpstr>與個人連結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火山爆發</dc:title>
  <dc:creator>User</dc:creator>
  <cp:lastModifiedBy>User</cp:lastModifiedBy>
  <cp:revision>4</cp:revision>
  <dcterms:created xsi:type="dcterms:W3CDTF">2023-06-12T06:10:23Z</dcterms:created>
  <dcterms:modified xsi:type="dcterms:W3CDTF">2023-06-12T11:52:52Z</dcterms:modified>
</cp:coreProperties>
</file>