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8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0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3733" r:id="rId2"/>
    <p:sldMasterId id="2147483745" r:id="rId3"/>
    <p:sldMasterId id="2147483748" r:id="rId4"/>
    <p:sldMasterId id="2147483751" r:id="rId5"/>
    <p:sldMasterId id="2147483767" r:id="rId6"/>
    <p:sldMasterId id="2147483771" r:id="rId7"/>
    <p:sldMasterId id="2147483783" r:id="rId8"/>
    <p:sldMasterId id="2147483799" r:id="rId9"/>
    <p:sldMasterId id="2147483803" r:id="rId10"/>
    <p:sldMasterId id="2147483815" r:id="rId11"/>
  </p:sldMasterIdLst>
  <p:notesMasterIdLst>
    <p:notesMasterId r:id="rId20"/>
  </p:notesMasterIdLst>
  <p:sldIdLst>
    <p:sldId id="267" r:id="rId12"/>
    <p:sldId id="262" r:id="rId13"/>
    <p:sldId id="257" r:id="rId14"/>
    <p:sldId id="263" r:id="rId15"/>
    <p:sldId id="258" r:id="rId16"/>
    <p:sldId id="264" r:id="rId17"/>
    <p:sldId id="260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39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81" algn="l" defTabSz="9139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61" algn="l" defTabSz="9139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44" algn="l" defTabSz="9139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24" algn="l" defTabSz="9139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04" algn="l" defTabSz="9139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887" algn="l" defTabSz="9139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866" algn="l" defTabSz="9139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848" algn="l" defTabSz="9139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926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7C628-0B51-4947-B7BA-93BB91A9D0A5}" type="datetimeFigureOut">
              <a:rPr lang="zh-TW" altLang="en-US" smtClean="0"/>
              <a:t>2022/6/17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86894-9456-43D6-9CA4-535F20B303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7453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81" algn="l" defTabSz="9139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61" algn="l" defTabSz="9139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44" algn="l" defTabSz="9139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24" algn="l" defTabSz="9139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04" algn="l" defTabSz="9139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87" algn="l" defTabSz="9139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66" algn="l" defTabSz="9139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848" algn="l" defTabSz="9139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73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73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www.themegallery.com</a:t>
            </a:r>
            <a:endParaRPr lang="en-US" altLang="zh-TW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3288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3622" indent="0">
              <a:buNone/>
              <a:defRPr sz="1200"/>
            </a:lvl2pPr>
            <a:lvl3pPr marL="767245" indent="0">
              <a:buNone/>
              <a:defRPr sz="1000"/>
            </a:lvl3pPr>
            <a:lvl4pPr marL="1150868" indent="0">
              <a:buNone/>
              <a:defRPr sz="800"/>
            </a:lvl4pPr>
            <a:lvl5pPr marL="1534491" indent="0">
              <a:buNone/>
              <a:defRPr sz="800"/>
            </a:lvl5pPr>
            <a:lvl6pPr marL="1918114" indent="0">
              <a:buNone/>
              <a:defRPr sz="800"/>
            </a:lvl6pPr>
            <a:lvl7pPr marL="2301737" indent="0">
              <a:buNone/>
              <a:defRPr sz="800"/>
            </a:lvl7pPr>
            <a:lvl8pPr marL="2685359" indent="0">
              <a:buNone/>
              <a:defRPr sz="800"/>
            </a:lvl8pPr>
            <a:lvl9pPr marL="3068982" indent="0">
              <a:buNone/>
              <a:defRPr sz="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817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 anchor="t"/>
          <a:lstStyle>
            <a:lvl1pPr marL="0" indent="0">
              <a:buNone/>
              <a:defRPr sz="2700"/>
            </a:lvl1pPr>
            <a:lvl2pPr marL="383622" indent="0">
              <a:buNone/>
              <a:defRPr sz="2400"/>
            </a:lvl2pPr>
            <a:lvl3pPr marL="767245" indent="0">
              <a:buNone/>
              <a:defRPr sz="2000"/>
            </a:lvl3pPr>
            <a:lvl4pPr marL="1150868" indent="0">
              <a:buNone/>
              <a:defRPr sz="1700"/>
            </a:lvl4pPr>
            <a:lvl5pPr marL="1534491" indent="0">
              <a:buNone/>
              <a:defRPr sz="1700"/>
            </a:lvl5pPr>
            <a:lvl6pPr marL="1918114" indent="0">
              <a:buNone/>
              <a:defRPr sz="1700"/>
            </a:lvl6pPr>
            <a:lvl7pPr marL="2301737" indent="0">
              <a:buNone/>
              <a:defRPr sz="1700"/>
            </a:lvl7pPr>
            <a:lvl8pPr marL="2685359" indent="0">
              <a:buNone/>
              <a:defRPr sz="1700"/>
            </a:lvl8pPr>
            <a:lvl9pPr marL="3068982" indent="0">
              <a:buNone/>
              <a:defRPr sz="17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3622" indent="0">
              <a:buNone/>
              <a:defRPr sz="1200"/>
            </a:lvl2pPr>
            <a:lvl3pPr marL="767245" indent="0">
              <a:buNone/>
              <a:defRPr sz="1000"/>
            </a:lvl3pPr>
            <a:lvl4pPr marL="1150868" indent="0">
              <a:buNone/>
              <a:defRPr sz="800"/>
            </a:lvl4pPr>
            <a:lvl5pPr marL="1534491" indent="0">
              <a:buNone/>
              <a:defRPr sz="800"/>
            </a:lvl5pPr>
            <a:lvl6pPr marL="1918114" indent="0">
              <a:buNone/>
              <a:defRPr sz="800"/>
            </a:lvl6pPr>
            <a:lvl7pPr marL="2301737" indent="0">
              <a:buNone/>
              <a:defRPr sz="800"/>
            </a:lvl7pPr>
            <a:lvl8pPr marL="2685359" indent="0">
              <a:buNone/>
              <a:defRPr sz="800"/>
            </a:lvl8pPr>
            <a:lvl9pPr marL="3068982" indent="0">
              <a:buNone/>
              <a:defRPr sz="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43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2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336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125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" y="0"/>
            <a:ext cx="9143499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8493B-C1D7-4BF9-974C-99AED44B19F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43BCF-C6F4-4F14-9138-E5ADE1A61F3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97" tIns="36399" rIns="72797" bIns="36399" rtlCol="0" anchor="ctr"/>
          <a:lstStyle/>
          <a:p>
            <a:pPr algn="ctr" defTabSz="91407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32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495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" y="0"/>
            <a:ext cx="9143499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8493B-C1D7-4BF9-974C-99AED44B19F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43BCF-C6F4-4F14-9138-E5ADE1A61F3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23" tIns="36411" rIns="72823" bIns="36411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7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233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" y="0"/>
            <a:ext cx="9143499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www.themegallery.com</a:t>
            </a:r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89" tIns="36395" rIns="72789" bIns="36395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40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  <a:lvl2pPr>
              <a:defRPr>
                <a:latin typeface="印品黑体" panose="00000500000000000000" pitchFamily="2" charset="-122"/>
              </a:defRPr>
            </a:lvl2pPr>
            <a:lvl3pPr>
              <a:defRPr>
                <a:latin typeface="印品黑体" panose="00000500000000000000" pitchFamily="2" charset="-122"/>
              </a:defRPr>
            </a:lvl3pPr>
            <a:lvl4pPr>
              <a:defRPr>
                <a:latin typeface="印品黑体" panose="00000500000000000000" pitchFamily="2" charset="-122"/>
              </a:defRPr>
            </a:lvl4pPr>
            <a:lvl5pPr>
              <a:defRPr>
                <a:latin typeface="印品黑体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FE98493B-C1D7-4BF9-974C-99AED44B19F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48543BCF-C6F4-4F14-9138-E5ADE1A61F3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" y="0"/>
            <a:ext cx="9143499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97" tIns="36399" rIns="72797" bIns="36399" rtlCol="0" anchor="ctr"/>
          <a:lstStyle/>
          <a:p>
            <a:pPr algn="ctr" defTabSz="91407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  <a:lvl2pPr>
              <a:defRPr>
                <a:latin typeface="印品黑体" panose="00000500000000000000" pitchFamily="2" charset="-122"/>
              </a:defRPr>
            </a:lvl2pPr>
            <a:lvl3pPr>
              <a:defRPr>
                <a:latin typeface="印品黑体" panose="00000500000000000000" pitchFamily="2" charset="-122"/>
              </a:defRPr>
            </a:lvl3pPr>
            <a:lvl4pPr>
              <a:defRPr>
                <a:latin typeface="印品黑体" panose="00000500000000000000" pitchFamily="2" charset="-122"/>
              </a:defRPr>
            </a:lvl4pPr>
            <a:lvl5pPr>
              <a:defRPr>
                <a:latin typeface="印品黑体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pPr defTabSz="914070" fontAlgn="base">
              <a:spcBef>
                <a:spcPct val="0"/>
              </a:spcBef>
              <a:spcAft>
                <a:spcPct val="0"/>
              </a:spcAft>
            </a:pPr>
            <a:fld id="{32BF82D2-7A68-459D-A996-9BDDA2518FA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070" fontAlgn="base">
                <a:spcBef>
                  <a:spcPct val="0"/>
                </a:spcBef>
                <a:spcAft>
                  <a:spcPct val="0"/>
                </a:spcAft>
              </a:pPr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pPr defTabSz="91407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pPr defTabSz="914070" fontAlgn="base">
              <a:spcBef>
                <a:spcPct val="0"/>
              </a:spcBef>
              <a:spcAft>
                <a:spcPct val="0"/>
              </a:spcAft>
            </a:pPr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0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779" y="6739572"/>
            <a:ext cx="13501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2088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3762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1820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7632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1536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5948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8791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514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383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8"/>
            <a:ext cx="6858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3622" indent="0" algn="ctr">
              <a:buNone/>
              <a:defRPr sz="1700"/>
            </a:lvl2pPr>
            <a:lvl3pPr marL="767245" indent="0" algn="ctr">
              <a:buNone/>
              <a:defRPr sz="1500"/>
            </a:lvl3pPr>
            <a:lvl4pPr marL="1150868" indent="0" algn="ctr">
              <a:buNone/>
              <a:defRPr sz="1300"/>
            </a:lvl4pPr>
            <a:lvl5pPr marL="1534491" indent="0" algn="ctr">
              <a:buNone/>
              <a:defRPr sz="1300"/>
            </a:lvl5pPr>
            <a:lvl6pPr marL="1918114" indent="0" algn="ctr">
              <a:buNone/>
              <a:defRPr sz="1300"/>
            </a:lvl6pPr>
            <a:lvl7pPr marL="2301737" indent="0" algn="ctr">
              <a:buNone/>
              <a:defRPr sz="1300"/>
            </a:lvl7pPr>
            <a:lvl8pPr marL="2685359" indent="0" algn="ctr">
              <a:buNone/>
              <a:defRPr sz="1300"/>
            </a:lvl8pPr>
            <a:lvl9pPr marL="3068982" indent="0" algn="ctr">
              <a:buNone/>
              <a:defRPr sz="13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7262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2944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3640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792" y="6356752"/>
            <a:ext cx="2056836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810" y="6356752"/>
            <a:ext cx="3086382" cy="36427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8374" y="6356752"/>
            <a:ext cx="2056836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125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2022/6/17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94382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2022/6/17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66084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5342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2002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19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776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09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707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276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789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5529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562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512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6374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797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233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  <a:lvl2pPr>
              <a:defRPr>
                <a:latin typeface="印品黑体" panose="00000500000000000000" pitchFamily="2" charset="-122"/>
              </a:defRPr>
            </a:lvl2pPr>
            <a:lvl3pPr>
              <a:defRPr>
                <a:latin typeface="印品黑体" panose="00000500000000000000" pitchFamily="2" charset="-122"/>
              </a:defRPr>
            </a:lvl3pPr>
            <a:lvl4pPr>
              <a:defRPr>
                <a:latin typeface="印品黑体" panose="00000500000000000000" pitchFamily="2" charset="-122"/>
              </a:defRPr>
            </a:lvl4pPr>
            <a:lvl5pPr>
              <a:defRPr>
                <a:latin typeface="印品黑体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FE98493B-C1D7-4BF9-974C-99AED44B19F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48543BCF-C6F4-4F14-9138-E5ADE1A61F3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" y="0"/>
            <a:ext cx="9143499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97" tIns="36399" rIns="72797" bIns="36399" rtlCol="0" anchor="ctr"/>
          <a:lstStyle/>
          <a:p>
            <a:pPr algn="ctr" defTabSz="91407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36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72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508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44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1811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3017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853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689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561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  <a:lvl2pPr>
              <a:defRPr>
                <a:latin typeface="印品黑体" panose="00000500000000000000" pitchFamily="2" charset="-122"/>
              </a:defRPr>
            </a:lvl2pPr>
            <a:lvl3pPr>
              <a:defRPr>
                <a:latin typeface="印品黑体" panose="00000500000000000000" pitchFamily="2" charset="-122"/>
              </a:defRPr>
            </a:lvl3pPr>
            <a:lvl4pPr>
              <a:defRPr>
                <a:latin typeface="印品黑体" panose="00000500000000000000" pitchFamily="2" charset="-122"/>
              </a:defRPr>
            </a:lvl4pPr>
            <a:lvl5pPr>
              <a:defRPr>
                <a:latin typeface="印品黑体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pPr defTabSz="914070" fontAlgn="base">
              <a:spcBef>
                <a:spcPct val="0"/>
              </a:spcBef>
              <a:spcAft>
                <a:spcPct val="0"/>
              </a:spcAft>
            </a:pPr>
            <a:fld id="{32BF82D2-7A68-459D-A996-9BDDA2518FA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070" fontAlgn="base">
                <a:spcBef>
                  <a:spcPct val="0"/>
                </a:spcBef>
                <a:spcAft>
                  <a:spcPct val="0"/>
                </a:spcAft>
              </a:pPr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pPr defTabSz="91407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pPr defTabSz="914070" fontAlgn="base">
              <a:spcBef>
                <a:spcPct val="0"/>
              </a:spcBef>
              <a:spcAft>
                <a:spcPct val="0"/>
              </a:spcAft>
            </a:pPr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0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779" y="6739570"/>
            <a:ext cx="13501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2088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3762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1820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7632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1536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5948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8791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514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383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2944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745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3640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2022/6/17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94382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2022/6/17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66084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5342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2002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19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776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094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276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7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8" y="1681163"/>
            <a:ext cx="386834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3622" indent="0">
              <a:buNone/>
              <a:defRPr sz="1700" b="1"/>
            </a:lvl2pPr>
            <a:lvl3pPr marL="767245" indent="0">
              <a:buNone/>
              <a:defRPr sz="1500" b="1"/>
            </a:lvl3pPr>
            <a:lvl4pPr marL="1150868" indent="0">
              <a:buNone/>
              <a:defRPr sz="1300" b="1"/>
            </a:lvl4pPr>
            <a:lvl5pPr marL="1534491" indent="0">
              <a:buNone/>
              <a:defRPr sz="1300" b="1"/>
            </a:lvl5pPr>
            <a:lvl6pPr marL="1918114" indent="0">
              <a:buNone/>
              <a:defRPr sz="1300" b="1"/>
            </a:lvl6pPr>
            <a:lvl7pPr marL="2301737" indent="0">
              <a:buNone/>
              <a:defRPr sz="1300" b="1"/>
            </a:lvl7pPr>
            <a:lvl8pPr marL="2685359" indent="0">
              <a:buNone/>
              <a:defRPr sz="1300" b="1"/>
            </a:lvl8pPr>
            <a:lvl9pPr marL="3068982" indent="0">
              <a:buNone/>
              <a:defRPr sz="13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8" y="2505075"/>
            <a:ext cx="386834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3622" indent="0">
              <a:buNone/>
              <a:defRPr sz="1700" b="1"/>
            </a:lvl2pPr>
            <a:lvl3pPr marL="767245" indent="0">
              <a:buNone/>
              <a:defRPr sz="1500" b="1"/>
            </a:lvl3pPr>
            <a:lvl4pPr marL="1150868" indent="0">
              <a:buNone/>
              <a:defRPr sz="1300" b="1"/>
            </a:lvl4pPr>
            <a:lvl5pPr marL="1534491" indent="0">
              <a:buNone/>
              <a:defRPr sz="1300" b="1"/>
            </a:lvl5pPr>
            <a:lvl6pPr marL="1918114" indent="0">
              <a:buNone/>
              <a:defRPr sz="1300" b="1"/>
            </a:lvl6pPr>
            <a:lvl7pPr marL="2301737" indent="0">
              <a:buNone/>
              <a:defRPr sz="1300" b="1"/>
            </a:lvl7pPr>
            <a:lvl8pPr marL="2685359" indent="0">
              <a:buNone/>
              <a:defRPr sz="1300" b="1"/>
            </a:lvl8pPr>
            <a:lvl9pPr marL="3068982" indent="0">
              <a:buNone/>
              <a:defRPr sz="13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687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5529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562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512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6374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797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3650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6431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42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283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5436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2396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683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4369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237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06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72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8088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167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2" y="365780"/>
            <a:ext cx="7886418" cy="1324636"/>
          </a:xfrm>
          <a:prstGeom prst="rect">
            <a:avLst/>
          </a:prstGeom>
        </p:spPr>
        <p:txBody>
          <a:bodyPr vert="horz" lIns="72789" tIns="36395" rIns="72789" bIns="36395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2" y="1825890"/>
            <a:ext cx="7886418" cy="4351729"/>
          </a:xfrm>
          <a:prstGeom prst="rect">
            <a:avLst/>
          </a:prstGeom>
        </p:spPr>
        <p:txBody>
          <a:bodyPr vert="horz" lIns="72789" tIns="36395" rIns="72789" bIns="36395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2" y="6356753"/>
            <a:ext cx="2056836" cy="364275"/>
          </a:xfrm>
          <a:prstGeom prst="rect">
            <a:avLst/>
          </a:prstGeom>
        </p:spPr>
        <p:txBody>
          <a:bodyPr vert="horz" lIns="72789" tIns="36395" rIns="72789" bIns="3639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www.themegallery.com</a:t>
            </a:r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0" y="6356753"/>
            <a:ext cx="3086382" cy="364275"/>
          </a:xfrm>
          <a:prstGeom prst="rect">
            <a:avLst/>
          </a:prstGeom>
        </p:spPr>
        <p:txBody>
          <a:bodyPr vert="horz" lIns="72789" tIns="36395" rIns="72789" bIns="3639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4" y="6356753"/>
            <a:ext cx="2056836" cy="364275"/>
          </a:xfrm>
          <a:prstGeom prst="rect">
            <a:avLst/>
          </a:prstGeom>
        </p:spPr>
        <p:txBody>
          <a:bodyPr vert="horz" lIns="72789" tIns="36395" rIns="72789" bIns="3639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505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</p:sldLayoutIdLst>
  <p:timing>
    <p:tnLst>
      <p:par>
        <p:cTn id="1" dur="indefinite" restart="never" nodeType="tmRoot"/>
      </p:par>
    </p:tnLst>
  </p:timing>
  <p:txStyles>
    <p:titleStyle>
      <a:lvl1pPr algn="l" defTabSz="72788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1971" indent="-181971" algn="l" defTabSz="727880" rtl="0" eaLnBrk="1" latinLnBrk="0" hangingPunct="1">
        <a:lnSpc>
          <a:spcPct val="90000"/>
        </a:lnSpc>
        <a:spcBef>
          <a:spcPts val="796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5910" indent="-181971" algn="l" defTabSz="727880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9849" indent="-181971" algn="l" defTabSz="727880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73788" indent="-181971" algn="l" defTabSz="727880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37729" indent="-181971" algn="l" defTabSz="727880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01667" indent="-181971" algn="l" defTabSz="727880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65608" indent="-181971" algn="l" defTabSz="727880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29548" indent="-181971" algn="l" defTabSz="727880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93486" indent="-181971" algn="l" defTabSz="727880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278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3940" algn="l" defTabSz="7278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7880" algn="l" defTabSz="7278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1818" algn="l" defTabSz="7278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5758" algn="l" defTabSz="7278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9698" algn="l" defTabSz="7278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83636" algn="l" defTabSz="7278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578" algn="l" defTabSz="7278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517" algn="l" defTabSz="7278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5967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24"/>
          <a:stretch/>
        </p:blipFill>
        <p:spPr>
          <a:xfrm>
            <a:off x="0" y="4372496"/>
            <a:ext cx="9144000" cy="2622147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3752665" y="223577"/>
            <a:ext cx="1832645" cy="956841"/>
            <a:chOff x="4926448" y="107022"/>
            <a:chExt cx="2443527" cy="956841"/>
          </a:xfrm>
        </p:grpSpPr>
        <p:sp>
          <p:nvSpPr>
            <p:cNvPr id="9" name="文本框 8"/>
            <p:cNvSpPr txBox="1"/>
            <p:nvPr/>
          </p:nvSpPr>
          <p:spPr>
            <a:xfrm>
              <a:off x="4926448" y="663753"/>
              <a:ext cx="2312809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latin typeface="方正宋刻本秀楷简体" panose="02000000000000000000" pitchFamily="2" charset="-122"/>
                  <a:ea typeface="方正宋刻本秀楷简体" panose="02000000000000000000" pitchFamily="2" charset="-122"/>
                </a:defRPr>
              </a:lvl1pPr>
            </a:lstStyle>
            <a:p>
              <a:pPr algn="dist" defTabSz="914400"/>
              <a:r>
                <a:rPr lang="zh-CN" altLang="en-US" dirty="0" smtClean="0">
                  <a:solidFill>
                    <a:prstClr val="black"/>
                  </a:solidFill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古典文学</a:t>
              </a:r>
              <a:endParaRPr lang="zh-CN" altLang="en-US" dirty="0">
                <a:solidFill>
                  <a:prstClr val="black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 userDrawn="1"/>
        </p:nvSpPr>
        <p:spPr>
          <a:xfrm>
            <a:off x="1138827" y="1402117"/>
            <a:ext cx="6555641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4400"/>
            <a:r>
              <a:rPr lang="zh-CN" altLang="en-US" spc="600" dirty="0" smtClean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千古</a:t>
            </a:r>
            <a:r>
              <a:rPr lang="zh-CN" altLang="en-US" spc="600" dirty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回首杏雨西湖</a:t>
            </a:r>
            <a:r>
              <a:rPr lang="zh-CN" altLang="en-US" spc="600" dirty="0" smtClean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边</a:t>
            </a:r>
            <a:endParaRPr lang="en-US" altLang="zh-CN" spc="600" dirty="0" smtClean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endParaRPr lang="zh-CN" altLang="en-US" spc="600" dirty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r>
              <a:rPr lang="zh-CN" altLang="en-US" spc="600" dirty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纸伞朦胧间洒下阴影一</a:t>
            </a:r>
            <a:r>
              <a:rPr lang="zh-CN" altLang="en-US" spc="600" dirty="0" smtClean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片</a:t>
            </a:r>
            <a:endParaRPr lang="en-US" altLang="zh-CN" spc="600" dirty="0" smtClean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endParaRPr lang="zh-CN" altLang="en-US" spc="600" dirty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r>
              <a:rPr lang="zh-CN" altLang="en-US" spc="600" dirty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眉眼低垂微</a:t>
            </a:r>
            <a:r>
              <a:rPr lang="zh-CN" altLang="en-US" spc="600" dirty="0" smtClean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敛</a:t>
            </a:r>
            <a:endParaRPr lang="en-US" altLang="zh-CN" spc="600" dirty="0" smtClean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endParaRPr lang="zh-CN" altLang="en-US" spc="600" dirty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r>
              <a:rPr lang="zh-CN" altLang="en-US" spc="600" dirty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风声掠过</a:t>
            </a:r>
            <a:r>
              <a:rPr lang="zh-CN" altLang="en-US" spc="600" dirty="0" smtClean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指尖</a:t>
            </a:r>
            <a:endParaRPr lang="en-US" altLang="zh-CN" spc="600" dirty="0" smtClean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endParaRPr lang="zh-CN" altLang="en-US" spc="600" dirty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r>
              <a:rPr lang="zh-CN" altLang="en-US" spc="600" dirty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素衣映湖中月 水光</a:t>
            </a:r>
            <a:r>
              <a:rPr lang="zh-CN" altLang="en-US" spc="600" dirty="0" smtClean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潋滟</a:t>
            </a:r>
            <a:endParaRPr lang="en-US" altLang="zh-CN" spc="600" dirty="0" smtClean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endParaRPr lang="zh-CN" altLang="en-US" spc="600" dirty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r>
              <a:rPr lang="zh-CN" altLang="en-US" spc="600" dirty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把盏笑谈世间 酒色</a:t>
            </a:r>
            <a:r>
              <a:rPr lang="zh-CN" altLang="en-US" spc="600" dirty="0" smtClean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清浅</a:t>
            </a:r>
            <a:endParaRPr lang="en-US" altLang="zh-CN" spc="600" dirty="0" smtClean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endParaRPr lang="zh-CN" altLang="en-US" spc="600" dirty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r>
              <a:rPr lang="zh-CN" altLang="en-US" spc="600" dirty="0" smtClean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琴</a:t>
            </a:r>
            <a:r>
              <a:rPr lang="zh-CN" altLang="en-US" spc="600" dirty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音何处</a:t>
            </a:r>
            <a:r>
              <a:rPr lang="zh-CN" altLang="en-US" spc="600" dirty="0" smtClean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寄</a:t>
            </a:r>
            <a:endParaRPr lang="en-US" altLang="zh-CN" spc="600" dirty="0" smtClean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endParaRPr lang="zh-CN" altLang="en-US" spc="600" dirty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r>
              <a:rPr lang="zh-CN" altLang="en-US" spc="600" dirty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流星泯灭</a:t>
            </a:r>
            <a:r>
              <a:rPr lang="zh-CN" altLang="en-US" spc="600" dirty="0" smtClean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光阴</a:t>
            </a:r>
            <a:endParaRPr lang="en-US" altLang="zh-CN" spc="600" dirty="0" smtClean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endParaRPr lang="zh-CN" altLang="en-US" spc="600" dirty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r>
              <a:rPr lang="zh-CN" altLang="en-US" spc="600" dirty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琉璃月下冰冷的</a:t>
            </a:r>
            <a:r>
              <a:rPr lang="zh-CN" altLang="en-US" spc="600" dirty="0" smtClean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空气</a:t>
            </a:r>
            <a:endParaRPr lang="en-US" altLang="zh-CN" spc="600" dirty="0" smtClean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endParaRPr lang="zh-CN" altLang="en-US" spc="600" dirty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r>
              <a:rPr lang="zh-CN" altLang="en-US" spc="600" dirty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檐下花灯熟悉</a:t>
            </a:r>
            <a:r>
              <a:rPr lang="zh-CN" altLang="en-US" spc="600" dirty="0" smtClean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记忆</a:t>
            </a:r>
            <a:endParaRPr lang="en-US" altLang="zh-CN" spc="600" dirty="0" smtClean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endParaRPr lang="zh-CN" altLang="en-US" spc="600" dirty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r>
              <a:rPr lang="zh-CN" altLang="en-US" spc="600" dirty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风动烛火似已</a:t>
            </a:r>
            <a:r>
              <a:rPr lang="zh-CN" altLang="en-US" spc="600" dirty="0" smtClean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熄</a:t>
            </a:r>
            <a:endParaRPr lang="en-US" altLang="zh-CN" spc="600" dirty="0" smtClean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endParaRPr lang="zh-CN" altLang="en-US" spc="600" dirty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r>
              <a:rPr lang="zh-CN" altLang="en-US" spc="600" dirty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怀念忘川夜空中</a:t>
            </a:r>
            <a:r>
              <a:rPr lang="zh-CN" altLang="en-US" spc="600" dirty="0" smtClean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流萤</a:t>
            </a:r>
            <a:endParaRPr lang="zh-CN" altLang="en-US" spc="600" dirty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421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 vert="horz" lIns="72781" tIns="36391" rIns="72781" bIns="36391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72781" tIns="36391" rIns="72781" bIns="36391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72781" tIns="36391" rIns="72781" bIns="36391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7337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67337"/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72781" tIns="36391" rIns="72781" bIns="36391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733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72781" tIns="36391" rIns="72781" bIns="3639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7337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6733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18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767337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834" indent="-191834" algn="l" defTabSz="767337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5503" indent="-191834" algn="l" defTabSz="76733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9172" indent="-191834" algn="l" defTabSz="76733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42840" indent="-191834" algn="l" defTabSz="76733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26509" indent="-191834" algn="l" defTabSz="76733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10178" indent="-191834" algn="l" defTabSz="76733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3847" indent="-191834" algn="l" defTabSz="76733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7516" indent="-191834" algn="l" defTabSz="76733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1184" indent="-191834" algn="l" defTabSz="76733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33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668" algn="l" defTabSz="76733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337" algn="l" defTabSz="76733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006" algn="l" defTabSz="76733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4675" algn="l" defTabSz="76733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8344" algn="l" defTabSz="76733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2013" algn="l" defTabSz="76733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5681" algn="l" defTabSz="76733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9350" algn="l" defTabSz="76733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2" y="365780"/>
            <a:ext cx="7886418" cy="1324636"/>
          </a:xfrm>
          <a:prstGeom prst="rect">
            <a:avLst/>
          </a:prstGeom>
        </p:spPr>
        <p:txBody>
          <a:bodyPr vert="horz" lIns="72797" tIns="36399" rIns="72797" bIns="36399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2" y="1825890"/>
            <a:ext cx="7886418" cy="4351729"/>
          </a:xfrm>
          <a:prstGeom prst="rect">
            <a:avLst/>
          </a:prstGeom>
        </p:spPr>
        <p:txBody>
          <a:bodyPr vert="horz" lIns="72797" tIns="36399" rIns="72797" bIns="36399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2" y="6356752"/>
            <a:ext cx="2056836" cy="364275"/>
          </a:xfrm>
          <a:prstGeom prst="rect">
            <a:avLst/>
          </a:prstGeom>
        </p:spPr>
        <p:txBody>
          <a:bodyPr vert="horz" lIns="72797" tIns="36399" rIns="72797" bIns="36399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0" fontAlgn="base">
              <a:spcBef>
                <a:spcPct val="0"/>
              </a:spcBef>
              <a:spcAft>
                <a:spcPct val="0"/>
              </a:spcAft>
            </a:pPr>
            <a:fld id="{32BF82D2-7A68-459D-A996-9BDDA2518FA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070" fontAlgn="base">
                <a:spcBef>
                  <a:spcPct val="0"/>
                </a:spcBef>
                <a:spcAft>
                  <a:spcPct val="0"/>
                </a:spcAft>
              </a:pPr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0" y="6356752"/>
            <a:ext cx="3086382" cy="364275"/>
          </a:xfrm>
          <a:prstGeom prst="rect">
            <a:avLst/>
          </a:prstGeom>
        </p:spPr>
        <p:txBody>
          <a:bodyPr vert="horz" lIns="72797" tIns="36399" rIns="72797" bIns="36399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4" y="6356752"/>
            <a:ext cx="2056836" cy="364275"/>
          </a:xfrm>
          <a:prstGeom prst="rect">
            <a:avLst/>
          </a:prstGeom>
        </p:spPr>
        <p:txBody>
          <a:bodyPr vert="horz" lIns="72797" tIns="36399" rIns="72797" bIns="36399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0" fontAlgn="base">
              <a:spcBef>
                <a:spcPct val="0"/>
              </a:spcBef>
              <a:spcAft>
                <a:spcPct val="0"/>
              </a:spcAft>
            </a:pPr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0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59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</p:sldLayoutIdLst>
  <p:timing>
    <p:tnLst>
      <p:par>
        <p:cTn id="1" dur="indefinite" restart="never" nodeType="tmRoot"/>
      </p:par>
    </p:tnLst>
  </p:timing>
  <p:txStyles>
    <p:titleStyle>
      <a:lvl1pPr algn="l" defTabSz="727967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1993" indent="-181993" algn="l" defTabSz="727967" rtl="0" eaLnBrk="1" latinLnBrk="0" hangingPunct="1">
        <a:lnSpc>
          <a:spcPct val="90000"/>
        </a:lnSpc>
        <a:spcBef>
          <a:spcPts val="796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5975" indent="-181993" algn="l" defTabSz="727967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9958" indent="-181993" algn="l" defTabSz="727967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73941" indent="-181993" algn="l" defTabSz="727967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37925" indent="-181993" algn="l" defTabSz="727967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01907" indent="-181993" algn="l" defTabSz="727967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65892" indent="-181993" algn="l" defTabSz="727967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29875" indent="-181993" algn="l" defTabSz="727967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93857" indent="-181993" algn="l" defTabSz="727967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27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3983" algn="l" defTabSz="727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7967" algn="l" defTabSz="727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1949" algn="l" defTabSz="727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5932" algn="l" defTabSz="727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9916" algn="l" defTabSz="727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83898" algn="l" defTabSz="727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883" algn="l" defTabSz="727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866" algn="l" defTabSz="727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2" y="365780"/>
            <a:ext cx="7886418" cy="1324636"/>
          </a:xfrm>
          <a:prstGeom prst="rect">
            <a:avLst/>
          </a:prstGeom>
        </p:spPr>
        <p:txBody>
          <a:bodyPr vert="horz" lIns="72823" tIns="36411" rIns="72823" bIns="36411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2" y="1825890"/>
            <a:ext cx="7886418" cy="4351729"/>
          </a:xfrm>
          <a:prstGeom prst="rect">
            <a:avLst/>
          </a:prstGeom>
        </p:spPr>
        <p:txBody>
          <a:bodyPr vert="horz" lIns="72823" tIns="36411" rIns="72823" bIns="36411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2" y="6356749"/>
            <a:ext cx="2056836" cy="364275"/>
          </a:xfrm>
          <a:prstGeom prst="rect">
            <a:avLst/>
          </a:prstGeom>
        </p:spPr>
        <p:txBody>
          <a:bodyPr vert="horz" lIns="72823" tIns="36411" rIns="72823" bIns="36411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2BF82D2-7A68-459D-A996-9BDDA2518FA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0" y="6356749"/>
            <a:ext cx="3086382" cy="364275"/>
          </a:xfrm>
          <a:prstGeom prst="rect">
            <a:avLst/>
          </a:prstGeom>
        </p:spPr>
        <p:txBody>
          <a:bodyPr vert="horz" lIns="72823" tIns="36411" rIns="72823" bIns="36411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4" y="6356749"/>
            <a:ext cx="2056836" cy="364275"/>
          </a:xfrm>
          <a:prstGeom prst="rect">
            <a:avLst/>
          </a:prstGeom>
        </p:spPr>
        <p:txBody>
          <a:bodyPr vert="horz" lIns="72823" tIns="36411" rIns="72823" bIns="3641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2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</p:sldLayoutIdLst>
  <p:timing>
    <p:tnLst>
      <p:par>
        <p:cTn id="1" dur="indefinite" restart="never" nodeType="tmRoot"/>
      </p:par>
    </p:tnLst>
  </p:timing>
  <p:txStyles>
    <p:titleStyle>
      <a:lvl1pPr algn="l" defTabSz="728228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057" indent="-182057" algn="l" defTabSz="728228" rtl="0" eaLnBrk="1" latinLnBrk="0" hangingPunct="1">
        <a:lnSpc>
          <a:spcPct val="90000"/>
        </a:lnSpc>
        <a:spcBef>
          <a:spcPts val="796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6171" indent="-182057" algn="l" defTabSz="728228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0285" indent="-182057" algn="l" defTabSz="728228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74399" indent="-182057" algn="l" defTabSz="728228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38513" indent="-182057" algn="l" defTabSz="728228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627" indent="-182057" algn="l" defTabSz="728228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66742" indent="-182057" algn="l" defTabSz="728228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30856" indent="-182057" algn="l" defTabSz="728228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94970" indent="-182057" algn="l" defTabSz="728228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282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4114" algn="l" defTabSz="7282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8228" algn="l" defTabSz="7282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2342" algn="l" defTabSz="7282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6456" algn="l" defTabSz="7282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0570" algn="l" defTabSz="7282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84684" algn="l" defTabSz="7282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8799" algn="l" defTabSz="7282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913" algn="l" defTabSz="7282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" y="0"/>
            <a:ext cx="9135663" cy="68642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6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2022/6/17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5967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" y="0"/>
            <a:ext cx="9135663" cy="68642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6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 rot="16200000">
            <a:off x="1669328" y="-541648"/>
            <a:ext cx="4031790" cy="6670099"/>
            <a:chOff x="934820" y="588183"/>
            <a:chExt cx="3036303" cy="5315874"/>
          </a:xfrm>
          <a:effectLst>
            <a:outerShdw blurRad="139700" dist="38100" dir="2700000" algn="tl" rotWithShape="0">
              <a:prstClr val="black">
                <a:alpha val="3000"/>
              </a:prstClr>
            </a:outerShdw>
          </a:effectLst>
        </p:grpSpPr>
        <p:sp>
          <p:nvSpPr>
            <p:cNvPr id="4" name="矩形 3"/>
            <p:cNvSpPr/>
            <p:nvPr/>
          </p:nvSpPr>
          <p:spPr>
            <a:xfrm>
              <a:off x="1101551" y="759229"/>
              <a:ext cx="2702840" cy="4973782"/>
            </a:xfrm>
            <a:prstGeom prst="rect">
              <a:avLst/>
            </a:prstGeom>
            <a:solidFill>
              <a:srgbClr val="F3F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934820" y="588183"/>
              <a:ext cx="3036303" cy="5315874"/>
            </a:xfrm>
            <a:prstGeom prst="rect">
              <a:avLst/>
            </a:prstGeom>
            <a:noFill/>
            <a:ln w="88900">
              <a:solidFill>
                <a:srgbClr val="DAE0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1294179" y="663655"/>
            <a:ext cx="6555641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4400"/>
            <a:r>
              <a:rPr lang="zh-CN" altLang="en-US" spc="600" dirty="0" smtClean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千古</a:t>
            </a:r>
            <a:r>
              <a:rPr lang="zh-CN" altLang="en-US" spc="600" dirty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回首杏雨西湖</a:t>
            </a:r>
            <a:r>
              <a:rPr lang="zh-CN" altLang="en-US" spc="600" dirty="0" smtClean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边</a:t>
            </a:r>
            <a:endParaRPr lang="en-US" altLang="zh-CN" spc="600" dirty="0" smtClean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endParaRPr lang="zh-CN" altLang="en-US" spc="600" dirty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r>
              <a:rPr lang="zh-CN" altLang="en-US" spc="600" dirty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纸伞朦胧间洒下阴影一</a:t>
            </a:r>
            <a:r>
              <a:rPr lang="zh-CN" altLang="en-US" spc="600" dirty="0" smtClean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片</a:t>
            </a:r>
            <a:endParaRPr lang="en-US" altLang="zh-CN" spc="600" dirty="0" smtClean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endParaRPr lang="zh-CN" altLang="en-US" spc="600" dirty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r>
              <a:rPr lang="zh-CN" altLang="en-US" spc="600" dirty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眉眼低垂微</a:t>
            </a:r>
            <a:r>
              <a:rPr lang="zh-CN" altLang="en-US" spc="600" dirty="0" smtClean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敛</a:t>
            </a:r>
            <a:endParaRPr lang="en-US" altLang="zh-CN" spc="600" dirty="0" smtClean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endParaRPr lang="zh-CN" altLang="en-US" spc="600" dirty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r>
              <a:rPr lang="zh-CN" altLang="en-US" spc="600" dirty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风声掠过</a:t>
            </a:r>
            <a:r>
              <a:rPr lang="zh-CN" altLang="en-US" spc="600" dirty="0" smtClean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指尖</a:t>
            </a:r>
            <a:endParaRPr lang="en-US" altLang="zh-CN" spc="600" dirty="0" smtClean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endParaRPr lang="zh-CN" altLang="en-US" spc="600" dirty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r>
              <a:rPr lang="zh-CN" altLang="en-US" spc="600" dirty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素衣映湖中月 水光</a:t>
            </a:r>
            <a:r>
              <a:rPr lang="zh-CN" altLang="en-US" spc="600" dirty="0" smtClean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潋滟</a:t>
            </a:r>
            <a:endParaRPr lang="en-US" altLang="zh-CN" spc="600" dirty="0" smtClean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endParaRPr lang="zh-CN" altLang="en-US" spc="600" dirty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r>
              <a:rPr lang="zh-CN" altLang="en-US" spc="600" dirty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把盏笑谈世间 酒色</a:t>
            </a:r>
            <a:r>
              <a:rPr lang="zh-CN" altLang="en-US" spc="600" dirty="0" smtClean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清浅</a:t>
            </a:r>
            <a:endParaRPr lang="en-US" altLang="zh-CN" spc="600" dirty="0" smtClean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endParaRPr lang="zh-CN" altLang="en-US" spc="600" dirty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r>
              <a:rPr lang="zh-CN" altLang="en-US" spc="600" dirty="0" smtClean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琴</a:t>
            </a:r>
            <a:r>
              <a:rPr lang="zh-CN" altLang="en-US" spc="600" dirty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音何处</a:t>
            </a:r>
            <a:r>
              <a:rPr lang="zh-CN" altLang="en-US" spc="600" dirty="0" smtClean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寄</a:t>
            </a:r>
            <a:endParaRPr lang="en-US" altLang="zh-CN" spc="600" dirty="0" smtClean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endParaRPr lang="zh-CN" altLang="en-US" spc="600" dirty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r>
              <a:rPr lang="zh-CN" altLang="en-US" spc="600" dirty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流星泯灭</a:t>
            </a:r>
            <a:r>
              <a:rPr lang="zh-CN" altLang="en-US" spc="600" dirty="0" smtClean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光阴</a:t>
            </a:r>
            <a:endParaRPr lang="en-US" altLang="zh-CN" spc="600" dirty="0" smtClean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endParaRPr lang="zh-CN" altLang="en-US" spc="600" dirty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r>
              <a:rPr lang="zh-CN" altLang="en-US" spc="600" dirty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琉璃月下冰冷的</a:t>
            </a:r>
            <a:r>
              <a:rPr lang="zh-CN" altLang="en-US" spc="600" dirty="0" smtClean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空气</a:t>
            </a:r>
            <a:endParaRPr lang="en-US" altLang="zh-CN" spc="600" dirty="0" smtClean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endParaRPr lang="zh-CN" altLang="en-US" spc="600" dirty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r>
              <a:rPr lang="zh-CN" altLang="en-US" spc="600" dirty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檐下花灯熟悉</a:t>
            </a:r>
            <a:r>
              <a:rPr lang="zh-CN" altLang="en-US" spc="600" dirty="0" smtClean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记忆</a:t>
            </a:r>
            <a:endParaRPr lang="en-US" altLang="zh-CN" spc="600" dirty="0" smtClean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endParaRPr lang="zh-CN" altLang="en-US" spc="600" dirty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r>
              <a:rPr lang="zh-CN" altLang="en-US" spc="600" dirty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风动烛火似已</a:t>
            </a:r>
            <a:r>
              <a:rPr lang="zh-CN" altLang="en-US" spc="600" dirty="0" smtClean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熄</a:t>
            </a:r>
            <a:endParaRPr lang="en-US" altLang="zh-CN" spc="600" dirty="0" smtClean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endParaRPr lang="zh-CN" altLang="en-US" spc="600" dirty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r>
              <a:rPr lang="zh-CN" altLang="en-US" spc="600" dirty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怀念忘川夜空中</a:t>
            </a:r>
            <a:r>
              <a:rPr lang="zh-CN" altLang="en-US" spc="600" dirty="0" smtClean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流萤</a:t>
            </a:r>
            <a:endParaRPr lang="zh-CN" altLang="en-US" spc="600" dirty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24"/>
          <a:stretch/>
        </p:blipFill>
        <p:spPr>
          <a:xfrm>
            <a:off x="0" y="4372498"/>
            <a:ext cx="9144000" cy="26221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72" b="20486"/>
          <a:stretch/>
        </p:blipFill>
        <p:spPr>
          <a:xfrm>
            <a:off x="-9072" y="1700808"/>
            <a:ext cx="9148745" cy="515719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253" y="777506"/>
            <a:ext cx="704090" cy="859538"/>
          </a:xfrm>
          <a:prstGeom prst="rect">
            <a:avLst/>
          </a:prstGeom>
        </p:spPr>
      </p:pic>
      <p:sp>
        <p:nvSpPr>
          <p:cNvPr id="24" name="矩形 11"/>
          <p:cNvSpPr>
            <a:spLocks noChangeArrowheads="1"/>
          </p:cNvSpPr>
          <p:nvPr/>
        </p:nvSpPr>
        <p:spPr bwMode="auto">
          <a:xfrm>
            <a:off x="2532014" y="4809298"/>
            <a:ext cx="1847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endParaRPr lang="zh-CN" altLang="zh-CN" sz="1000">
              <a:solidFill>
                <a:prstClr val="white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pic>
        <p:nvPicPr>
          <p:cNvPr id="32" name="图片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" t="5219" r="46947" b="43053"/>
          <a:stretch>
            <a:fillRect/>
          </a:stretch>
        </p:blipFill>
        <p:spPr bwMode="auto">
          <a:xfrm>
            <a:off x="100681" y="4483859"/>
            <a:ext cx="779859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33" name="文字方塊 32"/>
          <p:cNvSpPr txBox="1"/>
          <p:nvPr/>
        </p:nvSpPr>
        <p:spPr>
          <a:xfrm>
            <a:off x="1187624" y="1700808"/>
            <a:ext cx="3860053" cy="923297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r>
              <a:rPr lang="zh-TW" altLang="en-US" sz="5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閱讀大觀園</a:t>
            </a:r>
            <a:endParaRPr lang="zh-TW" altLang="en-US" sz="54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5" name="矩形 259"/>
          <p:cNvSpPr>
            <a:spLocks noChangeArrowheads="1"/>
          </p:cNvSpPr>
          <p:nvPr/>
        </p:nvSpPr>
        <p:spPr bwMode="auto">
          <a:xfrm>
            <a:off x="1314691" y="3059668"/>
            <a:ext cx="37329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727967" fontAlgn="base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TW" alt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國文彈性選修課程介紹</a:t>
            </a:r>
            <a:endParaRPr lang="en-US" altLang="zh-CN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矩形 259"/>
          <p:cNvSpPr>
            <a:spLocks noChangeArrowheads="1"/>
          </p:cNvSpPr>
          <p:nvPr/>
        </p:nvSpPr>
        <p:spPr bwMode="auto">
          <a:xfrm>
            <a:off x="1314691" y="3573016"/>
            <a:ext cx="37329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727967" fontAlgn="base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TW" alt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授課教師：郭俊男</a:t>
            </a:r>
            <a:endParaRPr lang="en-US" altLang="zh-CN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图片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8" t="28849" b="34909"/>
          <a:stretch/>
        </p:blipFill>
        <p:spPr>
          <a:xfrm flipH="1">
            <a:off x="-30229" y="-58886"/>
            <a:ext cx="2205653" cy="14716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805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400"/>
                            </p:stCondLst>
                            <p:childTnLst>
                              <p:par>
                                <p:cTn id="3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4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10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36" grpId="0"/>
      <p:bldP spid="3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409" y="4221092"/>
            <a:ext cx="1685935" cy="2213173"/>
          </a:xfrm>
          <a:prstGeom prst="rect">
            <a:avLst/>
          </a:prstGeom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4995" y="476672"/>
            <a:ext cx="7886418" cy="1324636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適用班級年段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：普通科一年級</a:t>
            </a: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611560" y="1556792"/>
            <a:ext cx="7886418" cy="2808312"/>
          </a:xfrm>
          <a:prstGeom prst="rect">
            <a:avLst/>
          </a:prstGeom>
        </p:spPr>
        <p:txBody>
          <a:bodyPr vert="horz" lIns="72789" tIns="36395" rIns="72789" bIns="36395" rtlCol="0" anchor="ctr">
            <a:normAutofit/>
          </a:bodyPr>
          <a:lstStyle>
            <a:lvl1pPr algn="l" defTabSz="72814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課程設計理念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採分組形式，對各式主題之選文進行文本分析，以深化學生閱讀素養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圓角矩形圖說文字 4"/>
          <p:cNvSpPr/>
          <p:nvPr/>
        </p:nvSpPr>
        <p:spPr>
          <a:xfrm>
            <a:off x="395537" y="325478"/>
            <a:ext cx="7776864" cy="4516040"/>
          </a:xfrm>
          <a:custGeom>
            <a:avLst/>
            <a:gdLst>
              <a:gd name="connsiteX0" fmla="*/ 0 w 7776864"/>
              <a:gd name="connsiteY0" fmla="*/ 612080 h 3672408"/>
              <a:gd name="connsiteX1" fmla="*/ 612080 w 7776864"/>
              <a:gd name="connsiteY1" fmla="*/ 0 h 3672408"/>
              <a:gd name="connsiteX2" fmla="*/ 4536504 w 7776864"/>
              <a:gd name="connsiteY2" fmla="*/ 0 h 3672408"/>
              <a:gd name="connsiteX3" fmla="*/ 4536504 w 7776864"/>
              <a:gd name="connsiteY3" fmla="*/ 0 h 3672408"/>
              <a:gd name="connsiteX4" fmla="*/ 6480720 w 7776864"/>
              <a:gd name="connsiteY4" fmla="*/ 0 h 3672408"/>
              <a:gd name="connsiteX5" fmla="*/ 7164784 w 7776864"/>
              <a:gd name="connsiteY5" fmla="*/ 0 h 3672408"/>
              <a:gd name="connsiteX6" fmla="*/ 7776864 w 7776864"/>
              <a:gd name="connsiteY6" fmla="*/ 612080 h 3672408"/>
              <a:gd name="connsiteX7" fmla="*/ 7776864 w 7776864"/>
              <a:gd name="connsiteY7" fmla="*/ 2142238 h 3672408"/>
              <a:gd name="connsiteX8" fmla="*/ 7776864 w 7776864"/>
              <a:gd name="connsiteY8" fmla="*/ 2142238 h 3672408"/>
              <a:gd name="connsiteX9" fmla="*/ 7776864 w 7776864"/>
              <a:gd name="connsiteY9" fmla="*/ 3060340 h 3672408"/>
              <a:gd name="connsiteX10" fmla="*/ 7776864 w 7776864"/>
              <a:gd name="connsiteY10" fmla="*/ 3060328 h 3672408"/>
              <a:gd name="connsiteX11" fmla="*/ 7164784 w 7776864"/>
              <a:gd name="connsiteY11" fmla="*/ 3672408 h 3672408"/>
              <a:gd name="connsiteX12" fmla="*/ 6480720 w 7776864"/>
              <a:gd name="connsiteY12" fmla="*/ 3672408 h 3672408"/>
              <a:gd name="connsiteX13" fmla="*/ 6541509 w 7776864"/>
              <a:gd name="connsiteY13" fmla="*/ 4053053 h 3672408"/>
              <a:gd name="connsiteX14" fmla="*/ 4536504 w 7776864"/>
              <a:gd name="connsiteY14" fmla="*/ 3672408 h 3672408"/>
              <a:gd name="connsiteX15" fmla="*/ 612080 w 7776864"/>
              <a:gd name="connsiteY15" fmla="*/ 3672408 h 3672408"/>
              <a:gd name="connsiteX16" fmla="*/ 0 w 7776864"/>
              <a:gd name="connsiteY16" fmla="*/ 3060328 h 3672408"/>
              <a:gd name="connsiteX17" fmla="*/ 0 w 7776864"/>
              <a:gd name="connsiteY17" fmla="*/ 3060340 h 3672408"/>
              <a:gd name="connsiteX18" fmla="*/ 0 w 7776864"/>
              <a:gd name="connsiteY18" fmla="*/ 2142238 h 3672408"/>
              <a:gd name="connsiteX19" fmla="*/ 0 w 7776864"/>
              <a:gd name="connsiteY19" fmla="*/ 2142238 h 3672408"/>
              <a:gd name="connsiteX20" fmla="*/ 0 w 7776864"/>
              <a:gd name="connsiteY20" fmla="*/ 612080 h 3672408"/>
              <a:gd name="connsiteX0" fmla="*/ 0 w 7776864"/>
              <a:gd name="connsiteY0" fmla="*/ 612080 h 4053053"/>
              <a:gd name="connsiteX1" fmla="*/ 612080 w 7776864"/>
              <a:gd name="connsiteY1" fmla="*/ 0 h 4053053"/>
              <a:gd name="connsiteX2" fmla="*/ 4536504 w 7776864"/>
              <a:gd name="connsiteY2" fmla="*/ 0 h 4053053"/>
              <a:gd name="connsiteX3" fmla="*/ 4536504 w 7776864"/>
              <a:gd name="connsiteY3" fmla="*/ 0 h 4053053"/>
              <a:gd name="connsiteX4" fmla="*/ 6480720 w 7776864"/>
              <a:gd name="connsiteY4" fmla="*/ 0 h 4053053"/>
              <a:gd name="connsiteX5" fmla="*/ 7164784 w 7776864"/>
              <a:gd name="connsiteY5" fmla="*/ 0 h 4053053"/>
              <a:gd name="connsiteX6" fmla="*/ 7776864 w 7776864"/>
              <a:gd name="connsiteY6" fmla="*/ 612080 h 4053053"/>
              <a:gd name="connsiteX7" fmla="*/ 7776864 w 7776864"/>
              <a:gd name="connsiteY7" fmla="*/ 2142238 h 4053053"/>
              <a:gd name="connsiteX8" fmla="*/ 7776864 w 7776864"/>
              <a:gd name="connsiteY8" fmla="*/ 2142238 h 4053053"/>
              <a:gd name="connsiteX9" fmla="*/ 7776864 w 7776864"/>
              <a:gd name="connsiteY9" fmla="*/ 3060340 h 4053053"/>
              <a:gd name="connsiteX10" fmla="*/ 7776864 w 7776864"/>
              <a:gd name="connsiteY10" fmla="*/ 3060328 h 4053053"/>
              <a:gd name="connsiteX11" fmla="*/ 7164784 w 7776864"/>
              <a:gd name="connsiteY11" fmla="*/ 3672408 h 4053053"/>
              <a:gd name="connsiteX12" fmla="*/ 6237652 w 7776864"/>
              <a:gd name="connsiteY12" fmla="*/ 3672408 h 4053053"/>
              <a:gd name="connsiteX13" fmla="*/ 6541509 w 7776864"/>
              <a:gd name="connsiteY13" fmla="*/ 4053053 h 4053053"/>
              <a:gd name="connsiteX14" fmla="*/ 4536504 w 7776864"/>
              <a:gd name="connsiteY14" fmla="*/ 3672408 h 4053053"/>
              <a:gd name="connsiteX15" fmla="*/ 612080 w 7776864"/>
              <a:gd name="connsiteY15" fmla="*/ 3672408 h 4053053"/>
              <a:gd name="connsiteX16" fmla="*/ 0 w 7776864"/>
              <a:gd name="connsiteY16" fmla="*/ 3060328 h 4053053"/>
              <a:gd name="connsiteX17" fmla="*/ 0 w 7776864"/>
              <a:gd name="connsiteY17" fmla="*/ 3060340 h 4053053"/>
              <a:gd name="connsiteX18" fmla="*/ 0 w 7776864"/>
              <a:gd name="connsiteY18" fmla="*/ 2142238 h 4053053"/>
              <a:gd name="connsiteX19" fmla="*/ 0 w 7776864"/>
              <a:gd name="connsiteY19" fmla="*/ 2142238 h 4053053"/>
              <a:gd name="connsiteX20" fmla="*/ 0 w 7776864"/>
              <a:gd name="connsiteY20" fmla="*/ 612080 h 4053053"/>
              <a:gd name="connsiteX0" fmla="*/ 0 w 7776864"/>
              <a:gd name="connsiteY0" fmla="*/ 612080 h 4053053"/>
              <a:gd name="connsiteX1" fmla="*/ 612080 w 7776864"/>
              <a:gd name="connsiteY1" fmla="*/ 0 h 4053053"/>
              <a:gd name="connsiteX2" fmla="*/ 4536504 w 7776864"/>
              <a:gd name="connsiteY2" fmla="*/ 0 h 4053053"/>
              <a:gd name="connsiteX3" fmla="*/ 4536504 w 7776864"/>
              <a:gd name="connsiteY3" fmla="*/ 0 h 4053053"/>
              <a:gd name="connsiteX4" fmla="*/ 6480720 w 7776864"/>
              <a:gd name="connsiteY4" fmla="*/ 0 h 4053053"/>
              <a:gd name="connsiteX5" fmla="*/ 7164784 w 7776864"/>
              <a:gd name="connsiteY5" fmla="*/ 0 h 4053053"/>
              <a:gd name="connsiteX6" fmla="*/ 7776864 w 7776864"/>
              <a:gd name="connsiteY6" fmla="*/ 612080 h 4053053"/>
              <a:gd name="connsiteX7" fmla="*/ 7776864 w 7776864"/>
              <a:gd name="connsiteY7" fmla="*/ 2142238 h 4053053"/>
              <a:gd name="connsiteX8" fmla="*/ 7776864 w 7776864"/>
              <a:gd name="connsiteY8" fmla="*/ 2142238 h 4053053"/>
              <a:gd name="connsiteX9" fmla="*/ 7776864 w 7776864"/>
              <a:gd name="connsiteY9" fmla="*/ 3060340 h 4053053"/>
              <a:gd name="connsiteX10" fmla="*/ 7776864 w 7776864"/>
              <a:gd name="connsiteY10" fmla="*/ 3060328 h 4053053"/>
              <a:gd name="connsiteX11" fmla="*/ 7164784 w 7776864"/>
              <a:gd name="connsiteY11" fmla="*/ 3672408 h 4053053"/>
              <a:gd name="connsiteX12" fmla="*/ 6237652 w 7776864"/>
              <a:gd name="connsiteY12" fmla="*/ 3672408 h 4053053"/>
              <a:gd name="connsiteX13" fmla="*/ 6541509 w 7776864"/>
              <a:gd name="connsiteY13" fmla="*/ 4053053 h 4053053"/>
              <a:gd name="connsiteX14" fmla="*/ 4906893 w 7776864"/>
              <a:gd name="connsiteY14" fmla="*/ 3672408 h 4053053"/>
              <a:gd name="connsiteX15" fmla="*/ 612080 w 7776864"/>
              <a:gd name="connsiteY15" fmla="*/ 3672408 h 4053053"/>
              <a:gd name="connsiteX16" fmla="*/ 0 w 7776864"/>
              <a:gd name="connsiteY16" fmla="*/ 3060328 h 4053053"/>
              <a:gd name="connsiteX17" fmla="*/ 0 w 7776864"/>
              <a:gd name="connsiteY17" fmla="*/ 3060340 h 4053053"/>
              <a:gd name="connsiteX18" fmla="*/ 0 w 7776864"/>
              <a:gd name="connsiteY18" fmla="*/ 2142238 h 4053053"/>
              <a:gd name="connsiteX19" fmla="*/ 0 w 7776864"/>
              <a:gd name="connsiteY19" fmla="*/ 2142238 h 4053053"/>
              <a:gd name="connsiteX20" fmla="*/ 0 w 7776864"/>
              <a:gd name="connsiteY20" fmla="*/ 612080 h 4053053"/>
              <a:gd name="connsiteX0" fmla="*/ 0 w 7776864"/>
              <a:gd name="connsiteY0" fmla="*/ 612080 h 4516040"/>
              <a:gd name="connsiteX1" fmla="*/ 612080 w 7776864"/>
              <a:gd name="connsiteY1" fmla="*/ 0 h 4516040"/>
              <a:gd name="connsiteX2" fmla="*/ 4536504 w 7776864"/>
              <a:gd name="connsiteY2" fmla="*/ 0 h 4516040"/>
              <a:gd name="connsiteX3" fmla="*/ 4536504 w 7776864"/>
              <a:gd name="connsiteY3" fmla="*/ 0 h 4516040"/>
              <a:gd name="connsiteX4" fmla="*/ 6480720 w 7776864"/>
              <a:gd name="connsiteY4" fmla="*/ 0 h 4516040"/>
              <a:gd name="connsiteX5" fmla="*/ 7164784 w 7776864"/>
              <a:gd name="connsiteY5" fmla="*/ 0 h 4516040"/>
              <a:gd name="connsiteX6" fmla="*/ 7776864 w 7776864"/>
              <a:gd name="connsiteY6" fmla="*/ 612080 h 4516040"/>
              <a:gd name="connsiteX7" fmla="*/ 7776864 w 7776864"/>
              <a:gd name="connsiteY7" fmla="*/ 2142238 h 4516040"/>
              <a:gd name="connsiteX8" fmla="*/ 7776864 w 7776864"/>
              <a:gd name="connsiteY8" fmla="*/ 2142238 h 4516040"/>
              <a:gd name="connsiteX9" fmla="*/ 7776864 w 7776864"/>
              <a:gd name="connsiteY9" fmla="*/ 3060340 h 4516040"/>
              <a:gd name="connsiteX10" fmla="*/ 7776864 w 7776864"/>
              <a:gd name="connsiteY10" fmla="*/ 3060328 h 4516040"/>
              <a:gd name="connsiteX11" fmla="*/ 7164784 w 7776864"/>
              <a:gd name="connsiteY11" fmla="*/ 3672408 h 4516040"/>
              <a:gd name="connsiteX12" fmla="*/ 6237652 w 7776864"/>
              <a:gd name="connsiteY12" fmla="*/ 3672408 h 4516040"/>
              <a:gd name="connsiteX13" fmla="*/ 6576233 w 7776864"/>
              <a:gd name="connsiteY13" fmla="*/ 4516040 h 4516040"/>
              <a:gd name="connsiteX14" fmla="*/ 4906893 w 7776864"/>
              <a:gd name="connsiteY14" fmla="*/ 3672408 h 4516040"/>
              <a:gd name="connsiteX15" fmla="*/ 612080 w 7776864"/>
              <a:gd name="connsiteY15" fmla="*/ 3672408 h 4516040"/>
              <a:gd name="connsiteX16" fmla="*/ 0 w 7776864"/>
              <a:gd name="connsiteY16" fmla="*/ 3060328 h 4516040"/>
              <a:gd name="connsiteX17" fmla="*/ 0 w 7776864"/>
              <a:gd name="connsiteY17" fmla="*/ 3060340 h 4516040"/>
              <a:gd name="connsiteX18" fmla="*/ 0 w 7776864"/>
              <a:gd name="connsiteY18" fmla="*/ 2142238 h 4516040"/>
              <a:gd name="connsiteX19" fmla="*/ 0 w 7776864"/>
              <a:gd name="connsiteY19" fmla="*/ 2142238 h 4516040"/>
              <a:gd name="connsiteX20" fmla="*/ 0 w 7776864"/>
              <a:gd name="connsiteY20" fmla="*/ 612080 h 451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6864" h="4516040">
                <a:moveTo>
                  <a:pt x="0" y="612080"/>
                </a:moveTo>
                <a:cubicBezTo>
                  <a:pt x="0" y="274038"/>
                  <a:pt x="274038" y="0"/>
                  <a:pt x="612080" y="0"/>
                </a:cubicBezTo>
                <a:lnTo>
                  <a:pt x="4536504" y="0"/>
                </a:lnTo>
                <a:lnTo>
                  <a:pt x="4536504" y="0"/>
                </a:lnTo>
                <a:lnTo>
                  <a:pt x="6480720" y="0"/>
                </a:lnTo>
                <a:lnTo>
                  <a:pt x="7164784" y="0"/>
                </a:lnTo>
                <a:cubicBezTo>
                  <a:pt x="7502826" y="0"/>
                  <a:pt x="7776864" y="274038"/>
                  <a:pt x="7776864" y="612080"/>
                </a:cubicBezTo>
                <a:lnTo>
                  <a:pt x="7776864" y="2142238"/>
                </a:lnTo>
                <a:lnTo>
                  <a:pt x="7776864" y="2142238"/>
                </a:lnTo>
                <a:lnTo>
                  <a:pt x="7776864" y="3060340"/>
                </a:lnTo>
                <a:lnTo>
                  <a:pt x="7776864" y="3060328"/>
                </a:lnTo>
                <a:cubicBezTo>
                  <a:pt x="7776864" y="3398370"/>
                  <a:pt x="7502826" y="3672408"/>
                  <a:pt x="7164784" y="3672408"/>
                </a:cubicBezTo>
                <a:lnTo>
                  <a:pt x="6237652" y="3672408"/>
                </a:lnTo>
                <a:lnTo>
                  <a:pt x="6576233" y="4516040"/>
                </a:lnTo>
                <a:lnTo>
                  <a:pt x="4906893" y="3672408"/>
                </a:lnTo>
                <a:lnTo>
                  <a:pt x="612080" y="3672408"/>
                </a:lnTo>
                <a:cubicBezTo>
                  <a:pt x="274038" y="3672408"/>
                  <a:pt x="0" y="3398370"/>
                  <a:pt x="0" y="3060328"/>
                </a:cubicBezTo>
                <a:lnTo>
                  <a:pt x="0" y="3060340"/>
                </a:lnTo>
                <a:lnTo>
                  <a:pt x="0" y="2142238"/>
                </a:lnTo>
                <a:lnTo>
                  <a:pt x="0" y="2142238"/>
                </a:lnTo>
                <a:lnTo>
                  <a:pt x="0" y="612080"/>
                </a:lnTo>
                <a:close/>
              </a:path>
            </a:pathLst>
          </a:custGeom>
          <a:noFill/>
          <a:ln w="3810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7" tIns="45704" rIns="91407" bIns="45704" spcCol="0"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250513" y="5093433"/>
            <a:ext cx="4608512" cy="1323407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algn="just"/>
            <a:r>
              <a:rPr lang="zh-TW" altLang="zh-TW" sz="1600" dirty="0">
                <a:ea typeface="標楷體"/>
                <a:cs typeface="Times New Roman"/>
              </a:rPr>
              <a:t>魯迅（</a:t>
            </a:r>
            <a:r>
              <a:rPr lang="en-US" altLang="zh-TW" sz="1600" dirty="0">
                <a:ea typeface="標楷體"/>
                <a:cs typeface="Times New Roman"/>
              </a:rPr>
              <a:t>1881</a:t>
            </a:r>
            <a:r>
              <a:rPr lang="zh-TW" altLang="zh-TW" sz="1600" dirty="0">
                <a:ea typeface="標楷體"/>
                <a:cs typeface="Times New Roman"/>
              </a:rPr>
              <a:t>年</a:t>
            </a:r>
            <a:r>
              <a:rPr lang="en-US" altLang="zh-TW" sz="1600" dirty="0">
                <a:ea typeface="標楷體"/>
                <a:cs typeface="Times New Roman"/>
              </a:rPr>
              <a:t>9</a:t>
            </a:r>
            <a:r>
              <a:rPr lang="zh-TW" altLang="zh-TW" sz="1600" dirty="0">
                <a:ea typeface="標楷體"/>
                <a:cs typeface="Times New Roman"/>
              </a:rPr>
              <a:t>月</a:t>
            </a:r>
            <a:r>
              <a:rPr lang="en-US" altLang="zh-TW" sz="1600" dirty="0">
                <a:ea typeface="標楷體"/>
                <a:cs typeface="Times New Roman"/>
              </a:rPr>
              <a:t>25</a:t>
            </a:r>
            <a:r>
              <a:rPr lang="zh-TW" altLang="zh-TW" sz="1600" dirty="0">
                <a:ea typeface="標楷體"/>
                <a:cs typeface="Times New Roman"/>
              </a:rPr>
              <a:t>日－</a:t>
            </a:r>
            <a:r>
              <a:rPr lang="en-US" altLang="zh-TW" sz="1600" dirty="0">
                <a:ea typeface="標楷體"/>
                <a:cs typeface="Times New Roman"/>
              </a:rPr>
              <a:t>1936</a:t>
            </a:r>
            <a:r>
              <a:rPr lang="zh-TW" altLang="zh-TW" sz="1600" dirty="0">
                <a:ea typeface="標楷體"/>
                <a:cs typeface="Times New Roman"/>
              </a:rPr>
              <a:t>年</a:t>
            </a:r>
            <a:r>
              <a:rPr lang="en-US" altLang="zh-TW" sz="1600" dirty="0">
                <a:ea typeface="標楷體"/>
                <a:cs typeface="Times New Roman"/>
              </a:rPr>
              <a:t>10</a:t>
            </a:r>
            <a:r>
              <a:rPr lang="zh-TW" altLang="zh-TW" sz="1600" dirty="0">
                <a:ea typeface="標楷體"/>
                <a:cs typeface="Times New Roman"/>
              </a:rPr>
              <a:t>月</a:t>
            </a:r>
            <a:r>
              <a:rPr lang="en-US" altLang="zh-TW" sz="1600" dirty="0">
                <a:ea typeface="標楷體"/>
                <a:cs typeface="Times New Roman"/>
              </a:rPr>
              <a:t>19</a:t>
            </a:r>
            <a:r>
              <a:rPr lang="zh-TW" altLang="zh-TW" sz="1600" dirty="0">
                <a:ea typeface="標楷體"/>
                <a:cs typeface="Times New Roman"/>
              </a:rPr>
              <a:t>日），本名周樹人</a:t>
            </a:r>
            <a:r>
              <a:rPr lang="zh-TW" altLang="zh-TW" sz="1600" dirty="0" smtClean="0">
                <a:ea typeface="標楷體"/>
                <a:cs typeface="Times New Roman"/>
              </a:rPr>
              <a:t>，以</a:t>
            </a:r>
            <a:r>
              <a:rPr lang="zh-TW" altLang="zh-TW" sz="1600" dirty="0">
                <a:ea typeface="標楷體"/>
                <a:cs typeface="Times New Roman"/>
              </a:rPr>
              <a:t>筆名魯迅聞名於世，浙江紹興人，為中國近代著名作家，新文化運動領袖之一，中國現代文學的奠基人和開山巨匠，亦是在西方世界享有盛譽的中國近代文學家、思想家。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650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教學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目標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395536" y="1484787"/>
            <a:ext cx="8280920" cy="43517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提升學生語文閱讀、表達、欣賞及寫作之興趣與能力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2400" kern="100" dirty="0">
                <a:ea typeface="標楷體"/>
                <a:cs typeface="Times New Roman"/>
              </a:rPr>
              <a:t>增進學生分析、組織文本與批判思考之能力</a:t>
            </a:r>
            <a:r>
              <a:rPr lang="zh-TW" altLang="zh-TW" sz="2400" kern="100" dirty="0" smtClean="0">
                <a:ea typeface="標楷體"/>
                <a:cs typeface="Times New Roman"/>
              </a:rPr>
              <a:t>。</a:t>
            </a:r>
            <a:endParaRPr lang="en-US" altLang="zh-TW" sz="2400" kern="100" dirty="0" smtClean="0">
              <a:ea typeface="標楷體"/>
              <a:cs typeface="Times New Roman"/>
            </a:endParaRPr>
          </a:p>
          <a:p>
            <a:pPr marL="0" indent="0" algn="just">
              <a:buNone/>
            </a:pPr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藉由作品賞析，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促進學生思考、組織、創造與想像之能力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118" y="4293096"/>
            <a:ext cx="1815894" cy="241693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7" name="圓角矩形圖說文字 6"/>
          <p:cNvSpPr/>
          <p:nvPr/>
        </p:nvSpPr>
        <p:spPr>
          <a:xfrm>
            <a:off x="247234" y="332656"/>
            <a:ext cx="8768282" cy="4573710"/>
          </a:xfrm>
          <a:custGeom>
            <a:avLst/>
            <a:gdLst>
              <a:gd name="connsiteX0" fmla="*/ 0 w 8768282"/>
              <a:gd name="connsiteY0" fmla="*/ 696091 h 4176464"/>
              <a:gd name="connsiteX1" fmla="*/ 696091 w 8768282"/>
              <a:gd name="connsiteY1" fmla="*/ 0 h 4176464"/>
              <a:gd name="connsiteX2" fmla="*/ 1461380 w 8768282"/>
              <a:gd name="connsiteY2" fmla="*/ 0 h 4176464"/>
              <a:gd name="connsiteX3" fmla="*/ 1461380 w 8768282"/>
              <a:gd name="connsiteY3" fmla="*/ 0 h 4176464"/>
              <a:gd name="connsiteX4" fmla="*/ 3653451 w 8768282"/>
              <a:gd name="connsiteY4" fmla="*/ 0 h 4176464"/>
              <a:gd name="connsiteX5" fmla="*/ 8072191 w 8768282"/>
              <a:gd name="connsiteY5" fmla="*/ 0 h 4176464"/>
              <a:gd name="connsiteX6" fmla="*/ 8768282 w 8768282"/>
              <a:gd name="connsiteY6" fmla="*/ 696091 h 4176464"/>
              <a:gd name="connsiteX7" fmla="*/ 8768282 w 8768282"/>
              <a:gd name="connsiteY7" fmla="*/ 2436271 h 4176464"/>
              <a:gd name="connsiteX8" fmla="*/ 8768282 w 8768282"/>
              <a:gd name="connsiteY8" fmla="*/ 2436271 h 4176464"/>
              <a:gd name="connsiteX9" fmla="*/ 8768282 w 8768282"/>
              <a:gd name="connsiteY9" fmla="*/ 3480387 h 4176464"/>
              <a:gd name="connsiteX10" fmla="*/ 8768282 w 8768282"/>
              <a:gd name="connsiteY10" fmla="*/ 3480373 h 4176464"/>
              <a:gd name="connsiteX11" fmla="*/ 8072191 w 8768282"/>
              <a:gd name="connsiteY11" fmla="*/ 4176464 h 4176464"/>
              <a:gd name="connsiteX12" fmla="*/ 3653451 w 8768282"/>
              <a:gd name="connsiteY12" fmla="*/ 4176464 h 4176464"/>
              <a:gd name="connsiteX13" fmla="*/ 4362922 w 8768282"/>
              <a:gd name="connsiteY13" fmla="*/ 4588973 h 4176464"/>
              <a:gd name="connsiteX14" fmla="*/ 1461380 w 8768282"/>
              <a:gd name="connsiteY14" fmla="*/ 4176464 h 4176464"/>
              <a:gd name="connsiteX15" fmla="*/ 696091 w 8768282"/>
              <a:gd name="connsiteY15" fmla="*/ 4176464 h 4176464"/>
              <a:gd name="connsiteX16" fmla="*/ 0 w 8768282"/>
              <a:gd name="connsiteY16" fmla="*/ 3480373 h 4176464"/>
              <a:gd name="connsiteX17" fmla="*/ 0 w 8768282"/>
              <a:gd name="connsiteY17" fmla="*/ 3480387 h 4176464"/>
              <a:gd name="connsiteX18" fmla="*/ 0 w 8768282"/>
              <a:gd name="connsiteY18" fmla="*/ 2436271 h 4176464"/>
              <a:gd name="connsiteX19" fmla="*/ 0 w 8768282"/>
              <a:gd name="connsiteY19" fmla="*/ 2436271 h 4176464"/>
              <a:gd name="connsiteX20" fmla="*/ 0 w 8768282"/>
              <a:gd name="connsiteY20" fmla="*/ 696091 h 4176464"/>
              <a:gd name="connsiteX0" fmla="*/ 0 w 8768282"/>
              <a:gd name="connsiteY0" fmla="*/ 696091 h 4588973"/>
              <a:gd name="connsiteX1" fmla="*/ 696091 w 8768282"/>
              <a:gd name="connsiteY1" fmla="*/ 0 h 4588973"/>
              <a:gd name="connsiteX2" fmla="*/ 1461380 w 8768282"/>
              <a:gd name="connsiteY2" fmla="*/ 0 h 4588973"/>
              <a:gd name="connsiteX3" fmla="*/ 1461380 w 8768282"/>
              <a:gd name="connsiteY3" fmla="*/ 0 h 4588973"/>
              <a:gd name="connsiteX4" fmla="*/ 3653451 w 8768282"/>
              <a:gd name="connsiteY4" fmla="*/ 0 h 4588973"/>
              <a:gd name="connsiteX5" fmla="*/ 8072191 w 8768282"/>
              <a:gd name="connsiteY5" fmla="*/ 0 h 4588973"/>
              <a:gd name="connsiteX6" fmla="*/ 8768282 w 8768282"/>
              <a:gd name="connsiteY6" fmla="*/ 696091 h 4588973"/>
              <a:gd name="connsiteX7" fmla="*/ 8768282 w 8768282"/>
              <a:gd name="connsiteY7" fmla="*/ 2436271 h 4588973"/>
              <a:gd name="connsiteX8" fmla="*/ 8768282 w 8768282"/>
              <a:gd name="connsiteY8" fmla="*/ 2436271 h 4588973"/>
              <a:gd name="connsiteX9" fmla="*/ 8768282 w 8768282"/>
              <a:gd name="connsiteY9" fmla="*/ 3480387 h 4588973"/>
              <a:gd name="connsiteX10" fmla="*/ 8768282 w 8768282"/>
              <a:gd name="connsiteY10" fmla="*/ 3480373 h 4588973"/>
              <a:gd name="connsiteX11" fmla="*/ 8072191 w 8768282"/>
              <a:gd name="connsiteY11" fmla="*/ 4176464 h 4588973"/>
              <a:gd name="connsiteX12" fmla="*/ 3653451 w 8768282"/>
              <a:gd name="connsiteY12" fmla="*/ 4176464 h 4588973"/>
              <a:gd name="connsiteX13" fmla="*/ 4362922 w 8768282"/>
              <a:gd name="connsiteY13" fmla="*/ 4588973 h 4588973"/>
              <a:gd name="connsiteX14" fmla="*/ 3023962 w 8768282"/>
              <a:gd name="connsiteY14" fmla="*/ 4222763 h 4588973"/>
              <a:gd name="connsiteX15" fmla="*/ 696091 w 8768282"/>
              <a:gd name="connsiteY15" fmla="*/ 4176464 h 4588973"/>
              <a:gd name="connsiteX16" fmla="*/ 0 w 8768282"/>
              <a:gd name="connsiteY16" fmla="*/ 3480373 h 4588973"/>
              <a:gd name="connsiteX17" fmla="*/ 0 w 8768282"/>
              <a:gd name="connsiteY17" fmla="*/ 3480387 h 4588973"/>
              <a:gd name="connsiteX18" fmla="*/ 0 w 8768282"/>
              <a:gd name="connsiteY18" fmla="*/ 2436271 h 4588973"/>
              <a:gd name="connsiteX19" fmla="*/ 0 w 8768282"/>
              <a:gd name="connsiteY19" fmla="*/ 2436271 h 4588973"/>
              <a:gd name="connsiteX20" fmla="*/ 0 w 8768282"/>
              <a:gd name="connsiteY20" fmla="*/ 696091 h 4588973"/>
              <a:gd name="connsiteX0" fmla="*/ 0 w 8768282"/>
              <a:gd name="connsiteY0" fmla="*/ 696091 h 4588973"/>
              <a:gd name="connsiteX1" fmla="*/ 696091 w 8768282"/>
              <a:gd name="connsiteY1" fmla="*/ 0 h 4588973"/>
              <a:gd name="connsiteX2" fmla="*/ 1461380 w 8768282"/>
              <a:gd name="connsiteY2" fmla="*/ 0 h 4588973"/>
              <a:gd name="connsiteX3" fmla="*/ 1461380 w 8768282"/>
              <a:gd name="connsiteY3" fmla="*/ 0 h 4588973"/>
              <a:gd name="connsiteX4" fmla="*/ 3653451 w 8768282"/>
              <a:gd name="connsiteY4" fmla="*/ 0 h 4588973"/>
              <a:gd name="connsiteX5" fmla="*/ 8072191 w 8768282"/>
              <a:gd name="connsiteY5" fmla="*/ 0 h 4588973"/>
              <a:gd name="connsiteX6" fmla="*/ 8768282 w 8768282"/>
              <a:gd name="connsiteY6" fmla="*/ 696091 h 4588973"/>
              <a:gd name="connsiteX7" fmla="*/ 8768282 w 8768282"/>
              <a:gd name="connsiteY7" fmla="*/ 2436271 h 4588973"/>
              <a:gd name="connsiteX8" fmla="*/ 8768282 w 8768282"/>
              <a:gd name="connsiteY8" fmla="*/ 2436271 h 4588973"/>
              <a:gd name="connsiteX9" fmla="*/ 8768282 w 8768282"/>
              <a:gd name="connsiteY9" fmla="*/ 3480387 h 4588973"/>
              <a:gd name="connsiteX10" fmla="*/ 8768282 w 8768282"/>
              <a:gd name="connsiteY10" fmla="*/ 3480373 h 4588973"/>
              <a:gd name="connsiteX11" fmla="*/ 8072191 w 8768282"/>
              <a:gd name="connsiteY11" fmla="*/ 4176464 h 4588973"/>
              <a:gd name="connsiteX12" fmla="*/ 5482251 w 8768282"/>
              <a:gd name="connsiteY12" fmla="*/ 4153315 h 4588973"/>
              <a:gd name="connsiteX13" fmla="*/ 4362922 w 8768282"/>
              <a:gd name="connsiteY13" fmla="*/ 4588973 h 4588973"/>
              <a:gd name="connsiteX14" fmla="*/ 3023962 w 8768282"/>
              <a:gd name="connsiteY14" fmla="*/ 4222763 h 4588973"/>
              <a:gd name="connsiteX15" fmla="*/ 696091 w 8768282"/>
              <a:gd name="connsiteY15" fmla="*/ 4176464 h 4588973"/>
              <a:gd name="connsiteX16" fmla="*/ 0 w 8768282"/>
              <a:gd name="connsiteY16" fmla="*/ 3480373 h 4588973"/>
              <a:gd name="connsiteX17" fmla="*/ 0 w 8768282"/>
              <a:gd name="connsiteY17" fmla="*/ 3480387 h 4588973"/>
              <a:gd name="connsiteX18" fmla="*/ 0 w 8768282"/>
              <a:gd name="connsiteY18" fmla="*/ 2436271 h 4588973"/>
              <a:gd name="connsiteX19" fmla="*/ 0 w 8768282"/>
              <a:gd name="connsiteY19" fmla="*/ 2436271 h 4588973"/>
              <a:gd name="connsiteX20" fmla="*/ 0 w 8768282"/>
              <a:gd name="connsiteY20" fmla="*/ 696091 h 4588973"/>
              <a:gd name="connsiteX0" fmla="*/ 0 w 8768282"/>
              <a:gd name="connsiteY0" fmla="*/ 696091 h 4901490"/>
              <a:gd name="connsiteX1" fmla="*/ 696091 w 8768282"/>
              <a:gd name="connsiteY1" fmla="*/ 0 h 4901490"/>
              <a:gd name="connsiteX2" fmla="*/ 1461380 w 8768282"/>
              <a:gd name="connsiteY2" fmla="*/ 0 h 4901490"/>
              <a:gd name="connsiteX3" fmla="*/ 1461380 w 8768282"/>
              <a:gd name="connsiteY3" fmla="*/ 0 h 4901490"/>
              <a:gd name="connsiteX4" fmla="*/ 3653451 w 8768282"/>
              <a:gd name="connsiteY4" fmla="*/ 0 h 4901490"/>
              <a:gd name="connsiteX5" fmla="*/ 8072191 w 8768282"/>
              <a:gd name="connsiteY5" fmla="*/ 0 h 4901490"/>
              <a:gd name="connsiteX6" fmla="*/ 8768282 w 8768282"/>
              <a:gd name="connsiteY6" fmla="*/ 696091 h 4901490"/>
              <a:gd name="connsiteX7" fmla="*/ 8768282 w 8768282"/>
              <a:gd name="connsiteY7" fmla="*/ 2436271 h 4901490"/>
              <a:gd name="connsiteX8" fmla="*/ 8768282 w 8768282"/>
              <a:gd name="connsiteY8" fmla="*/ 2436271 h 4901490"/>
              <a:gd name="connsiteX9" fmla="*/ 8768282 w 8768282"/>
              <a:gd name="connsiteY9" fmla="*/ 3480387 h 4901490"/>
              <a:gd name="connsiteX10" fmla="*/ 8768282 w 8768282"/>
              <a:gd name="connsiteY10" fmla="*/ 3480373 h 4901490"/>
              <a:gd name="connsiteX11" fmla="*/ 8072191 w 8768282"/>
              <a:gd name="connsiteY11" fmla="*/ 4176464 h 4901490"/>
              <a:gd name="connsiteX12" fmla="*/ 5482251 w 8768282"/>
              <a:gd name="connsiteY12" fmla="*/ 4153315 h 4901490"/>
              <a:gd name="connsiteX13" fmla="*/ 5265747 w 8768282"/>
              <a:gd name="connsiteY13" fmla="*/ 4901490 h 4901490"/>
              <a:gd name="connsiteX14" fmla="*/ 3023962 w 8768282"/>
              <a:gd name="connsiteY14" fmla="*/ 4222763 h 4901490"/>
              <a:gd name="connsiteX15" fmla="*/ 696091 w 8768282"/>
              <a:gd name="connsiteY15" fmla="*/ 4176464 h 4901490"/>
              <a:gd name="connsiteX16" fmla="*/ 0 w 8768282"/>
              <a:gd name="connsiteY16" fmla="*/ 3480373 h 4901490"/>
              <a:gd name="connsiteX17" fmla="*/ 0 w 8768282"/>
              <a:gd name="connsiteY17" fmla="*/ 3480387 h 4901490"/>
              <a:gd name="connsiteX18" fmla="*/ 0 w 8768282"/>
              <a:gd name="connsiteY18" fmla="*/ 2436271 h 4901490"/>
              <a:gd name="connsiteX19" fmla="*/ 0 w 8768282"/>
              <a:gd name="connsiteY19" fmla="*/ 2436271 h 4901490"/>
              <a:gd name="connsiteX20" fmla="*/ 0 w 8768282"/>
              <a:gd name="connsiteY20" fmla="*/ 696091 h 4901490"/>
              <a:gd name="connsiteX0" fmla="*/ 0 w 8768282"/>
              <a:gd name="connsiteY0" fmla="*/ 696091 h 4901490"/>
              <a:gd name="connsiteX1" fmla="*/ 696091 w 8768282"/>
              <a:gd name="connsiteY1" fmla="*/ 0 h 4901490"/>
              <a:gd name="connsiteX2" fmla="*/ 1461380 w 8768282"/>
              <a:gd name="connsiteY2" fmla="*/ 0 h 4901490"/>
              <a:gd name="connsiteX3" fmla="*/ 1461380 w 8768282"/>
              <a:gd name="connsiteY3" fmla="*/ 0 h 4901490"/>
              <a:gd name="connsiteX4" fmla="*/ 3653451 w 8768282"/>
              <a:gd name="connsiteY4" fmla="*/ 0 h 4901490"/>
              <a:gd name="connsiteX5" fmla="*/ 8072191 w 8768282"/>
              <a:gd name="connsiteY5" fmla="*/ 0 h 4901490"/>
              <a:gd name="connsiteX6" fmla="*/ 8768282 w 8768282"/>
              <a:gd name="connsiteY6" fmla="*/ 696091 h 4901490"/>
              <a:gd name="connsiteX7" fmla="*/ 8768282 w 8768282"/>
              <a:gd name="connsiteY7" fmla="*/ 2436271 h 4901490"/>
              <a:gd name="connsiteX8" fmla="*/ 8768282 w 8768282"/>
              <a:gd name="connsiteY8" fmla="*/ 2436271 h 4901490"/>
              <a:gd name="connsiteX9" fmla="*/ 8768282 w 8768282"/>
              <a:gd name="connsiteY9" fmla="*/ 3480387 h 4901490"/>
              <a:gd name="connsiteX10" fmla="*/ 8768282 w 8768282"/>
              <a:gd name="connsiteY10" fmla="*/ 3480373 h 4901490"/>
              <a:gd name="connsiteX11" fmla="*/ 8072191 w 8768282"/>
              <a:gd name="connsiteY11" fmla="*/ 4176464 h 4901490"/>
              <a:gd name="connsiteX12" fmla="*/ 5482251 w 8768282"/>
              <a:gd name="connsiteY12" fmla="*/ 4153315 h 4901490"/>
              <a:gd name="connsiteX13" fmla="*/ 5265747 w 8768282"/>
              <a:gd name="connsiteY13" fmla="*/ 4901490 h 4901490"/>
              <a:gd name="connsiteX14" fmla="*/ 4551821 w 8768282"/>
              <a:gd name="connsiteY14" fmla="*/ 4211189 h 4901490"/>
              <a:gd name="connsiteX15" fmla="*/ 696091 w 8768282"/>
              <a:gd name="connsiteY15" fmla="*/ 4176464 h 4901490"/>
              <a:gd name="connsiteX16" fmla="*/ 0 w 8768282"/>
              <a:gd name="connsiteY16" fmla="*/ 3480373 h 4901490"/>
              <a:gd name="connsiteX17" fmla="*/ 0 w 8768282"/>
              <a:gd name="connsiteY17" fmla="*/ 3480387 h 4901490"/>
              <a:gd name="connsiteX18" fmla="*/ 0 w 8768282"/>
              <a:gd name="connsiteY18" fmla="*/ 2436271 h 4901490"/>
              <a:gd name="connsiteX19" fmla="*/ 0 w 8768282"/>
              <a:gd name="connsiteY19" fmla="*/ 2436271 h 4901490"/>
              <a:gd name="connsiteX20" fmla="*/ 0 w 8768282"/>
              <a:gd name="connsiteY20" fmla="*/ 696091 h 4901490"/>
              <a:gd name="connsiteX0" fmla="*/ 0 w 8768282"/>
              <a:gd name="connsiteY0" fmla="*/ 696091 h 4901490"/>
              <a:gd name="connsiteX1" fmla="*/ 696091 w 8768282"/>
              <a:gd name="connsiteY1" fmla="*/ 0 h 4901490"/>
              <a:gd name="connsiteX2" fmla="*/ 1461380 w 8768282"/>
              <a:gd name="connsiteY2" fmla="*/ 0 h 4901490"/>
              <a:gd name="connsiteX3" fmla="*/ 1461380 w 8768282"/>
              <a:gd name="connsiteY3" fmla="*/ 0 h 4901490"/>
              <a:gd name="connsiteX4" fmla="*/ 3653451 w 8768282"/>
              <a:gd name="connsiteY4" fmla="*/ 0 h 4901490"/>
              <a:gd name="connsiteX5" fmla="*/ 8072191 w 8768282"/>
              <a:gd name="connsiteY5" fmla="*/ 0 h 4901490"/>
              <a:gd name="connsiteX6" fmla="*/ 8768282 w 8768282"/>
              <a:gd name="connsiteY6" fmla="*/ 696091 h 4901490"/>
              <a:gd name="connsiteX7" fmla="*/ 8768282 w 8768282"/>
              <a:gd name="connsiteY7" fmla="*/ 2436271 h 4901490"/>
              <a:gd name="connsiteX8" fmla="*/ 8768282 w 8768282"/>
              <a:gd name="connsiteY8" fmla="*/ 2436271 h 4901490"/>
              <a:gd name="connsiteX9" fmla="*/ 8768282 w 8768282"/>
              <a:gd name="connsiteY9" fmla="*/ 3480387 h 4901490"/>
              <a:gd name="connsiteX10" fmla="*/ 8768282 w 8768282"/>
              <a:gd name="connsiteY10" fmla="*/ 3480373 h 4901490"/>
              <a:gd name="connsiteX11" fmla="*/ 8072191 w 8768282"/>
              <a:gd name="connsiteY11" fmla="*/ 4176464 h 4901490"/>
              <a:gd name="connsiteX12" fmla="*/ 4996115 w 8768282"/>
              <a:gd name="connsiteY12" fmla="*/ 4164889 h 4901490"/>
              <a:gd name="connsiteX13" fmla="*/ 5265747 w 8768282"/>
              <a:gd name="connsiteY13" fmla="*/ 4901490 h 4901490"/>
              <a:gd name="connsiteX14" fmla="*/ 4551821 w 8768282"/>
              <a:gd name="connsiteY14" fmla="*/ 4211189 h 4901490"/>
              <a:gd name="connsiteX15" fmla="*/ 696091 w 8768282"/>
              <a:gd name="connsiteY15" fmla="*/ 4176464 h 4901490"/>
              <a:gd name="connsiteX16" fmla="*/ 0 w 8768282"/>
              <a:gd name="connsiteY16" fmla="*/ 3480373 h 4901490"/>
              <a:gd name="connsiteX17" fmla="*/ 0 w 8768282"/>
              <a:gd name="connsiteY17" fmla="*/ 3480387 h 4901490"/>
              <a:gd name="connsiteX18" fmla="*/ 0 w 8768282"/>
              <a:gd name="connsiteY18" fmla="*/ 2436271 h 4901490"/>
              <a:gd name="connsiteX19" fmla="*/ 0 w 8768282"/>
              <a:gd name="connsiteY19" fmla="*/ 2436271 h 4901490"/>
              <a:gd name="connsiteX20" fmla="*/ 0 w 8768282"/>
              <a:gd name="connsiteY20" fmla="*/ 696091 h 4901490"/>
              <a:gd name="connsiteX0" fmla="*/ 0 w 8768282"/>
              <a:gd name="connsiteY0" fmla="*/ 696091 h 4837021"/>
              <a:gd name="connsiteX1" fmla="*/ 696091 w 8768282"/>
              <a:gd name="connsiteY1" fmla="*/ 0 h 4837021"/>
              <a:gd name="connsiteX2" fmla="*/ 1461380 w 8768282"/>
              <a:gd name="connsiteY2" fmla="*/ 0 h 4837021"/>
              <a:gd name="connsiteX3" fmla="*/ 1461380 w 8768282"/>
              <a:gd name="connsiteY3" fmla="*/ 0 h 4837021"/>
              <a:gd name="connsiteX4" fmla="*/ 3653451 w 8768282"/>
              <a:gd name="connsiteY4" fmla="*/ 0 h 4837021"/>
              <a:gd name="connsiteX5" fmla="*/ 8072191 w 8768282"/>
              <a:gd name="connsiteY5" fmla="*/ 0 h 4837021"/>
              <a:gd name="connsiteX6" fmla="*/ 8768282 w 8768282"/>
              <a:gd name="connsiteY6" fmla="*/ 696091 h 4837021"/>
              <a:gd name="connsiteX7" fmla="*/ 8768282 w 8768282"/>
              <a:gd name="connsiteY7" fmla="*/ 2436271 h 4837021"/>
              <a:gd name="connsiteX8" fmla="*/ 8768282 w 8768282"/>
              <a:gd name="connsiteY8" fmla="*/ 2436271 h 4837021"/>
              <a:gd name="connsiteX9" fmla="*/ 8768282 w 8768282"/>
              <a:gd name="connsiteY9" fmla="*/ 3480387 h 4837021"/>
              <a:gd name="connsiteX10" fmla="*/ 8768282 w 8768282"/>
              <a:gd name="connsiteY10" fmla="*/ 3480373 h 4837021"/>
              <a:gd name="connsiteX11" fmla="*/ 8072191 w 8768282"/>
              <a:gd name="connsiteY11" fmla="*/ 4176464 h 4837021"/>
              <a:gd name="connsiteX12" fmla="*/ 4996115 w 8768282"/>
              <a:gd name="connsiteY12" fmla="*/ 4164889 h 4837021"/>
              <a:gd name="connsiteX13" fmla="*/ 5561838 w 8768282"/>
              <a:gd name="connsiteY13" fmla="*/ 4837021 h 4837021"/>
              <a:gd name="connsiteX14" fmla="*/ 4551821 w 8768282"/>
              <a:gd name="connsiteY14" fmla="*/ 4211189 h 4837021"/>
              <a:gd name="connsiteX15" fmla="*/ 696091 w 8768282"/>
              <a:gd name="connsiteY15" fmla="*/ 4176464 h 4837021"/>
              <a:gd name="connsiteX16" fmla="*/ 0 w 8768282"/>
              <a:gd name="connsiteY16" fmla="*/ 3480373 h 4837021"/>
              <a:gd name="connsiteX17" fmla="*/ 0 w 8768282"/>
              <a:gd name="connsiteY17" fmla="*/ 3480387 h 4837021"/>
              <a:gd name="connsiteX18" fmla="*/ 0 w 8768282"/>
              <a:gd name="connsiteY18" fmla="*/ 2436271 h 4837021"/>
              <a:gd name="connsiteX19" fmla="*/ 0 w 8768282"/>
              <a:gd name="connsiteY19" fmla="*/ 2436271 h 4837021"/>
              <a:gd name="connsiteX20" fmla="*/ 0 w 8768282"/>
              <a:gd name="connsiteY20" fmla="*/ 696091 h 483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768282" h="4837021">
                <a:moveTo>
                  <a:pt x="0" y="696091"/>
                </a:moveTo>
                <a:cubicBezTo>
                  <a:pt x="0" y="311651"/>
                  <a:pt x="311651" y="0"/>
                  <a:pt x="696091" y="0"/>
                </a:cubicBezTo>
                <a:lnTo>
                  <a:pt x="1461380" y="0"/>
                </a:lnTo>
                <a:lnTo>
                  <a:pt x="1461380" y="0"/>
                </a:lnTo>
                <a:lnTo>
                  <a:pt x="3653451" y="0"/>
                </a:lnTo>
                <a:lnTo>
                  <a:pt x="8072191" y="0"/>
                </a:lnTo>
                <a:cubicBezTo>
                  <a:pt x="8456631" y="0"/>
                  <a:pt x="8768282" y="311651"/>
                  <a:pt x="8768282" y="696091"/>
                </a:cubicBezTo>
                <a:lnTo>
                  <a:pt x="8768282" y="2436271"/>
                </a:lnTo>
                <a:lnTo>
                  <a:pt x="8768282" y="2436271"/>
                </a:lnTo>
                <a:lnTo>
                  <a:pt x="8768282" y="3480387"/>
                </a:lnTo>
                <a:lnTo>
                  <a:pt x="8768282" y="3480373"/>
                </a:lnTo>
                <a:cubicBezTo>
                  <a:pt x="8768282" y="3864813"/>
                  <a:pt x="8456631" y="4176464"/>
                  <a:pt x="8072191" y="4176464"/>
                </a:cubicBezTo>
                <a:lnTo>
                  <a:pt x="4996115" y="4164889"/>
                </a:lnTo>
                <a:lnTo>
                  <a:pt x="5561838" y="4837021"/>
                </a:lnTo>
                <a:lnTo>
                  <a:pt x="4551821" y="4211189"/>
                </a:lnTo>
                <a:lnTo>
                  <a:pt x="696091" y="4176464"/>
                </a:lnTo>
                <a:cubicBezTo>
                  <a:pt x="311651" y="4176464"/>
                  <a:pt x="0" y="3864813"/>
                  <a:pt x="0" y="3480373"/>
                </a:cubicBezTo>
                <a:lnTo>
                  <a:pt x="0" y="3480387"/>
                </a:lnTo>
                <a:lnTo>
                  <a:pt x="0" y="2436271"/>
                </a:lnTo>
                <a:lnTo>
                  <a:pt x="0" y="2436271"/>
                </a:lnTo>
                <a:lnTo>
                  <a:pt x="0" y="696091"/>
                </a:lnTo>
                <a:close/>
              </a:path>
            </a:pathLst>
          </a:custGeom>
          <a:noFill/>
          <a:ln w="3810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7" tIns="45704" rIns="91407" bIns="45704" spcCol="0"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442857" y="5501561"/>
            <a:ext cx="4824535" cy="1077186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algn="just"/>
            <a:r>
              <a:rPr lang="zh-TW" altLang="zh-TW" sz="1600" dirty="0">
                <a:ea typeface="標楷體"/>
                <a:cs typeface="Times New Roman"/>
              </a:rPr>
              <a:t>李白（</a:t>
            </a:r>
            <a:r>
              <a:rPr lang="en-US" altLang="zh-TW" sz="1600" dirty="0">
                <a:ea typeface="標楷體"/>
                <a:cs typeface="Times New Roman"/>
              </a:rPr>
              <a:t>701</a:t>
            </a:r>
            <a:r>
              <a:rPr lang="zh-TW" altLang="zh-TW" sz="1600" dirty="0">
                <a:ea typeface="標楷體"/>
                <a:cs typeface="Times New Roman"/>
              </a:rPr>
              <a:t>年</a:t>
            </a:r>
            <a:r>
              <a:rPr lang="en-US" altLang="zh-TW" sz="1600" dirty="0">
                <a:ea typeface="標楷體"/>
                <a:cs typeface="Times New Roman"/>
              </a:rPr>
              <a:t>5</a:t>
            </a:r>
            <a:r>
              <a:rPr lang="zh-TW" altLang="zh-TW" sz="1600" dirty="0">
                <a:ea typeface="標楷體"/>
                <a:cs typeface="Times New Roman"/>
              </a:rPr>
              <a:t>月</a:t>
            </a:r>
            <a:r>
              <a:rPr lang="en-US" altLang="zh-TW" sz="1600" dirty="0">
                <a:ea typeface="標楷體"/>
                <a:cs typeface="Times New Roman"/>
              </a:rPr>
              <a:t>19</a:t>
            </a:r>
            <a:r>
              <a:rPr lang="zh-TW" altLang="zh-TW" sz="1600" dirty="0">
                <a:ea typeface="標楷體"/>
                <a:cs typeface="Times New Roman"/>
              </a:rPr>
              <a:t>日－</a:t>
            </a:r>
            <a:r>
              <a:rPr lang="en-US" altLang="zh-TW" sz="1600" dirty="0">
                <a:ea typeface="標楷體"/>
                <a:cs typeface="Times New Roman"/>
              </a:rPr>
              <a:t>762</a:t>
            </a:r>
            <a:r>
              <a:rPr lang="zh-TW" altLang="zh-TW" sz="1600" dirty="0">
                <a:ea typeface="標楷體"/>
                <a:cs typeface="Times New Roman"/>
              </a:rPr>
              <a:t>年</a:t>
            </a:r>
            <a:r>
              <a:rPr lang="en-US" altLang="zh-TW" sz="1600" dirty="0">
                <a:ea typeface="標楷體"/>
                <a:cs typeface="Times New Roman"/>
              </a:rPr>
              <a:t>11</a:t>
            </a:r>
            <a:r>
              <a:rPr lang="zh-TW" altLang="zh-TW" sz="1600" dirty="0">
                <a:ea typeface="標楷體"/>
                <a:cs typeface="Times New Roman"/>
              </a:rPr>
              <a:t>月</a:t>
            </a:r>
            <a:r>
              <a:rPr lang="en-US" altLang="zh-TW" sz="1600" dirty="0">
                <a:ea typeface="標楷體"/>
                <a:cs typeface="Times New Roman"/>
              </a:rPr>
              <a:t>30</a:t>
            </a:r>
            <a:r>
              <a:rPr lang="zh-TW" altLang="zh-TW" sz="1600" dirty="0">
                <a:ea typeface="標楷體"/>
                <a:cs typeface="Times New Roman"/>
              </a:rPr>
              <a:t>日），字太白，號青蓮居士，中國唐朝詩人</a:t>
            </a:r>
            <a:r>
              <a:rPr lang="zh-TW" altLang="zh-TW" sz="1600" dirty="0" smtClean="0">
                <a:ea typeface="標楷體"/>
                <a:cs typeface="Times New Roman"/>
              </a:rPr>
              <a:t>，祖籍</a:t>
            </a:r>
            <a:r>
              <a:rPr lang="zh-TW" altLang="zh-TW" sz="1600" dirty="0">
                <a:ea typeface="標楷體"/>
                <a:cs typeface="Times New Roman"/>
              </a:rPr>
              <a:t>隴西成</a:t>
            </a:r>
            <a:r>
              <a:rPr lang="zh-TW" altLang="zh-TW" sz="1600" dirty="0" smtClean="0">
                <a:ea typeface="標楷體"/>
                <a:cs typeface="Times New Roman"/>
              </a:rPr>
              <a:t>紀</a:t>
            </a:r>
            <a:r>
              <a:rPr lang="zh-TW" altLang="en-US" sz="1600" dirty="0">
                <a:ea typeface="標楷體"/>
                <a:cs typeface="Times New Roman"/>
              </a:rPr>
              <a:t>。</a:t>
            </a:r>
            <a:r>
              <a:rPr lang="zh-TW" altLang="zh-TW" sz="1600" dirty="0" smtClean="0">
                <a:ea typeface="標楷體"/>
                <a:cs typeface="Times New Roman"/>
              </a:rPr>
              <a:t>有</a:t>
            </a:r>
            <a:r>
              <a:rPr lang="zh-TW" altLang="zh-TW" sz="1600" dirty="0">
                <a:ea typeface="標楷體"/>
                <a:cs typeface="Times New Roman"/>
              </a:rPr>
              <a:t>「詩仙」、「詩俠」、「酒仙」、「謫仙人」等稱呼，活躍於盛唐，為傑出的浪漫主義</a:t>
            </a:r>
            <a:r>
              <a:rPr lang="zh-TW" altLang="zh-TW" sz="1600" dirty="0" smtClean="0">
                <a:ea typeface="標楷體"/>
                <a:cs typeface="Times New Roman"/>
              </a:rPr>
              <a:t>詩人。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449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19672" cy="1324636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適合選修者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對文學、閱讀有興趣，渴望增廣見聞者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06220" y="1412776"/>
            <a:ext cx="7886418" cy="2808312"/>
          </a:xfrm>
          <a:prstGeom prst="rect">
            <a:avLst/>
          </a:prstGeom>
        </p:spPr>
        <p:txBody>
          <a:bodyPr vert="horz" lIns="72789" tIns="36395" rIns="72789" bIns="36395" rtlCol="0" anchor="ctr">
            <a:normAutofit/>
          </a:bodyPr>
          <a:lstStyle>
            <a:lvl1pPr algn="l" defTabSz="72814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課程進行流程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各小組分組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完成主題選文介紹，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再由教師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進行評析、補充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及分享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36" y="4077072"/>
            <a:ext cx="2342512" cy="2475420"/>
          </a:xfrm>
          <a:prstGeom prst="rect">
            <a:avLst/>
          </a:prstGeom>
          <a:effectLst/>
        </p:spPr>
      </p:pic>
      <p:sp>
        <p:nvSpPr>
          <p:cNvPr id="6" name="圓角矩形圖說文字 5"/>
          <p:cNvSpPr/>
          <p:nvPr/>
        </p:nvSpPr>
        <p:spPr>
          <a:xfrm>
            <a:off x="251520" y="188640"/>
            <a:ext cx="8740344" cy="4330938"/>
          </a:xfrm>
          <a:custGeom>
            <a:avLst/>
            <a:gdLst>
              <a:gd name="connsiteX0" fmla="*/ 0 w 8413582"/>
              <a:gd name="connsiteY0" fmla="*/ 648085 h 3888432"/>
              <a:gd name="connsiteX1" fmla="*/ 648085 w 8413582"/>
              <a:gd name="connsiteY1" fmla="*/ 0 h 3888432"/>
              <a:gd name="connsiteX2" fmla="*/ 1402264 w 8413582"/>
              <a:gd name="connsiteY2" fmla="*/ 0 h 3888432"/>
              <a:gd name="connsiteX3" fmla="*/ 1402264 w 8413582"/>
              <a:gd name="connsiteY3" fmla="*/ 0 h 3888432"/>
              <a:gd name="connsiteX4" fmla="*/ 3505659 w 8413582"/>
              <a:gd name="connsiteY4" fmla="*/ 0 h 3888432"/>
              <a:gd name="connsiteX5" fmla="*/ 7765497 w 8413582"/>
              <a:gd name="connsiteY5" fmla="*/ 0 h 3888432"/>
              <a:gd name="connsiteX6" fmla="*/ 8413582 w 8413582"/>
              <a:gd name="connsiteY6" fmla="*/ 648085 h 3888432"/>
              <a:gd name="connsiteX7" fmla="*/ 8413582 w 8413582"/>
              <a:gd name="connsiteY7" fmla="*/ 2268252 h 3888432"/>
              <a:gd name="connsiteX8" fmla="*/ 8413582 w 8413582"/>
              <a:gd name="connsiteY8" fmla="*/ 2268252 h 3888432"/>
              <a:gd name="connsiteX9" fmla="*/ 8413582 w 8413582"/>
              <a:gd name="connsiteY9" fmla="*/ 3240360 h 3888432"/>
              <a:gd name="connsiteX10" fmla="*/ 8413582 w 8413582"/>
              <a:gd name="connsiteY10" fmla="*/ 3240347 h 3888432"/>
              <a:gd name="connsiteX11" fmla="*/ 7765497 w 8413582"/>
              <a:gd name="connsiteY11" fmla="*/ 3888432 h 3888432"/>
              <a:gd name="connsiteX12" fmla="*/ 3505659 w 8413582"/>
              <a:gd name="connsiteY12" fmla="*/ 3888432 h 3888432"/>
              <a:gd name="connsiteX13" fmla="*/ 2564460 w 8413582"/>
              <a:gd name="connsiteY13" fmla="*/ 4357532 h 3888432"/>
              <a:gd name="connsiteX14" fmla="*/ 1402264 w 8413582"/>
              <a:gd name="connsiteY14" fmla="*/ 3888432 h 3888432"/>
              <a:gd name="connsiteX15" fmla="*/ 648085 w 8413582"/>
              <a:gd name="connsiteY15" fmla="*/ 3888432 h 3888432"/>
              <a:gd name="connsiteX16" fmla="*/ 0 w 8413582"/>
              <a:gd name="connsiteY16" fmla="*/ 3240347 h 3888432"/>
              <a:gd name="connsiteX17" fmla="*/ 0 w 8413582"/>
              <a:gd name="connsiteY17" fmla="*/ 3240360 h 3888432"/>
              <a:gd name="connsiteX18" fmla="*/ 0 w 8413582"/>
              <a:gd name="connsiteY18" fmla="*/ 2268252 h 3888432"/>
              <a:gd name="connsiteX19" fmla="*/ 0 w 8413582"/>
              <a:gd name="connsiteY19" fmla="*/ 2268252 h 3888432"/>
              <a:gd name="connsiteX20" fmla="*/ 0 w 8413582"/>
              <a:gd name="connsiteY20" fmla="*/ 648085 h 3888432"/>
              <a:gd name="connsiteX0" fmla="*/ 0 w 8413582"/>
              <a:gd name="connsiteY0" fmla="*/ 648085 h 4357532"/>
              <a:gd name="connsiteX1" fmla="*/ 648085 w 8413582"/>
              <a:gd name="connsiteY1" fmla="*/ 0 h 4357532"/>
              <a:gd name="connsiteX2" fmla="*/ 1402264 w 8413582"/>
              <a:gd name="connsiteY2" fmla="*/ 0 h 4357532"/>
              <a:gd name="connsiteX3" fmla="*/ 1402264 w 8413582"/>
              <a:gd name="connsiteY3" fmla="*/ 0 h 4357532"/>
              <a:gd name="connsiteX4" fmla="*/ 3505659 w 8413582"/>
              <a:gd name="connsiteY4" fmla="*/ 0 h 4357532"/>
              <a:gd name="connsiteX5" fmla="*/ 7765497 w 8413582"/>
              <a:gd name="connsiteY5" fmla="*/ 0 h 4357532"/>
              <a:gd name="connsiteX6" fmla="*/ 8413582 w 8413582"/>
              <a:gd name="connsiteY6" fmla="*/ 648085 h 4357532"/>
              <a:gd name="connsiteX7" fmla="*/ 8413582 w 8413582"/>
              <a:gd name="connsiteY7" fmla="*/ 2268252 h 4357532"/>
              <a:gd name="connsiteX8" fmla="*/ 8413582 w 8413582"/>
              <a:gd name="connsiteY8" fmla="*/ 2268252 h 4357532"/>
              <a:gd name="connsiteX9" fmla="*/ 8413582 w 8413582"/>
              <a:gd name="connsiteY9" fmla="*/ 3240360 h 4357532"/>
              <a:gd name="connsiteX10" fmla="*/ 8413582 w 8413582"/>
              <a:gd name="connsiteY10" fmla="*/ 3240347 h 4357532"/>
              <a:gd name="connsiteX11" fmla="*/ 7765497 w 8413582"/>
              <a:gd name="connsiteY11" fmla="*/ 3888432 h 4357532"/>
              <a:gd name="connsiteX12" fmla="*/ 3505659 w 8413582"/>
              <a:gd name="connsiteY12" fmla="*/ 3888432 h 4357532"/>
              <a:gd name="connsiteX13" fmla="*/ 2564460 w 8413582"/>
              <a:gd name="connsiteY13" fmla="*/ 4357532 h 4357532"/>
              <a:gd name="connsiteX14" fmla="*/ 1992573 w 8413582"/>
              <a:gd name="connsiteY14" fmla="*/ 3888432 h 4357532"/>
              <a:gd name="connsiteX15" fmla="*/ 648085 w 8413582"/>
              <a:gd name="connsiteY15" fmla="*/ 3888432 h 4357532"/>
              <a:gd name="connsiteX16" fmla="*/ 0 w 8413582"/>
              <a:gd name="connsiteY16" fmla="*/ 3240347 h 4357532"/>
              <a:gd name="connsiteX17" fmla="*/ 0 w 8413582"/>
              <a:gd name="connsiteY17" fmla="*/ 3240360 h 4357532"/>
              <a:gd name="connsiteX18" fmla="*/ 0 w 8413582"/>
              <a:gd name="connsiteY18" fmla="*/ 2268252 h 4357532"/>
              <a:gd name="connsiteX19" fmla="*/ 0 w 8413582"/>
              <a:gd name="connsiteY19" fmla="*/ 2268252 h 4357532"/>
              <a:gd name="connsiteX20" fmla="*/ 0 w 8413582"/>
              <a:gd name="connsiteY20" fmla="*/ 648085 h 4357532"/>
              <a:gd name="connsiteX0" fmla="*/ 0 w 8413582"/>
              <a:gd name="connsiteY0" fmla="*/ 648085 h 4600601"/>
              <a:gd name="connsiteX1" fmla="*/ 648085 w 8413582"/>
              <a:gd name="connsiteY1" fmla="*/ 0 h 4600601"/>
              <a:gd name="connsiteX2" fmla="*/ 1402264 w 8413582"/>
              <a:gd name="connsiteY2" fmla="*/ 0 h 4600601"/>
              <a:gd name="connsiteX3" fmla="*/ 1402264 w 8413582"/>
              <a:gd name="connsiteY3" fmla="*/ 0 h 4600601"/>
              <a:gd name="connsiteX4" fmla="*/ 3505659 w 8413582"/>
              <a:gd name="connsiteY4" fmla="*/ 0 h 4600601"/>
              <a:gd name="connsiteX5" fmla="*/ 7765497 w 8413582"/>
              <a:gd name="connsiteY5" fmla="*/ 0 h 4600601"/>
              <a:gd name="connsiteX6" fmla="*/ 8413582 w 8413582"/>
              <a:gd name="connsiteY6" fmla="*/ 648085 h 4600601"/>
              <a:gd name="connsiteX7" fmla="*/ 8413582 w 8413582"/>
              <a:gd name="connsiteY7" fmla="*/ 2268252 h 4600601"/>
              <a:gd name="connsiteX8" fmla="*/ 8413582 w 8413582"/>
              <a:gd name="connsiteY8" fmla="*/ 2268252 h 4600601"/>
              <a:gd name="connsiteX9" fmla="*/ 8413582 w 8413582"/>
              <a:gd name="connsiteY9" fmla="*/ 3240360 h 4600601"/>
              <a:gd name="connsiteX10" fmla="*/ 8413582 w 8413582"/>
              <a:gd name="connsiteY10" fmla="*/ 3240347 h 4600601"/>
              <a:gd name="connsiteX11" fmla="*/ 7765497 w 8413582"/>
              <a:gd name="connsiteY11" fmla="*/ 3888432 h 4600601"/>
              <a:gd name="connsiteX12" fmla="*/ 3505659 w 8413582"/>
              <a:gd name="connsiteY12" fmla="*/ 3888432 h 4600601"/>
              <a:gd name="connsiteX13" fmla="*/ 1916277 w 8413582"/>
              <a:gd name="connsiteY13" fmla="*/ 4600601 h 4600601"/>
              <a:gd name="connsiteX14" fmla="*/ 1992573 w 8413582"/>
              <a:gd name="connsiteY14" fmla="*/ 3888432 h 4600601"/>
              <a:gd name="connsiteX15" fmla="*/ 648085 w 8413582"/>
              <a:gd name="connsiteY15" fmla="*/ 3888432 h 4600601"/>
              <a:gd name="connsiteX16" fmla="*/ 0 w 8413582"/>
              <a:gd name="connsiteY16" fmla="*/ 3240347 h 4600601"/>
              <a:gd name="connsiteX17" fmla="*/ 0 w 8413582"/>
              <a:gd name="connsiteY17" fmla="*/ 3240360 h 4600601"/>
              <a:gd name="connsiteX18" fmla="*/ 0 w 8413582"/>
              <a:gd name="connsiteY18" fmla="*/ 2268252 h 4600601"/>
              <a:gd name="connsiteX19" fmla="*/ 0 w 8413582"/>
              <a:gd name="connsiteY19" fmla="*/ 2268252 h 4600601"/>
              <a:gd name="connsiteX20" fmla="*/ 0 w 8413582"/>
              <a:gd name="connsiteY20" fmla="*/ 648085 h 4600601"/>
              <a:gd name="connsiteX0" fmla="*/ 0 w 8413582"/>
              <a:gd name="connsiteY0" fmla="*/ 648085 h 4600601"/>
              <a:gd name="connsiteX1" fmla="*/ 648085 w 8413582"/>
              <a:gd name="connsiteY1" fmla="*/ 0 h 4600601"/>
              <a:gd name="connsiteX2" fmla="*/ 1402264 w 8413582"/>
              <a:gd name="connsiteY2" fmla="*/ 0 h 4600601"/>
              <a:gd name="connsiteX3" fmla="*/ 1402264 w 8413582"/>
              <a:gd name="connsiteY3" fmla="*/ 0 h 4600601"/>
              <a:gd name="connsiteX4" fmla="*/ 3505659 w 8413582"/>
              <a:gd name="connsiteY4" fmla="*/ 0 h 4600601"/>
              <a:gd name="connsiteX5" fmla="*/ 7765497 w 8413582"/>
              <a:gd name="connsiteY5" fmla="*/ 0 h 4600601"/>
              <a:gd name="connsiteX6" fmla="*/ 8413582 w 8413582"/>
              <a:gd name="connsiteY6" fmla="*/ 648085 h 4600601"/>
              <a:gd name="connsiteX7" fmla="*/ 8413582 w 8413582"/>
              <a:gd name="connsiteY7" fmla="*/ 2268252 h 4600601"/>
              <a:gd name="connsiteX8" fmla="*/ 8413582 w 8413582"/>
              <a:gd name="connsiteY8" fmla="*/ 2268252 h 4600601"/>
              <a:gd name="connsiteX9" fmla="*/ 8413582 w 8413582"/>
              <a:gd name="connsiteY9" fmla="*/ 3240360 h 4600601"/>
              <a:gd name="connsiteX10" fmla="*/ 8413582 w 8413582"/>
              <a:gd name="connsiteY10" fmla="*/ 3240347 h 4600601"/>
              <a:gd name="connsiteX11" fmla="*/ 7765497 w 8413582"/>
              <a:gd name="connsiteY11" fmla="*/ 3888432 h 4600601"/>
              <a:gd name="connsiteX12" fmla="*/ 3505659 w 8413582"/>
              <a:gd name="connsiteY12" fmla="*/ 3888432 h 4600601"/>
              <a:gd name="connsiteX13" fmla="*/ 1916277 w 8413582"/>
              <a:gd name="connsiteY13" fmla="*/ 4600601 h 4600601"/>
              <a:gd name="connsiteX14" fmla="*/ 2271121 w 8413582"/>
              <a:gd name="connsiteY14" fmla="*/ 3888432 h 4600601"/>
              <a:gd name="connsiteX15" fmla="*/ 648085 w 8413582"/>
              <a:gd name="connsiteY15" fmla="*/ 3888432 h 4600601"/>
              <a:gd name="connsiteX16" fmla="*/ 0 w 8413582"/>
              <a:gd name="connsiteY16" fmla="*/ 3240347 h 4600601"/>
              <a:gd name="connsiteX17" fmla="*/ 0 w 8413582"/>
              <a:gd name="connsiteY17" fmla="*/ 3240360 h 4600601"/>
              <a:gd name="connsiteX18" fmla="*/ 0 w 8413582"/>
              <a:gd name="connsiteY18" fmla="*/ 2268252 h 4600601"/>
              <a:gd name="connsiteX19" fmla="*/ 0 w 8413582"/>
              <a:gd name="connsiteY19" fmla="*/ 2268252 h 4600601"/>
              <a:gd name="connsiteX20" fmla="*/ 0 w 8413582"/>
              <a:gd name="connsiteY20" fmla="*/ 648085 h 4600601"/>
              <a:gd name="connsiteX0" fmla="*/ 0 w 8413582"/>
              <a:gd name="connsiteY0" fmla="*/ 648085 h 4600601"/>
              <a:gd name="connsiteX1" fmla="*/ 648085 w 8413582"/>
              <a:gd name="connsiteY1" fmla="*/ 0 h 4600601"/>
              <a:gd name="connsiteX2" fmla="*/ 1402264 w 8413582"/>
              <a:gd name="connsiteY2" fmla="*/ 0 h 4600601"/>
              <a:gd name="connsiteX3" fmla="*/ 1402264 w 8413582"/>
              <a:gd name="connsiteY3" fmla="*/ 0 h 4600601"/>
              <a:gd name="connsiteX4" fmla="*/ 3505659 w 8413582"/>
              <a:gd name="connsiteY4" fmla="*/ 0 h 4600601"/>
              <a:gd name="connsiteX5" fmla="*/ 7765497 w 8413582"/>
              <a:gd name="connsiteY5" fmla="*/ 0 h 4600601"/>
              <a:gd name="connsiteX6" fmla="*/ 8413582 w 8413582"/>
              <a:gd name="connsiteY6" fmla="*/ 648085 h 4600601"/>
              <a:gd name="connsiteX7" fmla="*/ 8413582 w 8413582"/>
              <a:gd name="connsiteY7" fmla="*/ 2268252 h 4600601"/>
              <a:gd name="connsiteX8" fmla="*/ 8413582 w 8413582"/>
              <a:gd name="connsiteY8" fmla="*/ 2268252 h 4600601"/>
              <a:gd name="connsiteX9" fmla="*/ 8413582 w 8413582"/>
              <a:gd name="connsiteY9" fmla="*/ 3240360 h 4600601"/>
              <a:gd name="connsiteX10" fmla="*/ 8413582 w 8413582"/>
              <a:gd name="connsiteY10" fmla="*/ 3240347 h 4600601"/>
              <a:gd name="connsiteX11" fmla="*/ 7765497 w 8413582"/>
              <a:gd name="connsiteY11" fmla="*/ 3888432 h 4600601"/>
              <a:gd name="connsiteX12" fmla="*/ 3505659 w 8413582"/>
              <a:gd name="connsiteY12" fmla="*/ 3888432 h 4600601"/>
              <a:gd name="connsiteX13" fmla="*/ 1916277 w 8413582"/>
              <a:gd name="connsiteY13" fmla="*/ 4600601 h 4600601"/>
              <a:gd name="connsiteX14" fmla="*/ 2895071 w 8413582"/>
              <a:gd name="connsiteY14" fmla="*/ 3888432 h 4600601"/>
              <a:gd name="connsiteX15" fmla="*/ 648085 w 8413582"/>
              <a:gd name="connsiteY15" fmla="*/ 3888432 h 4600601"/>
              <a:gd name="connsiteX16" fmla="*/ 0 w 8413582"/>
              <a:gd name="connsiteY16" fmla="*/ 3240347 h 4600601"/>
              <a:gd name="connsiteX17" fmla="*/ 0 w 8413582"/>
              <a:gd name="connsiteY17" fmla="*/ 3240360 h 4600601"/>
              <a:gd name="connsiteX18" fmla="*/ 0 w 8413582"/>
              <a:gd name="connsiteY18" fmla="*/ 2268252 h 4600601"/>
              <a:gd name="connsiteX19" fmla="*/ 0 w 8413582"/>
              <a:gd name="connsiteY19" fmla="*/ 2268252 h 4600601"/>
              <a:gd name="connsiteX20" fmla="*/ 0 w 8413582"/>
              <a:gd name="connsiteY20" fmla="*/ 648085 h 4600601"/>
              <a:gd name="connsiteX0" fmla="*/ 0 w 8413582"/>
              <a:gd name="connsiteY0" fmla="*/ 648085 h 4600601"/>
              <a:gd name="connsiteX1" fmla="*/ 648085 w 8413582"/>
              <a:gd name="connsiteY1" fmla="*/ 0 h 4600601"/>
              <a:gd name="connsiteX2" fmla="*/ 1402264 w 8413582"/>
              <a:gd name="connsiteY2" fmla="*/ 0 h 4600601"/>
              <a:gd name="connsiteX3" fmla="*/ 1402264 w 8413582"/>
              <a:gd name="connsiteY3" fmla="*/ 0 h 4600601"/>
              <a:gd name="connsiteX4" fmla="*/ 3505659 w 8413582"/>
              <a:gd name="connsiteY4" fmla="*/ 0 h 4600601"/>
              <a:gd name="connsiteX5" fmla="*/ 7765497 w 8413582"/>
              <a:gd name="connsiteY5" fmla="*/ 0 h 4600601"/>
              <a:gd name="connsiteX6" fmla="*/ 8413582 w 8413582"/>
              <a:gd name="connsiteY6" fmla="*/ 648085 h 4600601"/>
              <a:gd name="connsiteX7" fmla="*/ 8413582 w 8413582"/>
              <a:gd name="connsiteY7" fmla="*/ 2268252 h 4600601"/>
              <a:gd name="connsiteX8" fmla="*/ 8413582 w 8413582"/>
              <a:gd name="connsiteY8" fmla="*/ 2268252 h 4600601"/>
              <a:gd name="connsiteX9" fmla="*/ 8413582 w 8413582"/>
              <a:gd name="connsiteY9" fmla="*/ 3240360 h 4600601"/>
              <a:gd name="connsiteX10" fmla="*/ 8413582 w 8413582"/>
              <a:gd name="connsiteY10" fmla="*/ 3240347 h 4600601"/>
              <a:gd name="connsiteX11" fmla="*/ 7765497 w 8413582"/>
              <a:gd name="connsiteY11" fmla="*/ 3888432 h 4600601"/>
              <a:gd name="connsiteX12" fmla="*/ 4151892 w 8413582"/>
              <a:gd name="connsiteY12" fmla="*/ 3852223 h 4600601"/>
              <a:gd name="connsiteX13" fmla="*/ 1916277 w 8413582"/>
              <a:gd name="connsiteY13" fmla="*/ 4600601 h 4600601"/>
              <a:gd name="connsiteX14" fmla="*/ 2895071 w 8413582"/>
              <a:gd name="connsiteY14" fmla="*/ 3888432 h 4600601"/>
              <a:gd name="connsiteX15" fmla="*/ 648085 w 8413582"/>
              <a:gd name="connsiteY15" fmla="*/ 3888432 h 4600601"/>
              <a:gd name="connsiteX16" fmla="*/ 0 w 8413582"/>
              <a:gd name="connsiteY16" fmla="*/ 3240347 h 4600601"/>
              <a:gd name="connsiteX17" fmla="*/ 0 w 8413582"/>
              <a:gd name="connsiteY17" fmla="*/ 3240360 h 4600601"/>
              <a:gd name="connsiteX18" fmla="*/ 0 w 8413582"/>
              <a:gd name="connsiteY18" fmla="*/ 2268252 h 4600601"/>
              <a:gd name="connsiteX19" fmla="*/ 0 w 8413582"/>
              <a:gd name="connsiteY19" fmla="*/ 2268252 h 4600601"/>
              <a:gd name="connsiteX20" fmla="*/ 0 w 8413582"/>
              <a:gd name="connsiteY20" fmla="*/ 648085 h 4600601"/>
              <a:gd name="connsiteX0" fmla="*/ 0 w 8413582"/>
              <a:gd name="connsiteY0" fmla="*/ 648085 h 4516114"/>
              <a:gd name="connsiteX1" fmla="*/ 648085 w 8413582"/>
              <a:gd name="connsiteY1" fmla="*/ 0 h 4516114"/>
              <a:gd name="connsiteX2" fmla="*/ 1402264 w 8413582"/>
              <a:gd name="connsiteY2" fmla="*/ 0 h 4516114"/>
              <a:gd name="connsiteX3" fmla="*/ 1402264 w 8413582"/>
              <a:gd name="connsiteY3" fmla="*/ 0 h 4516114"/>
              <a:gd name="connsiteX4" fmla="*/ 3505659 w 8413582"/>
              <a:gd name="connsiteY4" fmla="*/ 0 h 4516114"/>
              <a:gd name="connsiteX5" fmla="*/ 7765497 w 8413582"/>
              <a:gd name="connsiteY5" fmla="*/ 0 h 4516114"/>
              <a:gd name="connsiteX6" fmla="*/ 8413582 w 8413582"/>
              <a:gd name="connsiteY6" fmla="*/ 648085 h 4516114"/>
              <a:gd name="connsiteX7" fmla="*/ 8413582 w 8413582"/>
              <a:gd name="connsiteY7" fmla="*/ 2268252 h 4516114"/>
              <a:gd name="connsiteX8" fmla="*/ 8413582 w 8413582"/>
              <a:gd name="connsiteY8" fmla="*/ 2268252 h 4516114"/>
              <a:gd name="connsiteX9" fmla="*/ 8413582 w 8413582"/>
              <a:gd name="connsiteY9" fmla="*/ 3240360 h 4516114"/>
              <a:gd name="connsiteX10" fmla="*/ 8413582 w 8413582"/>
              <a:gd name="connsiteY10" fmla="*/ 3240347 h 4516114"/>
              <a:gd name="connsiteX11" fmla="*/ 7765497 w 8413582"/>
              <a:gd name="connsiteY11" fmla="*/ 3888432 h 4516114"/>
              <a:gd name="connsiteX12" fmla="*/ 4151892 w 8413582"/>
              <a:gd name="connsiteY12" fmla="*/ 3852223 h 4516114"/>
              <a:gd name="connsiteX13" fmla="*/ 2573653 w 8413582"/>
              <a:gd name="connsiteY13" fmla="*/ 4516114 h 4516114"/>
              <a:gd name="connsiteX14" fmla="*/ 2895071 w 8413582"/>
              <a:gd name="connsiteY14" fmla="*/ 3888432 h 4516114"/>
              <a:gd name="connsiteX15" fmla="*/ 648085 w 8413582"/>
              <a:gd name="connsiteY15" fmla="*/ 3888432 h 4516114"/>
              <a:gd name="connsiteX16" fmla="*/ 0 w 8413582"/>
              <a:gd name="connsiteY16" fmla="*/ 3240347 h 4516114"/>
              <a:gd name="connsiteX17" fmla="*/ 0 w 8413582"/>
              <a:gd name="connsiteY17" fmla="*/ 3240360 h 4516114"/>
              <a:gd name="connsiteX18" fmla="*/ 0 w 8413582"/>
              <a:gd name="connsiteY18" fmla="*/ 2268252 h 4516114"/>
              <a:gd name="connsiteX19" fmla="*/ 0 w 8413582"/>
              <a:gd name="connsiteY19" fmla="*/ 2268252 h 4516114"/>
              <a:gd name="connsiteX20" fmla="*/ 0 w 8413582"/>
              <a:gd name="connsiteY20" fmla="*/ 648085 h 451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413582" h="4516114">
                <a:moveTo>
                  <a:pt x="0" y="648085"/>
                </a:moveTo>
                <a:cubicBezTo>
                  <a:pt x="0" y="290158"/>
                  <a:pt x="290158" y="0"/>
                  <a:pt x="648085" y="0"/>
                </a:cubicBezTo>
                <a:lnTo>
                  <a:pt x="1402264" y="0"/>
                </a:lnTo>
                <a:lnTo>
                  <a:pt x="1402264" y="0"/>
                </a:lnTo>
                <a:lnTo>
                  <a:pt x="3505659" y="0"/>
                </a:lnTo>
                <a:lnTo>
                  <a:pt x="7765497" y="0"/>
                </a:lnTo>
                <a:cubicBezTo>
                  <a:pt x="8123424" y="0"/>
                  <a:pt x="8413582" y="290158"/>
                  <a:pt x="8413582" y="648085"/>
                </a:cubicBezTo>
                <a:lnTo>
                  <a:pt x="8413582" y="2268252"/>
                </a:lnTo>
                <a:lnTo>
                  <a:pt x="8413582" y="2268252"/>
                </a:lnTo>
                <a:lnTo>
                  <a:pt x="8413582" y="3240360"/>
                </a:lnTo>
                <a:lnTo>
                  <a:pt x="8413582" y="3240347"/>
                </a:lnTo>
                <a:cubicBezTo>
                  <a:pt x="8413582" y="3598274"/>
                  <a:pt x="8123424" y="3888432"/>
                  <a:pt x="7765497" y="3888432"/>
                </a:cubicBezTo>
                <a:lnTo>
                  <a:pt x="4151892" y="3852223"/>
                </a:lnTo>
                <a:lnTo>
                  <a:pt x="2573653" y="4516114"/>
                </a:lnTo>
                <a:lnTo>
                  <a:pt x="2895071" y="3888432"/>
                </a:lnTo>
                <a:lnTo>
                  <a:pt x="648085" y="3888432"/>
                </a:lnTo>
                <a:cubicBezTo>
                  <a:pt x="290158" y="3888432"/>
                  <a:pt x="0" y="3598274"/>
                  <a:pt x="0" y="3240347"/>
                </a:cubicBezTo>
                <a:lnTo>
                  <a:pt x="0" y="3240360"/>
                </a:lnTo>
                <a:lnTo>
                  <a:pt x="0" y="2268252"/>
                </a:lnTo>
                <a:lnTo>
                  <a:pt x="0" y="2268252"/>
                </a:lnTo>
                <a:lnTo>
                  <a:pt x="0" y="648085"/>
                </a:lnTo>
                <a:close/>
              </a:path>
            </a:pathLst>
          </a:custGeom>
          <a:noFill/>
          <a:ln w="3810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7" tIns="45704" rIns="91407" bIns="45704" spcCol="0"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915816" y="5085184"/>
            <a:ext cx="4968552" cy="1323407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algn="just"/>
            <a:r>
              <a:rPr lang="zh-TW" altLang="zh-TW" sz="1600" dirty="0">
                <a:ea typeface="標楷體"/>
                <a:cs typeface="Times New Roman"/>
              </a:rPr>
              <a:t>司馬遷（前</a:t>
            </a:r>
            <a:r>
              <a:rPr lang="en-US" altLang="zh-TW" sz="1600" dirty="0">
                <a:ea typeface="標楷體"/>
                <a:cs typeface="Times New Roman"/>
              </a:rPr>
              <a:t>145</a:t>
            </a:r>
            <a:r>
              <a:rPr lang="zh-TW" altLang="zh-TW" sz="1600" dirty="0">
                <a:ea typeface="標楷體"/>
                <a:cs typeface="Times New Roman"/>
              </a:rPr>
              <a:t>年－約前</a:t>
            </a:r>
            <a:r>
              <a:rPr lang="en-US" altLang="zh-TW" sz="1600" dirty="0">
                <a:ea typeface="標楷體"/>
                <a:cs typeface="Times New Roman"/>
              </a:rPr>
              <a:t>86</a:t>
            </a:r>
            <a:r>
              <a:rPr lang="zh-TW" altLang="zh-TW" sz="1600" dirty="0">
                <a:ea typeface="標楷體"/>
                <a:cs typeface="Times New Roman"/>
              </a:rPr>
              <a:t>年），字子長，龍門（今山西河津）人，是西漢時期著名的史學家和文學家。司馬遷所撰寫的《史記》被公認為是中國史書的典範，首創的紀傳體撰史方法為後來歷代正史所傳承，被後世尊稱爲史遷，又因曾任太史令，故自稱太史公。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893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764704"/>
            <a:ext cx="5131190" cy="4680520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26" y="54732"/>
            <a:ext cx="6624736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242946" y="-165467"/>
            <a:ext cx="7886418" cy="1324636"/>
          </a:xfrm>
          <a:prstGeom prst="rect">
            <a:avLst/>
          </a:prstGeom>
        </p:spPr>
        <p:txBody>
          <a:bodyPr vert="horz" lIns="72789" tIns="36395" rIns="72789" bIns="36395" rtlCol="0" anchor="ctr">
            <a:normAutofit/>
          </a:bodyPr>
          <a:lstStyle>
            <a:lvl1pPr algn="l" defTabSz="72814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分組自評互</a:t>
            </a:r>
            <a:r>
              <a:rPr lang="zh-TW" altLang="en-US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</a:t>
            </a:r>
            <a:r>
              <a:rPr lang="zh-TW" altLang="en-US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表格式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48" y="2937958"/>
            <a:ext cx="1741877" cy="3749786"/>
          </a:xfrm>
          <a:prstGeom prst="rect">
            <a:avLst/>
          </a:prstGeom>
          <a:effectLst/>
        </p:spPr>
      </p:pic>
      <p:sp>
        <p:nvSpPr>
          <p:cNvPr id="7" name="文字方塊 6"/>
          <p:cNvSpPr txBox="1"/>
          <p:nvPr/>
        </p:nvSpPr>
        <p:spPr>
          <a:xfrm>
            <a:off x="2411761" y="5534593"/>
            <a:ext cx="4608512" cy="1323407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algn="just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蘇軾（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1037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日－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1101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日），眉州眉山（今四川省眉山市）人，北宋時著名的文學家、政治家、藝術家。字子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瞻，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號東坡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居士，</a:t>
            </a:r>
            <a:r>
              <a:rPr lang="zh-TW" altLang="zh-TW" sz="1600" dirty="0">
                <a:ea typeface="標楷體"/>
                <a:cs typeface="Times New Roman"/>
              </a:rPr>
              <a:t>散文、詩、詞、賦均有成就，且善書法和繪畫，是文學藝術史上的</a:t>
            </a:r>
            <a:r>
              <a:rPr lang="zh-TW" altLang="zh-TW" sz="1600" dirty="0" smtClean="0">
                <a:ea typeface="標楷體"/>
                <a:cs typeface="Times New Roman"/>
              </a:rPr>
              <a:t>通才</a:t>
            </a:r>
            <a:r>
              <a:rPr lang="zh-TW" altLang="en-US" sz="1600" dirty="0" smtClean="0">
                <a:ea typeface="標楷體"/>
                <a:cs typeface="Times New Roman"/>
              </a:rPr>
              <a:t>。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26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00" y="620690"/>
            <a:ext cx="662622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12775"/>
            <a:ext cx="3724845" cy="20952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內容版面配置區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00" y="1412775"/>
            <a:ext cx="3972218" cy="2234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140968"/>
            <a:ext cx="3071647" cy="2304256"/>
          </a:xfrm>
        </p:spPr>
      </p:pic>
      <p:pic>
        <p:nvPicPr>
          <p:cNvPr id="9" name="內容版面配置區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59" y="4149080"/>
            <a:ext cx="3029386" cy="22725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內容版面配置區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59642"/>
            <a:ext cx="3267833" cy="24514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628792" y="365780"/>
            <a:ext cx="7886418" cy="1324636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課程進行概況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57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318976"/>
            <a:ext cx="2664166" cy="2786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7"/>
            <a:ext cx="6626225" cy="95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內容版面配置區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96" y="3573016"/>
            <a:ext cx="2490323" cy="2880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內容版面配置區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804" y="2423746"/>
            <a:ext cx="2424308" cy="3050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內容版面配置區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07" y="1318976"/>
            <a:ext cx="2808312" cy="1713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611560" y="107664"/>
            <a:ext cx="7886418" cy="1324636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授課教師講評、補充文獻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983" y="4445780"/>
            <a:ext cx="3096344" cy="2007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209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 rot="16200000">
            <a:off x="1669328" y="-541648"/>
            <a:ext cx="4031790" cy="6670099"/>
            <a:chOff x="934820" y="588183"/>
            <a:chExt cx="3036303" cy="5315874"/>
          </a:xfrm>
          <a:effectLst>
            <a:outerShdw blurRad="139700" dist="38100" dir="2700000" algn="tl" rotWithShape="0">
              <a:prstClr val="black">
                <a:alpha val="3000"/>
              </a:prstClr>
            </a:outerShdw>
          </a:effectLst>
        </p:grpSpPr>
        <p:sp>
          <p:nvSpPr>
            <p:cNvPr id="4" name="矩形 3"/>
            <p:cNvSpPr/>
            <p:nvPr/>
          </p:nvSpPr>
          <p:spPr>
            <a:xfrm>
              <a:off x="1101551" y="759229"/>
              <a:ext cx="2702840" cy="4973782"/>
            </a:xfrm>
            <a:prstGeom prst="rect">
              <a:avLst/>
            </a:prstGeom>
            <a:solidFill>
              <a:srgbClr val="F3F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934820" y="588183"/>
              <a:ext cx="3036303" cy="5315874"/>
            </a:xfrm>
            <a:prstGeom prst="rect">
              <a:avLst/>
            </a:prstGeom>
            <a:noFill/>
            <a:ln w="88900">
              <a:solidFill>
                <a:srgbClr val="DAE0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1294179" y="663655"/>
            <a:ext cx="6555641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4400"/>
            <a:r>
              <a:rPr lang="zh-CN" altLang="en-US" spc="600" dirty="0" smtClean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千古</a:t>
            </a:r>
            <a:r>
              <a:rPr lang="zh-CN" altLang="en-US" spc="600" dirty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回首杏雨西湖</a:t>
            </a:r>
            <a:r>
              <a:rPr lang="zh-CN" altLang="en-US" spc="600" dirty="0" smtClean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边</a:t>
            </a:r>
            <a:endParaRPr lang="en-US" altLang="zh-CN" spc="600" dirty="0" smtClean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endParaRPr lang="zh-CN" altLang="en-US" spc="600" dirty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r>
              <a:rPr lang="zh-CN" altLang="en-US" spc="600" dirty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纸伞朦胧间洒下阴影一</a:t>
            </a:r>
            <a:r>
              <a:rPr lang="zh-CN" altLang="en-US" spc="600" dirty="0" smtClean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片</a:t>
            </a:r>
            <a:endParaRPr lang="en-US" altLang="zh-CN" spc="600" dirty="0" smtClean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endParaRPr lang="zh-CN" altLang="en-US" spc="600" dirty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r>
              <a:rPr lang="zh-CN" altLang="en-US" spc="600" dirty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眉眼低垂微</a:t>
            </a:r>
            <a:r>
              <a:rPr lang="zh-CN" altLang="en-US" spc="600" dirty="0" smtClean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敛</a:t>
            </a:r>
            <a:endParaRPr lang="en-US" altLang="zh-CN" spc="600" dirty="0" smtClean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endParaRPr lang="zh-CN" altLang="en-US" spc="600" dirty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r>
              <a:rPr lang="zh-CN" altLang="en-US" spc="600" dirty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风声掠过</a:t>
            </a:r>
            <a:r>
              <a:rPr lang="zh-CN" altLang="en-US" spc="600" dirty="0" smtClean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指尖</a:t>
            </a:r>
            <a:endParaRPr lang="en-US" altLang="zh-CN" spc="600" dirty="0" smtClean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endParaRPr lang="zh-CN" altLang="en-US" spc="600" dirty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r>
              <a:rPr lang="zh-CN" altLang="en-US" spc="600" dirty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素衣映湖中月 水光</a:t>
            </a:r>
            <a:r>
              <a:rPr lang="zh-CN" altLang="en-US" spc="600" dirty="0" smtClean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潋滟</a:t>
            </a:r>
            <a:endParaRPr lang="en-US" altLang="zh-CN" spc="600" dirty="0" smtClean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endParaRPr lang="zh-CN" altLang="en-US" spc="600" dirty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r>
              <a:rPr lang="zh-CN" altLang="en-US" spc="600" dirty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把盏笑谈世间 酒色</a:t>
            </a:r>
            <a:r>
              <a:rPr lang="zh-CN" altLang="en-US" spc="600" dirty="0" smtClean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清浅</a:t>
            </a:r>
            <a:endParaRPr lang="en-US" altLang="zh-CN" spc="600" dirty="0" smtClean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endParaRPr lang="zh-CN" altLang="en-US" spc="600" dirty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r>
              <a:rPr lang="zh-CN" altLang="en-US" spc="600" dirty="0" smtClean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琴</a:t>
            </a:r>
            <a:r>
              <a:rPr lang="zh-CN" altLang="en-US" spc="600" dirty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音何处</a:t>
            </a:r>
            <a:r>
              <a:rPr lang="zh-CN" altLang="en-US" spc="600" dirty="0" smtClean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寄</a:t>
            </a:r>
            <a:endParaRPr lang="en-US" altLang="zh-CN" spc="600" dirty="0" smtClean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endParaRPr lang="zh-CN" altLang="en-US" spc="600" dirty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r>
              <a:rPr lang="zh-CN" altLang="en-US" spc="600" dirty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流星泯灭</a:t>
            </a:r>
            <a:r>
              <a:rPr lang="zh-CN" altLang="en-US" spc="600" dirty="0" smtClean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光阴</a:t>
            </a:r>
            <a:endParaRPr lang="en-US" altLang="zh-CN" spc="600" dirty="0" smtClean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endParaRPr lang="zh-CN" altLang="en-US" spc="600" dirty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r>
              <a:rPr lang="zh-CN" altLang="en-US" spc="600" dirty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琉璃月下冰冷的</a:t>
            </a:r>
            <a:r>
              <a:rPr lang="zh-CN" altLang="en-US" spc="600" dirty="0" smtClean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空气</a:t>
            </a:r>
            <a:endParaRPr lang="en-US" altLang="zh-CN" spc="600" dirty="0" smtClean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endParaRPr lang="zh-CN" altLang="en-US" spc="600" dirty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r>
              <a:rPr lang="zh-CN" altLang="en-US" spc="600" dirty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檐下花灯熟悉</a:t>
            </a:r>
            <a:r>
              <a:rPr lang="zh-CN" altLang="en-US" spc="600" dirty="0" smtClean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记忆</a:t>
            </a:r>
            <a:endParaRPr lang="en-US" altLang="zh-CN" spc="600" dirty="0" smtClean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endParaRPr lang="zh-CN" altLang="en-US" spc="600" dirty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r>
              <a:rPr lang="zh-CN" altLang="en-US" spc="600" dirty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风动烛火似已</a:t>
            </a:r>
            <a:r>
              <a:rPr lang="zh-CN" altLang="en-US" spc="600" dirty="0" smtClean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熄</a:t>
            </a:r>
            <a:endParaRPr lang="en-US" altLang="zh-CN" spc="600" dirty="0" smtClean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endParaRPr lang="zh-CN" altLang="en-US" spc="600" dirty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defTabSz="914400"/>
            <a:r>
              <a:rPr lang="zh-CN" altLang="en-US" spc="600" dirty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怀念忘川夜空中</a:t>
            </a:r>
            <a:r>
              <a:rPr lang="zh-CN" altLang="en-US" spc="600" dirty="0" smtClean="0">
                <a:solidFill>
                  <a:prstClr val="white">
                    <a:lumMod val="95000"/>
                  </a:prst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流萤</a:t>
            </a:r>
            <a:endParaRPr lang="zh-CN" altLang="en-US" spc="600" dirty="0">
              <a:solidFill>
                <a:prstClr val="white">
                  <a:lumMod val="95000"/>
                </a:prst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24"/>
          <a:stretch/>
        </p:blipFill>
        <p:spPr>
          <a:xfrm>
            <a:off x="0" y="4372498"/>
            <a:ext cx="9144000" cy="26221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72" b="20486"/>
          <a:stretch/>
        </p:blipFill>
        <p:spPr>
          <a:xfrm>
            <a:off x="-9072" y="1700808"/>
            <a:ext cx="9148745" cy="515719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253" y="777506"/>
            <a:ext cx="704090" cy="859538"/>
          </a:xfrm>
          <a:prstGeom prst="rect">
            <a:avLst/>
          </a:prstGeom>
        </p:spPr>
      </p:pic>
      <p:sp>
        <p:nvSpPr>
          <p:cNvPr id="24" name="矩形 11"/>
          <p:cNvSpPr>
            <a:spLocks noChangeArrowheads="1"/>
          </p:cNvSpPr>
          <p:nvPr/>
        </p:nvSpPr>
        <p:spPr bwMode="auto">
          <a:xfrm>
            <a:off x="2532014" y="4809298"/>
            <a:ext cx="1847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endParaRPr lang="zh-CN" altLang="zh-CN" sz="1000">
              <a:solidFill>
                <a:prstClr val="white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pic>
        <p:nvPicPr>
          <p:cNvPr id="32" name="图片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" t="5219" r="46947" b="43053"/>
          <a:stretch>
            <a:fillRect/>
          </a:stretch>
        </p:blipFill>
        <p:spPr bwMode="auto">
          <a:xfrm>
            <a:off x="100681" y="4483859"/>
            <a:ext cx="779859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33" name="文字方塊 32"/>
          <p:cNvSpPr txBox="1"/>
          <p:nvPr/>
        </p:nvSpPr>
        <p:spPr>
          <a:xfrm>
            <a:off x="1072597" y="3109162"/>
            <a:ext cx="4536504" cy="923297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r>
              <a:rPr lang="en-US" altLang="zh-TW" sz="5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5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閱讀大觀園</a:t>
            </a:r>
            <a:r>
              <a:rPr lang="en-US" altLang="zh-TW" sz="5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endParaRPr lang="zh-TW" altLang="en-US" sz="54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7" name="图片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8" t="28849" b="34909"/>
          <a:stretch/>
        </p:blipFill>
        <p:spPr>
          <a:xfrm flipH="1">
            <a:off x="-30229" y="-58886"/>
            <a:ext cx="2205653" cy="1471661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1222494" y="1637043"/>
            <a:ext cx="3860053" cy="923297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r>
              <a:rPr lang="zh-TW" altLang="en-US" sz="5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歡迎選修</a:t>
            </a:r>
            <a:endParaRPr lang="zh-TW" altLang="en-US" sz="54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135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0.9"/>
</p:tagLst>
</file>

<file path=ppt/theme/theme1.xml><?xml version="1.0" encoding="utf-8"?>
<a:theme xmlns:a="http://schemas.openxmlformats.org/drawingml/2006/main" name="自定义设计方案">
  <a:themeElements>
    <a:clrScheme name="自定义 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92D050"/>
      </a:accent2>
      <a:accent3>
        <a:srgbClr val="0070C0"/>
      </a:accent3>
      <a:accent4>
        <a:srgbClr val="92D050"/>
      </a:accent4>
      <a:accent5>
        <a:srgbClr val="0070C0"/>
      </a:accent5>
      <a:accent6>
        <a:srgbClr val="92D050"/>
      </a:accent6>
      <a:hlink>
        <a:srgbClr val="0070C0"/>
      </a:hlink>
      <a:folHlink>
        <a:srgbClr val="92D05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自定义 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92D050"/>
      </a:accent2>
      <a:accent3>
        <a:srgbClr val="0070C0"/>
      </a:accent3>
      <a:accent4>
        <a:srgbClr val="92D050"/>
      </a:accent4>
      <a:accent5>
        <a:srgbClr val="0070C0"/>
      </a:accent5>
      <a:accent6>
        <a:srgbClr val="92D050"/>
      </a:accent6>
      <a:hlink>
        <a:srgbClr val="0070C0"/>
      </a:hlink>
      <a:folHlink>
        <a:srgbClr val="92D05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自定义 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92D050"/>
      </a:accent2>
      <a:accent3>
        <a:srgbClr val="0070C0"/>
      </a:accent3>
      <a:accent4>
        <a:srgbClr val="92D050"/>
      </a:accent4>
      <a:accent5>
        <a:srgbClr val="0070C0"/>
      </a:accent5>
      <a:accent6>
        <a:srgbClr val="92D050"/>
      </a:accent6>
      <a:hlink>
        <a:srgbClr val="0070C0"/>
      </a:hlink>
      <a:folHlink>
        <a:srgbClr val="92D05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22hbtrat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22hbtrat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传统文化道德讲堂PPT模板</Template>
  <TotalTime>848</TotalTime>
  <Words>598</Words>
  <Application>Microsoft Office PowerPoint</Application>
  <PresentationFormat>如螢幕大小 (4:3)</PresentationFormat>
  <Paragraphs>72</Paragraphs>
  <Slides>8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11</vt:i4>
      </vt:variant>
      <vt:variant>
        <vt:lpstr>投影片標題</vt:lpstr>
      </vt:variant>
      <vt:variant>
        <vt:i4>8</vt:i4>
      </vt:variant>
    </vt:vector>
  </HeadingPairs>
  <TitlesOfParts>
    <vt:vector size="19" baseType="lpstr">
      <vt:lpstr>自定义设计方案</vt:lpstr>
      <vt:lpstr>Office Theme</vt:lpstr>
      <vt:lpstr>1_自定义设计方案</vt:lpstr>
      <vt:lpstr>2_自定义设计方案</vt:lpstr>
      <vt:lpstr>第一PPT，www.1ppt.com</vt:lpstr>
      <vt:lpstr>3_自定义设计方案</vt:lpstr>
      <vt:lpstr>1_Office Theme</vt:lpstr>
      <vt:lpstr>1_第一PPT，www.1ppt.com</vt:lpstr>
      <vt:lpstr>4_自定义设计方案</vt:lpstr>
      <vt:lpstr>2_Office Theme</vt:lpstr>
      <vt:lpstr>Office 主题</vt:lpstr>
      <vt:lpstr>PowerPoint 簡報</vt:lpstr>
      <vt:lpstr>適用班級年段：普通科一年級</vt:lpstr>
      <vt:lpstr>教學目標</vt:lpstr>
      <vt:lpstr>適合選修者： 對文學、閱讀有興趣，渴望增廣見聞者</vt:lpstr>
      <vt:lpstr>PowerPoint 簡報</vt:lpstr>
      <vt:lpstr>課程進行概況</vt:lpstr>
      <vt:lpstr>授課教師講評、補充文獻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euser</dc:creator>
  <cp:lastModifiedBy>euser</cp:lastModifiedBy>
  <cp:revision>37</cp:revision>
  <dcterms:created xsi:type="dcterms:W3CDTF">2022-06-15T08:15:19Z</dcterms:created>
  <dcterms:modified xsi:type="dcterms:W3CDTF">2022-06-17T09:23:22Z</dcterms:modified>
</cp:coreProperties>
</file>