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835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E569BA-B02E-4EC7-8580-D4A3340B6544}" type="datetimeFigureOut">
              <a:rPr lang="zh-TW" altLang="en-US" smtClean="0"/>
              <a:pPr/>
              <a:t>2021/4/28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830CE6E-9151-45FE-80F8-4417E5A99B2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dirty="0" smtClean="0"/>
              <a:t>普二乙</a:t>
            </a:r>
            <a:r>
              <a:rPr lang="en-US" altLang="zh-TW" sz="2800" dirty="0" smtClean="0"/>
              <a:t>02</a:t>
            </a:r>
            <a:r>
              <a:rPr lang="zh-TW" altLang="en-US" sz="2800" dirty="0" smtClean="0"/>
              <a:t>號林褚羿翔</a:t>
            </a:r>
            <a:endParaRPr lang="zh-TW" altLang="en-US" sz="2800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8000" dirty="0" smtClean="0"/>
              <a:t>飲食文學</a:t>
            </a:r>
            <a:endParaRPr lang="zh-TW" alt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醬油跟水 </a:t>
            </a:r>
            <a:r>
              <a:rPr lang="en-US" altLang="zh-TW" sz="3600" dirty="0" smtClean="0"/>
              <a:t>1:1</a:t>
            </a:r>
          </a:p>
          <a:p>
            <a:pPr>
              <a:buNone/>
            </a:pPr>
            <a:r>
              <a:rPr lang="zh-TW" altLang="en-US" sz="3600" dirty="0" smtClean="0"/>
              <a:t>豬絞肉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胡椒、鹽、砂糖、味精、油蔥酥</a:t>
            </a:r>
            <a:endParaRPr lang="en-US" altLang="zh-TW" sz="3600" dirty="0" smtClean="0"/>
          </a:p>
          <a:p>
            <a:pPr>
              <a:buNone/>
            </a:pPr>
            <a:endParaRPr lang="en-US" altLang="zh-TW" sz="3600" dirty="0" smtClean="0"/>
          </a:p>
          <a:p>
            <a:pPr>
              <a:buNone/>
            </a:pPr>
            <a:endParaRPr lang="en-US" altLang="zh-TW" sz="3600" dirty="0" smtClean="0"/>
          </a:p>
          <a:p>
            <a:pPr>
              <a:buNone/>
            </a:pPr>
            <a:r>
              <a:rPr lang="zh-TW" altLang="en-US" sz="4800" dirty="0" smtClean="0"/>
              <a:t>    </a:t>
            </a:r>
            <a:endParaRPr lang="zh-TW" altLang="en-US" sz="4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/>
              <a:t>食材</a:t>
            </a:r>
            <a:endParaRPr lang="zh-TW" altLang="en-US" sz="7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將所有食材放入內鍋攪拌均勻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外鍋放入兩杯水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燉鍋跳起即完成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/>
              <a:t>作法</a:t>
            </a:r>
            <a:endParaRPr lang="zh-TW" altLang="en-US"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燉肉燥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071546"/>
            <a:ext cx="6572296" cy="4923247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本是頭豬有心靈</a:t>
            </a:r>
            <a:endParaRPr lang="en-US" altLang="zh-TW" dirty="0" smtClean="0"/>
          </a:p>
          <a:p>
            <a:r>
              <a:rPr lang="zh-TW" altLang="en-US" dirty="0" smtClean="0"/>
              <a:t>端上桌來卻成精</a:t>
            </a:r>
            <a:endParaRPr lang="en-US" altLang="zh-TW" dirty="0" smtClean="0"/>
          </a:p>
          <a:p>
            <a:r>
              <a:rPr lang="zh-TW" altLang="en-US" dirty="0" smtClean="0"/>
              <a:t>不知色香味俱全</a:t>
            </a:r>
            <a:endParaRPr lang="en-US" altLang="zh-TW" dirty="0" smtClean="0"/>
          </a:p>
          <a:p>
            <a:r>
              <a:rPr lang="zh-TW" altLang="en-US" dirty="0" smtClean="0"/>
              <a:t>嘗一口如夢初醒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圖片 5" descr="燉肉燥學習單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714356"/>
            <a:ext cx="4328250" cy="57864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219200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          謝謝大家</a:t>
            </a:r>
            <a:endParaRPr lang="zh-TW" altLang="en-US" sz="7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</TotalTime>
  <Words>75</Words>
  <Application>Microsoft Office PowerPoint</Application>
  <PresentationFormat>如螢幕大小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宣紙</vt:lpstr>
      <vt:lpstr>飲食文學</vt:lpstr>
      <vt:lpstr>食材</vt:lpstr>
      <vt:lpstr>作法</vt:lpstr>
      <vt:lpstr>PowerPoint 簡報</vt:lpstr>
      <vt:lpstr>PowerPoint 簡報</vt:lpstr>
      <vt:lpstr>          謝謝大家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飲食文學</dc:title>
  <dc:creator>褚羿翔</dc:creator>
  <cp:lastModifiedBy>tea75</cp:lastModifiedBy>
  <cp:revision>6</cp:revision>
  <dcterms:created xsi:type="dcterms:W3CDTF">2021-04-14T12:41:41Z</dcterms:created>
  <dcterms:modified xsi:type="dcterms:W3CDTF">2021-04-28T02:08:59Z</dcterms:modified>
</cp:coreProperties>
</file>