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85" r:id="rId4"/>
    <p:sldId id="259" r:id="rId5"/>
    <p:sldId id="282" r:id="rId6"/>
    <p:sldId id="260" r:id="rId7"/>
    <p:sldId id="262" r:id="rId8"/>
    <p:sldId id="263" r:id="rId9"/>
    <p:sldId id="261" r:id="rId10"/>
    <p:sldId id="278" r:id="rId11"/>
    <p:sldId id="276" r:id="rId12"/>
    <p:sldId id="264" r:id="rId13"/>
    <p:sldId id="279" r:id="rId14"/>
    <p:sldId id="281" r:id="rId15"/>
    <p:sldId id="28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8" autoAdjust="0"/>
  </p:normalViewPr>
  <p:slideViewPr>
    <p:cSldViewPr snapToGrid="0">
      <p:cViewPr>
        <p:scale>
          <a:sx n="76" d="100"/>
          <a:sy n="76" d="100"/>
        </p:scale>
        <p:origin x="-91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675DE-074A-45F2-9C03-EFE1EA258219}" type="datetimeFigureOut">
              <a:rPr lang="zh-TW" altLang="en-US" smtClean="0"/>
              <a:t>18/12/21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AD17-2854-4914-B835-8BCE64D4E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1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5127" y="1368324"/>
            <a:ext cx="8361229" cy="2098226"/>
          </a:xfrm>
        </p:spPr>
        <p:txBody>
          <a:bodyPr/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第四組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清朝歷史我就爛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79906" y="3466551"/>
            <a:ext cx="6831673" cy="2061038"/>
          </a:xfrm>
        </p:spPr>
        <p:txBody>
          <a:bodyPr>
            <a:no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呂楚柔－道具設計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江鏡芳－內容編輯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何庭瑜－道具設計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黃雅婕－內容編輯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陳芝蕾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－簡報製作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丁芷婷－道具設計</a:t>
            </a:r>
          </a:p>
        </p:txBody>
      </p:sp>
      <p:sp>
        <p:nvSpPr>
          <p:cNvPr id="4" name="矩形 3"/>
          <p:cNvSpPr/>
          <p:nvPr/>
        </p:nvSpPr>
        <p:spPr>
          <a:xfrm>
            <a:off x="8818459" y="4881258"/>
            <a:ext cx="2151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國文彈選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鄭名棋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2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61DC5E9-1179-4D8B-AECD-66B5F59A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102" y="555794"/>
            <a:ext cx="1912775" cy="1096347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銅幣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3FB5E97-1F7A-4B1A-A0EF-399547D69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0" t="31836" r="5732" b="18115"/>
          <a:stretch/>
        </p:blipFill>
        <p:spPr>
          <a:xfrm>
            <a:off x="1402080" y="2068593"/>
            <a:ext cx="3432821" cy="34515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69151DB-8118-47FA-9BF3-DD282868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22" b="15152"/>
          <a:stretch/>
        </p:blipFill>
        <p:spPr>
          <a:xfrm>
            <a:off x="4834901" y="3119432"/>
            <a:ext cx="3551175" cy="35577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4821D3EC-C017-4190-A3BC-A5956F036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86" b="17687"/>
          <a:stretch/>
        </p:blipFill>
        <p:spPr>
          <a:xfrm>
            <a:off x="8386076" y="2068593"/>
            <a:ext cx="3425964" cy="34323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602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2886268-B014-4794-8417-28ED3CF8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47" y="578389"/>
            <a:ext cx="3928503" cy="876670"/>
          </a:xfrm>
        </p:spPr>
        <p:txBody>
          <a:bodyPr anchor="ctr">
            <a:no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討論照片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0DE6AF6-D47F-41B1-B2F8-D44EF7DF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036" y="578389"/>
            <a:ext cx="3968320" cy="29748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79CC76F4-D906-42F3-B0D3-A77CEED7B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83" y="3282656"/>
            <a:ext cx="4375853" cy="32804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內容版面配置區 4">
            <a:extLst>
              <a:ext uri="{FF2B5EF4-FFF2-40B4-BE49-F238E27FC236}">
                <a16:creationId xmlns="" xmlns:a16="http://schemas.microsoft.com/office/drawing/2014/main" id="{53A49217-980A-4544-B116-E762067E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47" y="1740131"/>
            <a:ext cx="4115256" cy="30850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69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心得感想與省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思－製作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0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0"/>
            <a:ext cx="9601200" cy="6858000"/>
          </a:xfrm>
        </p:spPr>
        <p:txBody>
          <a:bodyPr anchor="ctr"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我們所設計的遊戲是大富翁與清代歷史的結合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讓每位玩家在遊戲過程中還能吸收到關於清代歷史的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在設計題目時把在課本中看不到的小知識納入內容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，利用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遊戲來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加深對清代歷史的印象。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透過組員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們的配合以及積極的參與討論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才能順利完成這項作業，雖然過程中有些不愉快但我們還是慢慢地達成共識，才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會有這一份獨一無二的大富翁。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8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心得感想與省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思－試玩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9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0"/>
            <a:ext cx="9601200" cy="6858000"/>
          </a:xfrm>
        </p:spPr>
        <p:txBody>
          <a:bodyPr anchor="ctr"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在試玩的過程中，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我們遇到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的問題是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轉盤無法轉動、銅幣不易區分及卡牌的題目太難，可能公布答案才會知道，導致我們的遊戲不能進行得很順暢，光在了解規則及領錢的部分就要很長時間。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這些問題的產生，培養了我們解決問題的能力，先了解問題再進行思考，之後提出有效的解決辦法，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讓玩家能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更簡易的去玩這個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遊戲。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30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8000" dirty="0">
                <a:latin typeface="Blackadder ITC" panose="04020505051007020D02" pitchFamily="82" charset="0"/>
              </a:rPr>
              <a:t>THE</a:t>
            </a:r>
            <a:r>
              <a:rPr lang="zh-TW" altLang="en-US" sz="8000" dirty="0">
                <a:latin typeface="Blackadder ITC" panose="04020505051007020D02" pitchFamily="82" charset="0"/>
              </a:rPr>
              <a:t> </a:t>
            </a:r>
            <a:r>
              <a:rPr lang="en-US" altLang="zh-TW" sz="8000" dirty="0">
                <a:latin typeface="Blackadder ITC" panose="04020505051007020D02" pitchFamily="82" charset="0"/>
              </a:rPr>
              <a:t>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5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371600" y="685800"/>
            <a:ext cx="9601200" cy="1116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設計來源</a:t>
            </a:r>
            <a:endParaRPr lang="zh-TW" altLang="en-US" sz="66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371600" y="1802674"/>
            <a:ext cx="9601200" cy="4153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發覺在課堂中都會接觸到歷史，不論是國文、地理或公民，它真的無所不在，在跟同學的話題中也能不經意地和歷史扯上關連，因此我們喜歡研究歷史的組員激發了靈感，經過一翻討論之後，決定設計歷史版的大富翁，目的是讓大家跳脫對歷史的刻板印象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學歷史是很痛苦的一件事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8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371600" y="685800"/>
            <a:ext cx="9601200" cy="1116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遊戲規則</a:t>
            </a:r>
            <a:endParaRPr lang="zh-TW" altLang="en-US" sz="66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371600" y="1802674"/>
            <a:ext cx="9601200" cy="4153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遊戲人數：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個玩家選擇一個代表人物放在起點上。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每人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向銀行領取三千五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百元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猜拳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決定先後次序，獲勝的玩家先，之後再以順時針方向進行。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轉動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價錢轉盤，抽價錢卡牌，依照價錢牌背面問題進行回答，回答正確獲得該牌獎金，回答錯誤則輪至下一位。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）進行三回合，三回合結束後，轉動點數轉盤，依照轉盤上點數在地圖上行走，所有移動都是以順時針方向進行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5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02674"/>
            <a:ext cx="4532811" cy="42115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地圖*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人物*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價錢轉盤*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點數轉盤*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機會卡*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命運卡*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904411" y="1802674"/>
            <a:ext cx="4532811" cy="421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雍正銅幣*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元）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康熙銅幣*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元）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乾隆銅幣*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371600" y="685800"/>
            <a:ext cx="9601200" cy="1116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遊戲配件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66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6874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材料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87291" y="1802674"/>
            <a:ext cx="3757749" cy="38622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廣告顏料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筆刷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1600" y="1802674"/>
            <a:ext cx="4715691" cy="361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雙面膠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剪刀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直尺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奇異筆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51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599" y="516117"/>
            <a:ext cx="9601200" cy="1060622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地圖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B8E755A8-F6C2-4CA3-B125-96FD61770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" b="6117"/>
          <a:stretch/>
        </p:blipFill>
        <p:spPr>
          <a:xfrm rot="16200000">
            <a:off x="3605993" y="56280"/>
            <a:ext cx="5132411" cy="81733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37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1373464" y="84997"/>
            <a:ext cx="9601200" cy="102767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人物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72BCDC52-CD2D-489D-B467-10373058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528" y="2827260"/>
            <a:ext cx="1813428" cy="32254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4CD5018B-6D64-4AB2-8A9C-91563E63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75" y="1443061"/>
            <a:ext cx="1813429" cy="32254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51C11741-5920-4038-962C-154940B51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04" y="2827260"/>
            <a:ext cx="1813429" cy="32254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EA9A54B8-485E-43B8-A369-84D35B842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481" y="1443062"/>
            <a:ext cx="1813428" cy="32254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A42F1E30-51EC-47F3-A8B3-F8B8A43B2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33" y="2827261"/>
            <a:ext cx="1813429" cy="32254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圖片 31">
            <a:extLst>
              <a:ext uri="{FF2B5EF4-FFF2-40B4-BE49-F238E27FC236}">
                <a16:creationId xmlns="" xmlns:a16="http://schemas.microsoft.com/office/drawing/2014/main" id="{BBDD3F17-A428-4B29-89B3-53AF38F07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86" y="1443063"/>
            <a:ext cx="1813428" cy="32254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7" name="文字方塊 36">
            <a:extLst>
              <a:ext uri="{FF2B5EF4-FFF2-40B4-BE49-F238E27FC236}">
                <a16:creationId xmlns="" xmlns:a16="http://schemas.microsoft.com/office/drawing/2014/main" id="{47B57DB4-CDA9-4C90-86AB-FCD63C22F4D8}"/>
              </a:ext>
            </a:extLst>
          </p:cNvPr>
          <p:cNvSpPr txBox="1"/>
          <p:nvPr/>
        </p:nvSpPr>
        <p:spPr>
          <a:xfrm>
            <a:off x="940132" y="4768111"/>
            <a:ext cx="155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光緒皇帝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="" xmlns:a16="http://schemas.microsoft.com/office/drawing/2014/main" id="{A08155C4-1F52-4A5F-AC0E-1F3158A7A248}"/>
              </a:ext>
            </a:extLst>
          </p:cNvPr>
          <p:cNvSpPr txBox="1"/>
          <p:nvPr/>
        </p:nvSpPr>
        <p:spPr>
          <a:xfrm>
            <a:off x="2817703" y="2153900"/>
            <a:ext cx="159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咸豐皇帝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="" xmlns:a16="http://schemas.microsoft.com/office/drawing/2014/main" id="{A8004E83-896A-4366-A8E1-38C47BD98D86}"/>
              </a:ext>
            </a:extLst>
          </p:cNvPr>
          <p:cNvSpPr txBox="1"/>
          <p:nvPr/>
        </p:nvSpPr>
        <p:spPr>
          <a:xfrm>
            <a:off x="4973942" y="4777537"/>
            <a:ext cx="118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溥儀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="" xmlns:a16="http://schemas.microsoft.com/office/drawing/2014/main" id="{7C10BC94-B6CE-409F-9809-331C4A35A3C5}"/>
              </a:ext>
            </a:extLst>
          </p:cNvPr>
          <p:cNvSpPr txBox="1"/>
          <p:nvPr/>
        </p:nvSpPr>
        <p:spPr>
          <a:xfrm>
            <a:off x="6881568" y="2246233"/>
            <a:ext cx="1065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0" i="0" dirty="0">
                <a:solidFill>
                  <a:srgbClr val="000000"/>
                </a:solidFill>
                <a:effectLst/>
                <a:ea typeface="Linux Libertine"/>
              </a:rPr>
              <a:t>奕訢</a:t>
            </a:r>
          </a:p>
          <a:p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="" xmlns:a16="http://schemas.microsoft.com/office/drawing/2014/main" id="{EA0771C5-9441-441C-83CB-9779A69D643F}"/>
              </a:ext>
            </a:extLst>
          </p:cNvPr>
          <p:cNvSpPr txBox="1"/>
          <p:nvPr/>
        </p:nvSpPr>
        <p:spPr>
          <a:xfrm>
            <a:off x="8279081" y="4777537"/>
            <a:ext cx="149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德齡公主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="" xmlns:a16="http://schemas.microsoft.com/office/drawing/2014/main" id="{1924DB10-DE97-4977-A5DA-41C907218D5E}"/>
              </a:ext>
            </a:extLst>
          </p:cNvPr>
          <p:cNvSpPr txBox="1"/>
          <p:nvPr/>
        </p:nvSpPr>
        <p:spPr>
          <a:xfrm>
            <a:off x="10152668" y="2246233"/>
            <a:ext cx="170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慈禧太后</a:t>
            </a:r>
          </a:p>
        </p:txBody>
      </p:sp>
    </p:spTree>
    <p:extLst>
      <p:ext uri="{BB962C8B-B14F-4D97-AF65-F5344CB8AC3E}">
        <p14:creationId xmlns:p14="http://schemas.microsoft.com/office/powerpoint/2010/main" val="28050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607422"/>
            <a:ext cx="9601200" cy="1237226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點數轉盤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價錢轉盤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57A8509D-8845-4AD4-BE5A-C3210F5E0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36" b="15967"/>
          <a:stretch/>
        </p:blipFill>
        <p:spPr>
          <a:xfrm rot="16200000">
            <a:off x="1554104" y="1943197"/>
            <a:ext cx="4081848" cy="4588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7E0FFF50-2A3C-49C6-9E67-B036B9798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51" b="15130"/>
          <a:stretch/>
        </p:blipFill>
        <p:spPr>
          <a:xfrm rot="16200000">
            <a:off x="7087921" y="1996878"/>
            <a:ext cx="4081849" cy="44808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20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>
          <a:xfrm>
            <a:off x="2950702" y="298511"/>
            <a:ext cx="6290596" cy="152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ED9EA7FE-C9B4-4278-B2FC-D4DFF33A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61727" y="-77599"/>
            <a:ext cx="4668546" cy="83037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75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606</TotalTime>
  <Words>548</Words>
  <Application>Microsoft Office PowerPoint</Application>
  <PresentationFormat>自訂</PresentationFormat>
  <Paragraphs>57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Crop</vt:lpstr>
      <vt:lpstr>第四組 清朝歷史我就爛</vt:lpstr>
      <vt:lpstr>PowerPoint 簡報</vt:lpstr>
      <vt:lpstr>PowerPoint 簡報</vt:lpstr>
      <vt:lpstr>PowerPoint 簡報</vt:lpstr>
      <vt:lpstr>材料</vt:lpstr>
      <vt:lpstr>地圖</vt:lpstr>
      <vt:lpstr>人物</vt:lpstr>
      <vt:lpstr>點數轉盤&amp;價錢轉盤</vt:lpstr>
      <vt:lpstr>PowerPoint 簡報</vt:lpstr>
      <vt:lpstr>銅幣</vt:lpstr>
      <vt:lpstr>討論照片</vt:lpstr>
      <vt:lpstr>心得感想與省思－製作</vt:lpstr>
      <vt:lpstr>PowerPoint 簡報</vt:lpstr>
      <vt:lpstr>心得感想與省思－試玩</vt:lpstr>
      <vt:lpstr>PowerPoint 簡報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第四組 清朝歷史我就爛</dc:title>
  <dc:creator>WIN10</dc:creator>
  <cp:lastModifiedBy>升學組長</cp:lastModifiedBy>
  <cp:revision>33</cp:revision>
  <dcterms:created xsi:type="dcterms:W3CDTF">2020-10-21T14:11:00Z</dcterms:created>
  <dcterms:modified xsi:type="dcterms:W3CDTF">2021-01-12T06:18:48Z</dcterms:modified>
</cp:coreProperties>
</file>