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639" r:id="rId2"/>
    <p:sldId id="657" r:id="rId3"/>
    <p:sldId id="731" r:id="rId4"/>
    <p:sldId id="750" r:id="rId5"/>
    <p:sldId id="749" r:id="rId6"/>
    <p:sldId id="738" r:id="rId7"/>
    <p:sldId id="748" r:id="rId8"/>
    <p:sldId id="719" r:id="rId9"/>
    <p:sldId id="720" r:id="rId10"/>
    <p:sldId id="733" r:id="rId11"/>
    <p:sldId id="747" r:id="rId12"/>
    <p:sldId id="735" r:id="rId13"/>
    <p:sldId id="741" r:id="rId14"/>
    <p:sldId id="751" r:id="rId15"/>
    <p:sldId id="742" r:id="rId16"/>
    <p:sldId id="743" r:id="rId17"/>
    <p:sldId id="752" r:id="rId18"/>
    <p:sldId id="734" r:id="rId19"/>
    <p:sldId id="739" r:id="rId20"/>
    <p:sldId id="728" r:id="rId21"/>
    <p:sldId id="745" r:id="rId22"/>
  </p:sldIdLst>
  <p:sldSz cx="9144000" cy="6858000" type="screen4x3"/>
  <p:notesSz cx="6883400" cy="9621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onotype Sorts" pitchFamily="2" charset="2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3333FF"/>
    <a:srgbClr val="FFE5E5"/>
    <a:srgbClr val="FFFFFF"/>
    <a:srgbClr val="FFFFCC"/>
    <a:srgbClr val="B85CE6"/>
    <a:srgbClr val="CF92EE"/>
    <a:srgbClr val="E2BDF5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4660" autoAdjust="0"/>
  </p:normalViewPr>
  <p:slideViewPr>
    <p:cSldViewPr>
      <p:cViewPr>
        <p:scale>
          <a:sx n="100" d="100"/>
          <a:sy n="100" d="100"/>
        </p:scale>
        <p:origin x="-1944" y="-414"/>
      </p:cViewPr>
      <p:guideLst>
        <p:guide orient="horz" pos="3648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90"/>
      </p:cViewPr>
      <p:guideLst>
        <p:guide orient="horz" pos="3030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CED8E-8FFC-AA45-A702-F2BEC181D457}" type="doc">
      <dgm:prSet loTypeId="urn:microsoft.com/office/officeart/2005/8/layout/hProcess9" loCatId="" qsTypeId="urn:microsoft.com/office/officeart/2005/8/quickstyle/simple4" qsCatId="simple" csTypeId="urn:microsoft.com/office/officeart/2005/8/colors/accent6_4" csCatId="accent6" phldr="1"/>
      <dgm:spPr/>
    </dgm:pt>
    <dgm:pt modelId="{68290B37-3DEE-5743-87B8-19C283526BBB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免試入學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693F90-3432-544F-A720-2A41E30F1CE6}" type="parTrans" cxnId="{13B13D8F-AF32-824A-BF3B-69024B171B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22527D-9505-DC42-8FD3-993EA7A61EAE}" type="sibTrans" cxnId="{13B13D8F-AF32-824A-BF3B-69024B171B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F42A00-12BE-464D-900C-9F7B3ED21158}">
      <dgm:prSet phldrT="[文字]"/>
      <dgm:spPr>
        <a:solidFill>
          <a:srgbClr val="B85CE6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參加語文資優班甄選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18F8A8-3A7B-4A6E-B11D-D35CA8B7333F}" type="parTrans" cxnId="{4BD5FD71-8AC0-4AC5-90EE-CAE3E5F22A75}">
      <dgm:prSet/>
      <dgm:spPr/>
      <dgm:t>
        <a:bodyPr/>
        <a:lstStyle/>
        <a:p>
          <a:endParaRPr lang="zh-TW" altLang="en-US"/>
        </a:p>
      </dgm:t>
    </dgm:pt>
    <dgm:pt modelId="{59AD4270-B4D9-410E-87FF-60FFBC4117BE}" type="sibTrans" cxnId="{4BD5FD71-8AC0-4AC5-90EE-CAE3E5F22A75}">
      <dgm:prSet/>
      <dgm:spPr/>
      <dgm:t>
        <a:bodyPr/>
        <a:lstStyle/>
        <a:p>
          <a:endParaRPr lang="zh-TW" altLang="en-US"/>
        </a:p>
      </dgm:t>
    </dgm:pt>
    <dgm:pt modelId="{FCFE9653-3A2C-4C77-AD34-6241D1A15C5C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三年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竹女語資班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CCCDE-6B71-420C-9269-93B5887697A3}" type="parTrans" cxnId="{C1380414-2EC9-4E35-826A-725E5FE09F29}">
      <dgm:prSet/>
      <dgm:spPr/>
      <dgm:t>
        <a:bodyPr/>
        <a:lstStyle/>
        <a:p>
          <a:endParaRPr lang="zh-TW" altLang="en-US"/>
        </a:p>
      </dgm:t>
    </dgm:pt>
    <dgm:pt modelId="{1718F452-4A1D-4008-9BA6-2CB1D981EFB9}" type="sibTrans" cxnId="{C1380414-2EC9-4E35-826A-725E5FE09F29}">
      <dgm:prSet/>
      <dgm:spPr/>
      <dgm:t>
        <a:bodyPr/>
        <a:lstStyle/>
        <a:p>
          <a:endParaRPr lang="zh-TW" altLang="en-US"/>
        </a:p>
      </dgm:t>
    </dgm:pt>
    <dgm:pt modelId="{31CE1665-3899-4B3E-99C3-86AD34B5BC14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政治大學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法律學系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AD26DE-879F-4EA2-B7BC-17ABB55F8700}" type="parTrans" cxnId="{EF358025-BBA2-4780-8326-4B745564DAA1}">
      <dgm:prSet/>
      <dgm:spPr/>
      <dgm:t>
        <a:bodyPr/>
        <a:lstStyle/>
        <a:p>
          <a:endParaRPr lang="zh-TW" altLang="en-US"/>
        </a:p>
      </dgm:t>
    </dgm:pt>
    <dgm:pt modelId="{5802E26B-D687-455E-A0B5-0F5BDD3A1425}" type="sibTrans" cxnId="{EF358025-BBA2-4780-8326-4B745564DAA1}">
      <dgm:prSet/>
      <dgm:spPr/>
      <dgm:t>
        <a:bodyPr/>
        <a:lstStyle/>
        <a:p>
          <a:endParaRPr lang="zh-TW" altLang="en-US"/>
        </a:p>
      </dgm:t>
    </dgm:pt>
    <dgm:pt modelId="{5E377F81-71DE-564C-B391-C2C6608311CD}" type="pres">
      <dgm:prSet presAssocID="{9DFCED8E-8FFC-AA45-A702-F2BEC181D457}" presName="CompostProcess" presStyleCnt="0">
        <dgm:presLayoutVars>
          <dgm:dir/>
          <dgm:resizeHandles val="exact"/>
        </dgm:presLayoutVars>
      </dgm:prSet>
      <dgm:spPr/>
    </dgm:pt>
    <dgm:pt modelId="{C2ADBE9D-D922-3E45-92D6-8A65BB487040}" type="pres">
      <dgm:prSet presAssocID="{9DFCED8E-8FFC-AA45-A702-F2BEC181D457}" presName="arrow" presStyleLbl="bgShp" presStyleIdx="0" presStyleCnt="1" custScaleX="117647" custScaleY="61262" custLinFactNeighborX="2027" custLinFactNeighborY="-14816"/>
      <dgm:spPr/>
      <dgm:t>
        <a:bodyPr/>
        <a:lstStyle/>
        <a:p>
          <a:endParaRPr lang="zh-TW" altLang="en-US"/>
        </a:p>
      </dgm:t>
    </dgm:pt>
    <dgm:pt modelId="{57700F21-BF22-E140-9C15-85ABEDA7851C}" type="pres">
      <dgm:prSet presAssocID="{9DFCED8E-8FFC-AA45-A702-F2BEC181D457}" presName="linearProcess" presStyleCnt="0"/>
      <dgm:spPr/>
    </dgm:pt>
    <dgm:pt modelId="{0207B96E-B7B6-3848-A2F5-128CDA397341}" type="pres">
      <dgm:prSet presAssocID="{68290B37-3DEE-5743-87B8-19C283526BBB}" presName="textNode" presStyleLbl="node1" presStyleIdx="0" presStyleCnt="4" custScaleX="65311" custScaleY="56311" custLinFactX="-6471" custLinFactNeighborX="-100000" custLinFactNeighborY="-32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5A5BC-9BAA-3344-B1FF-2F4508823A6C}" type="pres">
      <dgm:prSet presAssocID="{2722527D-9505-DC42-8FD3-993EA7A61EAE}" presName="sibTrans" presStyleCnt="0"/>
      <dgm:spPr/>
    </dgm:pt>
    <dgm:pt modelId="{642EE5A9-B90E-4D02-AAB0-29C1AF6E4C8D}" type="pres">
      <dgm:prSet presAssocID="{D3F42A00-12BE-464D-900C-9F7B3ED21158}" presName="textNode" presStyleLbl="node1" presStyleIdx="1" presStyleCnt="4" custScaleX="65311" custScaleY="56311" custLinFactX="-6471" custLinFactNeighborX="-100000" custLinFactNeighborY="-32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5F6B4-899A-47EA-A591-65AEAC1C1AF9}" type="pres">
      <dgm:prSet presAssocID="{59AD4270-B4D9-410E-87FF-60FFBC4117BE}" presName="sibTrans" presStyleCnt="0"/>
      <dgm:spPr/>
    </dgm:pt>
    <dgm:pt modelId="{4B67AE0A-5D9D-4DB3-B961-A770E3EAF456}" type="pres">
      <dgm:prSet presAssocID="{FCFE9653-3A2C-4C77-AD34-6241D1A15C5C}" presName="textNode" presStyleLbl="node1" presStyleIdx="2" presStyleCnt="4" custScaleX="65311" custScaleY="56311" custLinFactX="-6471" custLinFactNeighborX="-100000" custLinFactNeighborY="-32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B2A519-2B56-422E-9C20-30BAF4795C36}" type="pres">
      <dgm:prSet presAssocID="{1718F452-4A1D-4008-9BA6-2CB1D981EFB9}" presName="sibTrans" presStyleCnt="0"/>
      <dgm:spPr/>
    </dgm:pt>
    <dgm:pt modelId="{7E92BCC6-1A52-4C3A-9FB9-B19AA3C9D4C0}" type="pres">
      <dgm:prSet presAssocID="{31CE1665-3899-4B3E-99C3-86AD34B5BC14}" presName="textNode" presStyleLbl="node1" presStyleIdx="3" presStyleCnt="4" custScaleX="65311" custScaleY="56311" custLinFactX="-6471" custLinFactNeighborX="-100000" custLinFactNeighborY="-32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98378E-024E-4E9B-8163-AA7E42B61BA8}" type="presOf" srcId="{68290B37-3DEE-5743-87B8-19C283526BBB}" destId="{0207B96E-B7B6-3848-A2F5-128CDA397341}" srcOrd="0" destOrd="0" presId="urn:microsoft.com/office/officeart/2005/8/layout/hProcess9"/>
    <dgm:cxn modelId="{BD2671B2-19D4-43AF-92F9-CFCB9F05F35E}" type="presOf" srcId="{FCFE9653-3A2C-4C77-AD34-6241D1A15C5C}" destId="{4B67AE0A-5D9D-4DB3-B961-A770E3EAF456}" srcOrd="0" destOrd="0" presId="urn:microsoft.com/office/officeart/2005/8/layout/hProcess9"/>
    <dgm:cxn modelId="{DD52CF6E-A262-4C8C-92A1-B29A456A79A0}" type="presOf" srcId="{31CE1665-3899-4B3E-99C3-86AD34B5BC14}" destId="{7E92BCC6-1A52-4C3A-9FB9-B19AA3C9D4C0}" srcOrd="0" destOrd="0" presId="urn:microsoft.com/office/officeart/2005/8/layout/hProcess9"/>
    <dgm:cxn modelId="{4BD5FD71-8AC0-4AC5-90EE-CAE3E5F22A75}" srcId="{9DFCED8E-8FFC-AA45-A702-F2BEC181D457}" destId="{D3F42A00-12BE-464D-900C-9F7B3ED21158}" srcOrd="1" destOrd="0" parTransId="{4518F8A8-3A7B-4A6E-B11D-D35CA8B7333F}" sibTransId="{59AD4270-B4D9-410E-87FF-60FFBC4117BE}"/>
    <dgm:cxn modelId="{B0C8C168-E5BD-4B6D-9B1B-37A5B9108B46}" type="presOf" srcId="{9DFCED8E-8FFC-AA45-A702-F2BEC181D457}" destId="{5E377F81-71DE-564C-B391-C2C6608311CD}" srcOrd="0" destOrd="0" presId="urn:microsoft.com/office/officeart/2005/8/layout/hProcess9"/>
    <dgm:cxn modelId="{EF358025-BBA2-4780-8326-4B745564DAA1}" srcId="{9DFCED8E-8FFC-AA45-A702-F2BEC181D457}" destId="{31CE1665-3899-4B3E-99C3-86AD34B5BC14}" srcOrd="3" destOrd="0" parTransId="{F8AD26DE-879F-4EA2-B7BC-17ABB55F8700}" sibTransId="{5802E26B-D687-455E-A0B5-0F5BDD3A1425}"/>
    <dgm:cxn modelId="{501E5CD1-D3DA-45E4-8B59-510576516D91}" type="presOf" srcId="{D3F42A00-12BE-464D-900C-9F7B3ED21158}" destId="{642EE5A9-B90E-4D02-AAB0-29C1AF6E4C8D}" srcOrd="0" destOrd="0" presId="urn:microsoft.com/office/officeart/2005/8/layout/hProcess9"/>
    <dgm:cxn modelId="{13B13D8F-AF32-824A-BF3B-69024B171B46}" srcId="{9DFCED8E-8FFC-AA45-A702-F2BEC181D457}" destId="{68290B37-3DEE-5743-87B8-19C283526BBB}" srcOrd="0" destOrd="0" parTransId="{91693F90-3432-544F-A720-2A41E30F1CE6}" sibTransId="{2722527D-9505-DC42-8FD3-993EA7A61EAE}"/>
    <dgm:cxn modelId="{C1380414-2EC9-4E35-826A-725E5FE09F29}" srcId="{9DFCED8E-8FFC-AA45-A702-F2BEC181D457}" destId="{FCFE9653-3A2C-4C77-AD34-6241D1A15C5C}" srcOrd="2" destOrd="0" parTransId="{F20CCCDE-6B71-420C-9269-93B5887697A3}" sibTransId="{1718F452-4A1D-4008-9BA6-2CB1D981EFB9}"/>
    <dgm:cxn modelId="{D19F80C5-1B2C-4FA6-A968-ED497EBA74F4}" type="presParOf" srcId="{5E377F81-71DE-564C-B391-C2C6608311CD}" destId="{C2ADBE9D-D922-3E45-92D6-8A65BB487040}" srcOrd="0" destOrd="0" presId="urn:microsoft.com/office/officeart/2005/8/layout/hProcess9"/>
    <dgm:cxn modelId="{ED391A51-7DDA-4145-84F2-E113E81AE653}" type="presParOf" srcId="{5E377F81-71DE-564C-B391-C2C6608311CD}" destId="{57700F21-BF22-E140-9C15-85ABEDA7851C}" srcOrd="1" destOrd="0" presId="urn:microsoft.com/office/officeart/2005/8/layout/hProcess9"/>
    <dgm:cxn modelId="{FFD50793-33D3-4B35-B3FC-F8D156ED8710}" type="presParOf" srcId="{57700F21-BF22-E140-9C15-85ABEDA7851C}" destId="{0207B96E-B7B6-3848-A2F5-128CDA397341}" srcOrd="0" destOrd="0" presId="urn:microsoft.com/office/officeart/2005/8/layout/hProcess9"/>
    <dgm:cxn modelId="{174371BB-2C03-4066-9A47-1A8863C62EDC}" type="presParOf" srcId="{57700F21-BF22-E140-9C15-85ABEDA7851C}" destId="{C065A5BC-9BAA-3344-B1FF-2F4508823A6C}" srcOrd="1" destOrd="0" presId="urn:microsoft.com/office/officeart/2005/8/layout/hProcess9"/>
    <dgm:cxn modelId="{526F536F-9044-4A74-A4A4-9D5C908BC4D6}" type="presParOf" srcId="{57700F21-BF22-E140-9C15-85ABEDA7851C}" destId="{642EE5A9-B90E-4D02-AAB0-29C1AF6E4C8D}" srcOrd="2" destOrd="0" presId="urn:microsoft.com/office/officeart/2005/8/layout/hProcess9"/>
    <dgm:cxn modelId="{DBA2CB45-8B5F-4B58-9119-2E050032B1FC}" type="presParOf" srcId="{57700F21-BF22-E140-9C15-85ABEDA7851C}" destId="{29A5F6B4-899A-47EA-A591-65AEAC1C1AF9}" srcOrd="3" destOrd="0" presId="urn:microsoft.com/office/officeart/2005/8/layout/hProcess9"/>
    <dgm:cxn modelId="{3BD829E9-8F9F-4BD2-9B4F-FA716AF2DEF7}" type="presParOf" srcId="{57700F21-BF22-E140-9C15-85ABEDA7851C}" destId="{4B67AE0A-5D9D-4DB3-B961-A770E3EAF456}" srcOrd="4" destOrd="0" presId="urn:microsoft.com/office/officeart/2005/8/layout/hProcess9"/>
    <dgm:cxn modelId="{91E48363-D90F-4C08-B51B-AB40F20774CA}" type="presParOf" srcId="{57700F21-BF22-E140-9C15-85ABEDA7851C}" destId="{FAB2A519-2B56-422E-9C20-30BAF4795C36}" srcOrd="5" destOrd="0" presId="urn:microsoft.com/office/officeart/2005/8/layout/hProcess9"/>
    <dgm:cxn modelId="{94189937-A518-494E-BB39-CC0E14E5235D}" type="presParOf" srcId="{57700F21-BF22-E140-9C15-85ABEDA7851C}" destId="{7E92BCC6-1A52-4C3A-9FB9-B19AA3C9D4C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/>
      <dgm:t>
        <a:bodyPr/>
        <a:lstStyle/>
        <a:p>
          <a:pPr algn="l"/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轉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銜輔導與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新生輔導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algn="l"/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提供特殊需求課程與相關專業服務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l"/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召開特殊教育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推行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委員會、</a:t>
          </a:r>
          <a:r>
            <a:rPr lang="en-US" altLang="zh-TW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IEP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en-US" altLang="zh-TW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IGP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algn="l"/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課程安排與學習評量調整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教師助理或志工等支援</a:t>
          </a: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提供各項學習資源、輔具、無障礙設施</a:t>
          </a: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加強親師溝通與家庭教育</a:t>
          </a: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39A94A12-2BDC-476C-8D03-F14DBE409D8B}">
      <dgm:prSet custT="1"/>
      <dgm:spPr/>
      <dgm:t>
        <a:bodyPr/>
        <a:lstStyle/>
        <a:p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實施情意輔導、生涯輔導與升學輔導</a:t>
          </a:r>
        </a:p>
      </dgm:t>
    </dgm:pt>
    <dgm:pt modelId="{2E811401-4E52-4125-8208-9A16D6BD2392}" type="parTrans" cxnId="{0050628D-42E0-4EEA-9541-7A04E16CD217}">
      <dgm:prSet/>
      <dgm:spPr/>
      <dgm:t>
        <a:bodyPr/>
        <a:lstStyle/>
        <a:p>
          <a:endParaRPr lang="zh-TW" altLang="en-US"/>
        </a:p>
      </dgm:t>
    </dgm:pt>
    <dgm:pt modelId="{720B3594-831E-4883-A836-5A3C66486C53}" type="sibTrans" cxnId="{0050628D-42E0-4EEA-9541-7A04E16CD21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8" custLinFactY="-4959" custLinFactNeighborX="-2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A830-A9CE-40A5-9069-4AFB4A10A983}" type="pres">
      <dgm:prSet presAssocID="{3495A68D-2837-4E3F-B1EC-49A688864280}" presName="spacer" presStyleCnt="0"/>
      <dgm:spPr/>
      <dgm:t>
        <a:bodyPr/>
        <a:lstStyle/>
        <a:p>
          <a:endParaRPr lang="zh-TW" altLang="en-US"/>
        </a:p>
      </dgm:t>
    </dgm:pt>
    <dgm:pt modelId="{DAA5CC1F-4C5E-4CFB-830D-C738A8821A76}" type="pres">
      <dgm:prSet presAssocID="{0F9A3125-3C9B-4A7A-85E2-690DF3CE139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35FF6-2BA2-44F5-9250-D50FA6EDF252}" type="pres">
      <dgm:prSet presAssocID="{05BCFA91-0F2B-4DE5-9DE2-C0AB461CA8FE}" presName="spacer" presStyleCnt="0"/>
      <dgm:spPr/>
      <dgm:t>
        <a:bodyPr/>
        <a:lstStyle/>
        <a:p>
          <a:endParaRPr lang="zh-TW" altLang="en-US"/>
        </a:p>
      </dgm:t>
    </dgm:pt>
    <dgm:pt modelId="{675A777C-2F01-45B0-93CA-40F7D103E827}" type="pres">
      <dgm:prSet presAssocID="{076FAF7A-190D-4531-9FA7-DAA6CBA87CEA}" presName="parentText" presStyleLbl="node1" presStyleIdx="6" presStyleCnt="8" custLinFactY="739" custLinFactNeighborX="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585CCE-3AAE-466C-AF0F-C2FE699998AE}" type="pres">
      <dgm:prSet presAssocID="{671481CD-7A1A-4160-8127-0BA8C756B7AD}" presName="spacer" presStyleCnt="0"/>
      <dgm:spPr/>
    </dgm:pt>
    <dgm:pt modelId="{1875ABA8-E518-41EA-8BE0-7E7CE8BCE4CB}" type="pres">
      <dgm:prSet presAssocID="{39A94A12-2BDC-476C-8D03-F14DBE409D8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382118C6-E500-483E-BF06-4879DACF32D4}" type="presOf" srcId="{28AC8CEF-7275-49AA-879F-B569872098D2}" destId="{C45F3CCC-73D7-4F6F-ACD7-E5EDC87718F1}" srcOrd="0" destOrd="0" presId="urn:microsoft.com/office/officeart/2005/8/layout/vList2"/>
    <dgm:cxn modelId="{52F00566-262C-49FD-A14E-8E14E2316D51}" type="presOf" srcId="{1B706E8A-65F2-42F0-84B1-E3813B0A7F5B}" destId="{454EC84D-4CF0-4536-9837-8CE7BC73E602}" srcOrd="0" destOrd="0" presId="urn:microsoft.com/office/officeart/2005/8/layout/vList2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E634AF58-EB2F-4241-B2DC-978803DC807A}" type="presOf" srcId="{0F9A3125-3C9B-4A7A-85E2-690DF3CE1392}" destId="{DAA5CC1F-4C5E-4CFB-830D-C738A8821A76}" srcOrd="0" destOrd="0" presId="urn:microsoft.com/office/officeart/2005/8/layout/vList2"/>
    <dgm:cxn modelId="{0050628D-42E0-4EEA-9541-7A04E16CD217}" srcId="{337BAEC7-1CED-4FA8-B712-EBEF6E62470A}" destId="{39A94A12-2BDC-476C-8D03-F14DBE409D8B}" srcOrd="7" destOrd="0" parTransId="{2E811401-4E52-4125-8208-9A16D6BD2392}" sibTransId="{720B3594-831E-4883-A836-5A3C66486C53}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5732554D-871E-4420-A171-1C45E5DB8EE1}" type="presOf" srcId="{39A94A12-2BDC-476C-8D03-F14DBE409D8B}" destId="{1875ABA8-E518-41EA-8BE0-7E7CE8BCE4CB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11A109FD-9720-4F35-B8B7-6C4CBB4BBA23}" type="presOf" srcId="{701A054F-02FD-4607-AC5B-98BE9FD263FC}" destId="{F4536191-2338-4709-A7BA-6E9368412D05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0DD7B908-A8D3-4F17-9788-D468C3A1C7E7}" type="presOf" srcId="{076FAF7A-190D-4531-9FA7-DAA6CBA87CEA}" destId="{675A777C-2F01-45B0-93CA-40F7D103E827}" srcOrd="0" destOrd="0" presId="urn:microsoft.com/office/officeart/2005/8/layout/vList2"/>
    <dgm:cxn modelId="{3545E314-0941-4F7C-BAF7-145D07F5C0B3}" type="presOf" srcId="{FC91AED7-4A9B-4C72-8FDE-DDDBB466A2F4}" destId="{38108298-CC56-45EB-B0D4-4A2AC5899CC4}" srcOrd="0" destOrd="0" presId="urn:microsoft.com/office/officeart/2005/8/layout/vList2"/>
    <dgm:cxn modelId="{7B0CDDBF-2A81-405E-87A7-50E9EFFD9FE6}" type="presOf" srcId="{56181F42-FE2F-4502-A08E-DF2751BC1FBB}" destId="{D2493F36-ADC8-48EC-A6B2-40FE53CECDD2}" srcOrd="0" destOrd="0" presId="urn:microsoft.com/office/officeart/2005/8/layout/vList2"/>
    <dgm:cxn modelId="{2E2A5523-C1E5-4C79-B28C-80C9E38D2C58}" type="presOf" srcId="{337BAEC7-1CED-4FA8-B712-EBEF6E62470A}" destId="{8D0214E0-7013-457F-8966-C18E9BA45862}" srcOrd="0" destOrd="0" presId="urn:microsoft.com/office/officeart/2005/8/layout/vList2"/>
    <dgm:cxn modelId="{79BD18F3-D24E-43C5-B31C-5C3A31A87F03}" type="presParOf" srcId="{8D0214E0-7013-457F-8966-C18E9BA45862}" destId="{D2493F36-ADC8-48EC-A6B2-40FE53CECDD2}" srcOrd="0" destOrd="0" presId="urn:microsoft.com/office/officeart/2005/8/layout/vList2"/>
    <dgm:cxn modelId="{5B09CFFE-9A71-404C-9B95-2CC119062E52}" type="presParOf" srcId="{8D0214E0-7013-457F-8966-C18E9BA45862}" destId="{887925E4-B950-460F-B92A-1506019CB6C4}" srcOrd="1" destOrd="0" presId="urn:microsoft.com/office/officeart/2005/8/layout/vList2"/>
    <dgm:cxn modelId="{10F6AD55-6F6B-426D-B0CA-A0F7CF2CE82D}" type="presParOf" srcId="{8D0214E0-7013-457F-8966-C18E9BA45862}" destId="{F4536191-2338-4709-A7BA-6E9368412D05}" srcOrd="2" destOrd="0" presId="urn:microsoft.com/office/officeart/2005/8/layout/vList2"/>
    <dgm:cxn modelId="{6D433F8E-12BC-4844-9F95-3E283BBFA1D1}" type="presParOf" srcId="{8D0214E0-7013-457F-8966-C18E9BA45862}" destId="{B69E9C16-C422-4E3D-BCE7-D11E2BB18A97}" srcOrd="3" destOrd="0" presId="urn:microsoft.com/office/officeart/2005/8/layout/vList2"/>
    <dgm:cxn modelId="{B62A5620-C428-446A-912C-9BF4A7B9588E}" type="presParOf" srcId="{8D0214E0-7013-457F-8966-C18E9BA45862}" destId="{C45F3CCC-73D7-4F6F-ACD7-E5EDC87718F1}" srcOrd="4" destOrd="0" presId="urn:microsoft.com/office/officeart/2005/8/layout/vList2"/>
    <dgm:cxn modelId="{535F7728-C05B-494C-B429-E88B8CAF97CF}" type="presParOf" srcId="{8D0214E0-7013-457F-8966-C18E9BA45862}" destId="{EDB3B597-B670-43C7-ADE0-9A10B0DF30C3}" srcOrd="5" destOrd="0" presId="urn:microsoft.com/office/officeart/2005/8/layout/vList2"/>
    <dgm:cxn modelId="{4865ED73-C2E3-48F3-A7B9-2732D3B35421}" type="presParOf" srcId="{8D0214E0-7013-457F-8966-C18E9BA45862}" destId="{38108298-CC56-45EB-B0D4-4A2AC5899CC4}" srcOrd="6" destOrd="0" presId="urn:microsoft.com/office/officeart/2005/8/layout/vList2"/>
    <dgm:cxn modelId="{9CE0B4AE-E8DB-4600-BB71-6B5C74550B7E}" type="presParOf" srcId="{8D0214E0-7013-457F-8966-C18E9BA45862}" destId="{718885A4-A94A-4E69-A51C-A650345A9E65}" srcOrd="7" destOrd="0" presId="urn:microsoft.com/office/officeart/2005/8/layout/vList2"/>
    <dgm:cxn modelId="{82EA4234-8C09-442C-9B04-233D895E0FB6}" type="presParOf" srcId="{8D0214E0-7013-457F-8966-C18E9BA45862}" destId="{454EC84D-4CF0-4536-9837-8CE7BC73E602}" srcOrd="8" destOrd="0" presId="urn:microsoft.com/office/officeart/2005/8/layout/vList2"/>
    <dgm:cxn modelId="{CC14A8E3-56B7-4108-96F6-9590A83BEB00}" type="presParOf" srcId="{8D0214E0-7013-457F-8966-C18E9BA45862}" destId="{3617A830-A9CE-40A5-9069-4AFB4A10A983}" srcOrd="9" destOrd="0" presId="urn:microsoft.com/office/officeart/2005/8/layout/vList2"/>
    <dgm:cxn modelId="{6094610A-EA52-40E3-B13E-0FCD2595C890}" type="presParOf" srcId="{8D0214E0-7013-457F-8966-C18E9BA45862}" destId="{DAA5CC1F-4C5E-4CFB-830D-C738A8821A76}" srcOrd="10" destOrd="0" presId="urn:microsoft.com/office/officeart/2005/8/layout/vList2"/>
    <dgm:cxn modelId="{1E823B19-3918-4401-A690-3B4BB49D05F4}" type="presParOf" srcId="{8D0214E0-7013-457F-8966-C18E9BA45862}" destId="{21335FF6-2BA2-44F5-9250-D50FA6EDF252}" srcOrd="11" destOrd="0" presId="urn:microsoft.com/office/officeart/2005/8/layout/vList2"/>
    <dgm:cxn modelId="{854F7C5A-DE38-49BF-BEAF-1A711883EEF8}" type="presParOf" srcId="{8D0214E0-7013-457F-8966-C18E9BA45862}" destId="{675A777C-2F01-45B0-93CA-40F7D103E827}" srcOrd="12" destOrd="0" presId="urn:microsoft.com/office/officeart/2005/8/layout/vList2"/>
    <dgm:cxn modelId="{0C9430B5-9C8A-4DF7-B4E6-CA9D1884FE32}" type="presParOf" srcId="{8D0214E0-7013-457F-8966-C18E9BA45862}" destId="{35585CCE-3AAE-466C-AF0F-C2FE699998AE}" srcOrd="13" destOrd="0" presId="urn:microsoft.com/office/officeart/2005/8/layout/vList2"/>
    <dgm:cxn modelId="{C4C6F397-8386-4FC5-A271-47DA6C717C4A}" type="presParOf" srcId="{8D0214E0-7013-457F-8966-C18E9BA45862}" destId="{1875ABA8-E518-41EA-8BE0-7E7CE8BCE4CB}" srcOrd="1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CED8E-8FFC-AA45-A702-F2BEC181D457}" type="doc">
      <dgm:prSet loTypeId="urn:microsoft.com/office/officeart/2005/8/layout/hProcess9" loCatId="" qsTypeId="urn:microsoft.com/office/officeart/2005/8/quickstyle/simple4" qsCatId="simple" csTypeId="urn:microsoft.com/office/officeart/2005/8/colors/accent6_4" csCatId="accent6" phldr="1"/>
      <dgm:spPr/>
    </dgm:pt>
    <dgm:pt modelId="{68290B37-3DEE-5743-87B8-19C283526BBB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發掘與鑑定雙殊生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693F90-3432-544F-A720-2A41E30F1CE6}" type="parTrans" cxnId="{13B13D8F-AF32-824A-BF3B-69024B171B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22527D-9505-DC42-8FD3-993EA7A61EAE}" type="sibTrans" cxnId="{13B13D8F-AF32-824A-BF3B-69024B171B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F42A00-12BE-464D-900C-9F7B3ED21158}">
      <dgm:prSet phldrT="[文字]" custT="1"/>
      <dgm:spPr>
        <a:solidFill>
          <a:srgbClr val="B85CE6"/>
        </a:solidFill>
      </dgm:spPr>
      <dgm:t>
        <a:bodyPr/>
        <a:lstStyle/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安置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在集中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式資優班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安置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在普通班，實施特殊教育方案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18F8A8-3A7B-4A6E-B11D-D35CA8B7333F}" type="parTrans" cxnId="{4BD5FD71-8AC0-4AC5-90EE-CAE3E5F22A75}">
      <dgm:prSet/>
      <dgm:spPr/>
      <dgm:t>
        <a:bodyPr/>
        <a:lstStyle/>
        <a:p>
          <a:endParaRPr lang="zh-TW" altLang="en-US"/>
        </a:p>
      </dgm:t>
    </dgm:pt>
    <dgm:pt modelId="{59AD4270-B4D9-410E-87FF-60FFBC4117BE}" type="sibTrans" cxnId="{4BD5FD71-8AC0-4AC5-90EE-CAE3E5F22A75}">
      <dgm:prSet/>
      <dgm:spPr/>
      <dgm:t>
        <a:bodyPr/>
        <a:lstStyle/>
        <a:p>
          <a:endParaRPr lang="zh-TW" altLang="en-US"/>
        </a:p>
      </dgm:t>
    </dgm:pt>
    <dgm:pt modelId="{FCFE9653-3A2C-4C77-AD34-6241D1A15C5C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課程教學及評量調整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CCCDE-6B71-420C-9269-93B5887697A3}" type="parTrans" cxnId="{C1380414-2EC9-4E35-826A-725E5FE09F29}">
      <dgm:prSet/>
      <dgm:spPr/>
      <dgm:t>
        <a:bodyPr/>
        <a:lstStyle/>
        <a:p>
          <a:endParaRPr lang="zh-TW" altLang="en-US"/>
        </a:p>
      </dgm:t>
    </dgm:pt>
    <dgm:pt modelId="{1718F452-4A1D-4008-9BA6-2CB1D981EFB9}" type="sibTrans" cxnId="{C1380414-2EC9-4E35-826A-725E5FE09F29}">
      <dgm:prSet/>
      <dgm:spPr/>
      <dgm:t>
        <a:bodyPr/>
        <a:lstStyle/>
        <a:p>
          <a:endParaRPr lang="zh-TW" altLang="en-US"/>
        </a:p>
      </dgm:t>
    </dgm:pt>
    <dgm:pt modelId="{31CE1665-3899-4B3E-99C3-86AD34B5BC14}">
      <dgm:prSet phldrT="[文字]" custT="1"/>
      <dgm:spPr>
        <a:solidFill>
          <a:srgbClr val="7030A0"/>
        </a:solidFill>
      </dgm:spPr>
      <dgm:t>
        <a:bodyPr/>
        <a:lstStyle/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教學環境安排</a:t>
          </a:r>
          <a:endParaRPr lang="en-US" altLang="zh-TW" sz="1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輔具提供</a:t>
          </a:r>
          <a:endParaRPr lang="en-US" altLang="zh-TW" sz="1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無障礙設施</a:t>
          </a:r>
          <a:endParaRPr lang="en-US" altLang="zh-TW" sz="1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考試服務</a:t>
          </a:r>
        </a:p>
      </dgm:t>
    </dgm:pt>
    <dgm:pt modelId="{F8AD26DE-879F-4EA2-B7BC-17ABB55F8700}" type="parTrans" cxnId="{EF358025-BBA2-4780-8326-4B745564DAA1}">
      <dgm:prSet/>
      <dgm:spPr/>
      <dgm:t>
        <a:bodyPr/>
        <a:lstStyle/>
        <a:p>
          <a:endParaRPr lang="zh-TW" altLang="en-US"/>
        </a:p>
      </dgm:t>
    </dgm:pt>
    <dgm:pt modelId="{5802E26B-D687-455E-A0B5-0F5BDD3A1425}" type="sibTrans" cxnId="{EF358025-BBA2-4780-8326-4B745564DAA1}">
      <dgm:prSet/>
      <dgm:spPr/>
      <dgm:t>
        <a:bodyPr/>
        <a:lstStyle/>
        <a:p>
          <a:endParaRPr lang="zh-TW" altLang="en-US"/>
        </a:p>
      </dgm:t>
    </dgm:pt>
    <dgm:pt modelId="{F7A69EE1-B07C-45E0-9E4F-B08D5E108C0D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層次輔導</a:t>
          </a:r>
        </a:p>
      </dgm:t>
    </dgm:pt>
    <dgm:pt modelId="{C3FF536B-16EF-4324-B493-4DD36711F6FE}" type="parTrans" cxnId="{75E1AB3F-3F20-4208-8EE7-EF920ED45ED6}">
      <dgm:prSet/>
      <dgm:spPr/>
      <dgm:t>
        <a:bodyPr/>
        <a:lstStyle/>
        <a:p>
          <a:endParaRPr lang="zh-TW" altLang="en-US"/>
        </a:p>
      </dgm:t>
    </dgm:pt>
    <dgm:pt modelId="{E63AF63F-4B83-4A07-AFF7-BB41B01E58EF}" type="sibTrans" cxnId="{75E1AB3F-3F20-4208-8EE7-EF920ED45ED6}">
      <dgm:prSet/>
      <dgm:spPr/>
      <dgm:t>
        <a:bodyPr/>
        <a:lstStyle/>
        <a:p>
          <a:endParaRPr lang="zh-TW" altLang="en-US"/>
        </a:p>
      </dgm:t>
    </dgm:pt>
    <dgm:pt modelId="{5E377F81-71DE-564C-B391-C2C6608311CD}" type="pres">
      <dgm:prSet presAssocID="{9DFCED8E-8FFC-AA45-A702-F2BEC181D457}" presName="CompostProcess" presStyleCnt="0">
        <dgm:presLayoutVars>
          <dgm:dir/>
          <dgm:resizeHandles val="exact"/>
        </dgm:presLayoutVars>
      </dgm:prSet>
      <dgm:spPr/>
    </dgm:pt>
    <dgm:pt modelId="{C2ADBE9D-D922-3E45-92D6-8A65BB487040}" type="pres">
      <dgm:prSet presAssocID="{9DFCED8E-8FFC-AA45-A702-F2BEC181D457}" presName="arrow" presStyleLbl="bgShp" presStyleIdx="0" presStyleCnt="1" custScaleX="117647" custScaleY="61262" custLinFactNeighborX="2027" custLinFactNeighborY="-14816"/>
      <dgm:spPr/>
      <dgm:t>
        <a:bodyPr/>
        <a:lstStyle/>
        <a:p>
          <a:endParaRPr lang="zh-TW" altLang="en-US"/>
        </a:p>
      </dgm:t>
    </dgm:pt>
    <dgm:pt modelId="{57700F21-BF22-E140-9C15-85ABEDA7851C}" type="pres">
      <dgm:prSet presAssocID="{9DFCED8E-8FFC-AA45-A702-F2BEC181D457}" presName="linearProcess" presStyleCnt="0"/>
      <dgm:spPr/>
    </dgm:pt>
    <dgm:pt modelId="{0207B96E-B7B6-3848-A2F5-128CDA397341}" type="pres">
      <dgm:prSet presAssocID="{68290B37-3DEE-5743-87B8-19C283526BBB}" presName="textNode" presStyleLbl="node1" presStyleIdx="0" presStyleCnt="5" custScaleX="58711" custScaleY="91688" custLinFactNeighborX="-12908" custLinFactNeighborY="-35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5A5BC-9BAA-3344-B1FF-2F4508823A6C}" type="pres">
      <dgm:prSet presAssocID="{2722527D-9505-DC42-8FD3-993EA7A61EAE}" presName="sibTrans" presStyleCnt="0"/>
      <dgm:spPr/>
    </dgm:pt>
    <dgm:pt modelId="{642EE5A9-B90E-4D02-AAB0-29C1AF6E4C8D}" type="pres">
      <dgm:prSet presAssocID="{D3F42A00-12BE-464D-900C-9F7B3ED21158}" presName="textNode" presStyleLbl="node1" presStyleIdx="1" presStyleCnt="5" custScaleX="63743" custScaleY="94320" custLinFactNeighborX="-42144" custLinFactNeighborY="-35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5F6B4-899A-47EA-A591-65AEAC1C1AF9}" type="pres">
      <dgm:prSet presAssocID="{59AD4270-B4D9-410E-87FF-60FFBC4117BE}" presName="sibTrans" presStyleCnt="0"/>
      <dgm:spPr/>
    </dgm:pt>
    <dgm:pt modelId="{4B67AE0A-5D9D-4DB3-B961-A770E3EAF456}" type="pres">
      <dgm:prSet presAssocID="{FCFE9653-3A2C-4C77-AD34-6241D1A15C5C}" presName="textNode" presStyleLbl="node1" presStyleIdx="2" presStyleCnt="5" custScaleX="64020" custScaleY="91114" custLinFactNeighborX="-71379" custLinFactNeighborY="-35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B2A519-2B56-422E-9C20-30BAF4795C36}" type="pres">
      <dgm:prSet presAssocID="{1718F452-4A1D-4008-9BA6-2CB1D981EFB9}" presName="sibTrans" presStyleCnt="0"/>
      <dgm:spPr/>
    </dgm:pt>
    <dgm:pt modelId="{7E92BCC6-1A52-4C3A-9FB9-B19AA3C9D4C0}" type="pres">
      <dgm:prSet presAssocID="{31CE1665-3899-4B3E-99C3-86AD34B5BC14}" presName="textNode" presStyleLbl="node1" presStyleIdx="3" presStyleCnt="5" custScaleX="73383" custScaleY="91114" custLinFactX="-87" custLinFactNeighborX="-100000" custLinFactNeighborY="-35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E7263-2A50-4FC4-9A61-8926D53C80CE}" type="pres">
      <dgm:prSet presAssocID="{5802E26B-D687-455E-A0B5-0F5BDD3A1425}" presName="sibTrans" presStyleCnt="0"/>
      <dgm:spPr/>
    </dgm:pt>
    <dgm:pt modelId="{9B327C41-93E1-4672-BEAD-9BEB69EF69BE}" type="pres">
      <dgm:prSet presAssocID="{F7A69EE1-B07C-45E0-9E4F-B08D5E108C0D}" presName="textNode" presStyleLbl="node1" presStyleIdx="4" presStyleCnt="5" custScaleX="64970" custScaleY="91114" custLinFactX="-4217" custLinFactNeighborX="-100000" custLinFactNeighborY="-35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598321-3C07-4CE9-9090-EF985556FC21}" type="presOf" srcId="{FCFE9653-3A2C-4C77-AD34-6241D1A15C5C}" destId="{4B67AE0A-5D9D-4DB3-B961-A770E3EAF456}" srcOrd="0" destOrd="0" presId="urn:microsoft.com/office/officeart/2005/8/layout/hProcess9"/>
    <dgm:cxn modelId="{BC75D7C5-31E2-4EA3-A7EA-330BAE907FF5}" type="presOf" srcId="{31CE1665-3899-4B3E-99C3-86AD34B5BC14}" destId="{7E92BCC6-1A52-4C3A-9FB9-B19AA3C9D4C0}" srcOrd="0" destOrd="0" presId="urn:microsoft.com/office/officeart/2005/8/layout/hProcess9"/>
    <dgm:cxn modelId="{AABE7E9E-96D3-465B-A9C9-78CE5069FA54}" type="presOf" srcId="{F7A69EE1-B07C-45E0-9E4F-B08D5E108C0D}" destId="{9B327C41-93E1-4672-BEAD-9BEB69EF69BE}" srcOrd="0" destOrd="0" presId="urn:microsoft.com/office/officeart/2005/8/layout/hProcess9"/>
    <dgm:cxn modelId="{4BD5FD71-8AC0-4AC5-90EE-CAE3E5F22A75}" srcId="{9DFCED8E-8FFC-AA45-A702-F2BEC181D457}" destId="{D3F42A00-12BE-464D-900C-9F7B3ED21158}" srcOrd="1" destOrd="0" parTransId="{4518F8A8-3A7B-4A6E-B11D-D35CA8B7333F}" sibTransId="{59AD4270-B4D9-410E-87FF-60FFBC4117BE}"/>
    <dgm:cxn modelId="{75E1AB3F-3F20-4208-8EE7-EF920ED45ED6}" srcId="{9DFCED8E-8FFC-AA45-A702-F2BEC181D457}" destId="{F7A69EE1-B07C-45E0-9E4F-B08D5E108C0D}" srcOrd="4" destOrd="0" parTransId="{C3FF536B-16EF-4324-B493-4DD36711F6FE}" sibTransId="{E63AF63F-4B83-4A07-AFF7-BB41B01E58EF}"/>
    <dgm:cxn modelId="{EF358025-BBA2-4780-8326-4B745564DAA1}" srcId="{9DFCED8E-8FFC-AA45-A702-F2BEC181D457}" destId="{31CE1665-3899-4B3E-99C3-86AD34B5BC14}" srcOrd="3" destOrd="0" parTransId="{F8AD26DE-879F-4EA2-B7BC-17ABB55F8700}" sibTransId="{5802E26B-D687-455E-A0B5-0F5BDD3A1425}"/>
    <dgm:cxn modelId="{41E4DDD7-FA2F-4FB6-9A6F-8FDFB207E5B9}" type="presOf" srcId="{9DFCED8E-8FFC-AA45-A702-F2BEC181D457}" destId="{5E377F81-71DE-564C-B391-C2C6608311CD}" srcOrd="0" destOrd="0" presId="urn:microsoft.com/office/officeart/2005/8/layout/hProcess9"/>
    <dgm:cxn modelId="{13B13D8F-AF32-824A-BF3B-69024B171B46}" srcId="{9DFCED8E-8FFC-AA45-A702-F2BEC181D457}" destId="{68290B37-3DEE-5743-87B8-19C283526BBB}" srcOrd="0" destOrd="0" parTransId="{91693F90-3432-544F-A720-2A41E30F1CE6}" sibTransId="{2722527D-9505-DC42-8FD3-993EA7A61EAE}"/>
    <dgm:cxn modelId="{D07C939E-5805-4104-905D-CADAB005C05F}" type="presOf" srcId="{D3F42A00-12BE-464D-900C-9F7B3ED21158}" destId="{642EE5A9-B90E-4D02-AAB0-29C1AF6E4C8D}" srcOrd="0" destOrd="0" presId="urn:microsoft.com/office/officeart/2005/8/layout/hProcess9"/>
    <dgm:cxn modelId="{AED4DCCC-E631-49CB-A633-BD3D77946DDD}" type="presOf" srcId="{68290B37-3DEE-5743-87B8-19C283526BBB}" destId="{0207B96E-B7B6-3848-A2F5-128CDA397341}" srcOrd="0" destOrd="0" presId="urn:microsoft.com/office/officeart/2005/8/layout/hProcess9"/>
    <dgm:cxn modelId="{C1380414-2EC9-4E35-826A-725E5FE09F29}" srcId="{9DFCED8E-8FFC-AA45-A702-F2BEC181D457}" destId="{FCFE9653-3A2C-4C77-AD34-6241D1A15C5C}" srcOrd="2" destOrd="0" parTransId="{F20CCCDE-6B71-420C-9269-93B5887697A3}" sibTransId="{1718F452-4A1D-4008-9BA6-2CB1D981EFB9}"/>
    <dgm:cxn modelId="{D0FD5160-2DF0-4880-817E-59515987D4BF}" type="presParOf" srcId="{5E377F81-71DE-564C-B391-C2C6608311CD}" destId="{C2ADBE9D-D922-3E45-92D6-8A65BB487040}" srcOrd="0" destOrd="0" presId="urn:microsoft.com/office/officeart/2005/8/layout/hProcess9"/>
    <dgm:cxn modelId="{E9FAF430-D533-43B6-B497-7FD915BB7CD3}" type="presParOf" srcId="{5E377F81-71DE-564C-B391-C2C6608311CD}" destId="{57700F21-BF22-E140-9C15-85ABEDA7851C}" srcOrd="1" destOrd="0" presId="urn:microsoft.com/office/officeart/2005/8/layout/hProcess9"/>
    <dgm:cxn modelId="{4F315297-E3A4-452D-946F-1B2AB8DFAEAD}" type="presParOf" srcId="{57700F21-BF22-E140-9C15-85ABEDA7851C}" destId="{0207B96E-B7B6-3848-A2F5-128CDA397341}" srcOrd="0" destOrd="0" presId="urn:microsoft.com/office/officeart/2005/8/layout/hProcess9"/>
    <dgm:cxn modelId="{C240EE22-5EEF-46C7-B367-6C17E15C8E08}" type="presParOf" srcId="{57700F21-BF22-E140-9C15-85ABEDA7851C}" destId="{C065A5BC-9BAA-3344-B1FF-2F4508823A6C}" srcOrd="1" destOrd="0" presId="urn:microsoft.com/office/officeart/2005/8/layout/hProcess9"/>
    <dgm:cxn modelId="{31F9A3BA-165E-4B00-91B2-20C00EA1E9EF}" type="presParOf" srcId="{57700F21-BF22-E140-9C15-85ABEDA7851C}" destId="{642EE5A9-B90E-4D02-AAB0-29C1AF6E4C8D}" srcOrd="2" destOrd="0" presId="urn:microsoft.com/office/officeart/2005/8/layout/hProcess9"/>
    <dgm:cxn modelId="{40140B9C-D1E0-42C0-BAF5-6070E3145190}" type="presParOf" srcId="{57700F21-BF22-E140-9C15-85ABEDA7851C}" destId="{29A5F6B4-899A-47EA-A591-65AEAC1C1AF9}" srcOrd="3" destOrd="0" presId="urn:microsoft.com/office/officeart/2005/8/layout/hProcess9"/>
    <dgm:cxn modelId="{3A49E6CE-6080-4EE4-8218-1F846A194467}" type="presParOf" srcId="{57700F21-BF22-E140-9C15-85ABEDA7851C}" destId="{4B67AE0A-5D9D-4DB3-B961-A770E3EAF456}" srcOrd="4" destOrd="0" presId="urn:microsoft.com/office/officeart/2005/8/layout/hProcess9"/>
    <dgm:cxn modelId="{35A3C5DD-793D-42B5-8404-C2211086F0C8}" type="presParOf" srcId="{57700F21-BF22-E140-9C15-85ABEDA7851C}" destId="{FAB2A519-2B56-422E-9C20-30BAF4795C36}" srcOrd="5" destOrd="0" presId="urn:microsoft.com/office/officeart/2005/8/layout/hProcess9"/>
    <dgm:cxn modelId="{7ABFE0DE-2201-49FC-97AA-E38EEA02003A}" type="presParOf" srcId="{57700F21-BF22-E140-9C15-85ABEDA7851C}" destId="{7E92BCC6-1A52-4C3A-9FB9-B19AA3C9D4C0}" srcOrd="6" destOrd="0" presId="urn:microsoft.com/office/officeart/2005/8/layout/hProcess9"/>
    <dgm:cxn modelId="{9F203D9A-05DA-4CFA-98E8-71BE2C2E2B14}" type="presParOf" srcId="{57700F21-BF22-E140-9C15-85ABEDA7851C}" destId="{2FEE7263-2A50-4FC4-9A61-8926D53C80CE}" srcOrd="7" destOrd="0" presId="urn:microsoft.com/office/officeart/2005/8/layout/hProcess9"/>
    <dgm:cxn modelId="{98BA4014-1655-48CB-BF71-79728032EC20}" type="presParOf" srcId="{57700F21-BF22-E140-9C15-85ABEDA7851C}" destId="{9B327C41-93E1-4672-BEAD-9BEB69EF69BE}" srcOrd="8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/>
      <dgm:t>
        <a:bodyPr/>
        <a:lstStyle/>
        <a:p>
          <a:pPr algn="l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孰悉特殊教育相關法令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algn="l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提供各項支援與支持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l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發掘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鑑定雙殊學生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，提供適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切教學與輔導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召開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並主持各項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會議</a:t>
          </a:r>
          <a:endParaRPr lang="zh-TW" alt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向主管機關爭取經費</a:t>
          </a: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重視親師溝通</a:t>
          </a: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隨時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關心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</a:t>
          </a:r>
          <a:endParaRPr lang="zh-TW" alt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39A94A12-2BDC-476C-8D03-F14DBE409D8B}">
      <dgm:prSet custT="1"/>
      <dgm:spPr/>
      <dgm:t>
        <a:bodyPr/>
        <a:lstStyle/>
        <a:p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有疑惑時可立即請教學者</a:t>
          </a: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專家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811401-4E52-4125-8208-9A16D6BD2392}" type="parTrans" cxnId="{0050628D-42E0-4EEA-9541-7A04E16CD217}">
      <dgm:prSet/>
      <dgm:spPr/>
      <dgm:t>
        <a:bodyPr/>
        <a:lstStyle/>
        <a:p>
          <a:endParaRPr lang="zh-TW" altLang="en-US"/>
        </a:p>
      </dgm:t>
    </dgm:pt>
    <dgm:pt modelId="{720B3594-831E-4883-A836-5A3C66486C53}" type="sibTrans" cxnId="{0050628D-42E0-4EEA-9541-7A04E16CD217}">
      <dgm:prSet/>
      <dgm:spPr/>
      <dgm:t>
        <a:bodyPr/>
        <a:lstStyle/>
        <a:p>
          <a:endParaRPr lang="zh-TW" altLang="en-US"/>
        </a:p>
      </dgm:t>
    </dgm:pt>
    <dgm:pt modelId="{C628A35A-2F47-45B4-B35F-792E50556B1F}">
      <dgm:prSet custT="1"/>
      <dgm:spPr/>
      <dgm:t>
        <a:bodyPr/>
        <a:lstStyle/>
        <a:p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鼓勵參加研習及培訓，培養校內心評人員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5F2BAA-3A02-47DB-92ED-0777C5BFFC4B}" type="parTrans" cxnId="{22FF2116-AC9B-4A79-B552-AE20892E96EF}">
      <dgm:prSet/>
      <dgm:spPr/>
      <dgm:t>
        <a:bodyPr/>
        <a:lstStyle/>
        <a:p>
          <a:endParaRPr lang="zh-TW" altLang="en-US"/>
        </a:p>
      </dgm:t>
    </dgm:pt>
    <dgm:pt modelId="{699E1863-51D5-48C8-88C7-AEBC7953454C}" type="sibTrans" cxnId="{22FF2116-AC9B-4A79-B552-AE20892E96EF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9" custScaleY="106121" custLinFactY="3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9" custLinFactY="-4959" custLinFactNeighborX="-2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9" custScaleY="1219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9" custLinFactY="-3313" custLinFactNeighborX="9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9" custLinFactY="-1142" custLinFactNeighborX="9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A830-A9CE-40A5-9069-4AFB4A10A983}" type="pres">
      <dgm:prSet presAssocID="{3495A68D-2837-4E3F-B1EC-49A688864280}" presName="spacer" presStyleCnt="0"/>
      <dgm:spPr/>
      <dgm:t>
        <a:bodyPr/>
        <a:lstStyle/>
        <a:p>
          <a:endParaRPr lang="zh-TW" altLang="en-US"/>
        </a:p>
      </dgm:t>
    </dgm:pt>
    <dgm:pt modelId="{DAA5CC1F-4C5E-4CFB-830D-C738A8821A76}" type="pres">
      <dgm:prSet presAssocID="{0F9A3125-3C9B-4A7A-85E2-690DF3CE139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35FF6-2BA2-44F5-9250-D50FA6EDF252}" type="pres">
      <dgm:prSet presAssocID="{05BCFA91-0F2B-4DE5-9DE2-C0AB461CA8FE}" presName="spacer" presStyleCnt="0"/>
      <dgm:spPr/>
      <dgm:t>
        <a:bodyPr/>
        <a:lstStyle/>
        <a:p>
          <a:endParaRPr lang="zh-TW" altLang="en-US"/>
        </a:p>
      </dgm:t>
    </dgm:pt>
    <dgm:pt modelId="{675A777C-2F01-45B0-93CA-40F7D103E827}" type="pres">
      <dgm:prSet presAssocID="{076FAF7A-190D-4531-9FA7-DAA6CBA87CEA}" presName="parentText" presStyleLbl="node1" presStyleIdx="6" presStyleCnt="9" custScaleY="120457" custLinFactY="19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585CCE-3AAE-466C-AF0F-C2FE699998AE}" type="pres">
      <dgm:prSet presAssocID="{671481CD-7A1A-4160-8127-0BA8C756B7AD}" presName="spacer" presStyleCnt="0"/>
      <dgm:spPr/>
    </dgm:pt>
    <dgm:pt modelId="{1875ABA8-E518-41EA-8BE0-7E7CE8BCE4CB}" type="pres">
      <dgm:prSet presAssocID="{39A94A12-2BDC-476C-8D03-F14DBE409D8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E6123-36FF-4BE4-81E0-50E3DD72B695}" type="pres">
      <dgm:prSet presAssocID="{720B3594-831E-4883-A836-5A3C66486C53}" presName="spacer" presStyleCnt="0"/>
      <dgm:spPr/>
    </dgm:pt>
    <dgm:pt modelId="{472BE0EB-EEB3-44AA-8570-DA9C960DBACF}" type="pres">
      <dgm:prSet presAssocID="{C628A35A-2F47-45B4-B35F-792E50556B1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9782B7B7-04E2-4686-8B1F-BE0D1B810FF2}" type="presOf" srcId="{701A054F-02FD-4607-AC5B-98BE9FD263FC}" destId="{F4536191-2338-4709-A7BA-6E9368412D05}" srcOrd="0" destOrd="0" presId="urn:microsoft.com/office/officeart/2005/8/layout/vList2"/>
    <dgm:cxn modelId="{35354680-3281-4056-A73E-25BB60323289}" type="presOf" srcId="{39A94A12-2BDC-476C-8D03-F14DBE409D8B}" destId="{1875ABA8-E518-41EA-8BE0-7E7CE8BCE4CB}" srcOrd="0" destOrd="0" presId="urn:microsoft.com/office/officeart/2005/8/layout/vList2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EE28F7BB-45B9-4A7A-A1E9-C19031C40EF4}" type="presOf" srcId="{076FAF7A-190D-4531-9FA7-DAA6CBA87CEA}" destId="{675A777C-2F01-45B0-93CA-40F7D103E827}" srcOrd="0" destOrd="0" presId="urn:microsoft.com/office/officeart/2005/8/layout/vList2"/>
    <dgm:cxn modelId="{004ABB2F-667A-4E2D-A7E1-2101178E0EA6}" type="presOf" srcId="{C628A35A-2F47-45B4-B35F-792E50556B1F}" destId="{472BE0EB-EEB3-44AA-8570-DA9C960DBACF}" srcOrd="0" destOrd="0" presId="urn:microsoft.com/office/officeart/2005/8/layout/vList2"/>
    <dgm:cxn modelId="{92A9B4FE-07FB-482E-BB2C-106726222C69}" type="presOf" srcId="{1B706E8A-65F2-42F0-84B1-E3813B0A7F5B}" destId="{454EC84D-4CF0-4536-9837-8CE7BC73E60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0050628D-42E0-4EEA-9541-7A04E16CD217}" srcId="{337BAEC7-1CED-4FA8-B712-EBEF6E62470A}" destId="{39A94A12-2BDC-476C-8D03-F14DBE409D8B}" srcOrd="7" destOrd="0" parTransId="{2E811401-4E52-4125-8208-9A16D6BD2392}" sibTransId="{720B3594-831E-4883-A836-5A3C66486C53}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CFC9CED7-5C07-4083-9B1A-3B653F421F4A}" type="presOf" srcId="{28AC8CEF-7275-49AA-879F-B569872098D2}" destId="{C45F3CCC-73D7-4F6F-ACD7-E5EDC87718F1}" srcOrd="0" destOrd="0" presId="urn:microsoft.com/office/officeart/2005/8/layout/vList2"/>
    <dgm:cxn modelId="{2571EC26-2994-4D3A-B8C3-690C5751E674}" type="presOf" srcId="{0F9A3125-3C9B-4A7A-85E2-690DF3CE1392}" destId="{DAA5CC1F-4C5E-4CFB-830D-C738A8821A76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56B995E6-BAEA-4555-BBEA-AF8EA79A93C1}" type="presOf" srcId="{FC91AED7-4A9B-4C72-8FDE-DDDBB466A2F4}" destId="{38108298-CC56-45EB-B0D4-4A2AC5899CC4}" srcOrd="0" destOrd="0" presId="urn:microsoft.com/office/officeart/2005/8/layout/vList2"/>
    <dgm:cxn modelId="{22FF2116-AC9B-4A79-B552-AE20892E96EF}" srcId="{337BAEC7-1CED-4FA8-B712-EBEF6E62470A}" destId="{C628A35A-2F47-45B4-B35F-792E50556B1F}" srcOrd="8" destOrd="0" parTransId="{3D5F2BAA-3A02-47DB-92ED-0777C5BFFC4B}" sibTransId="{699E1863-51D5-48C8-88C7-AEBC7953454C}"/>
    <dgm:cxn modelId="{E2BC1178-1D37-4411-99A5-F37C36EA3C35}" type="presOf" srcId="{337BAEC7-1CED-4FA8-B712-EBEF6E62470A}" destId="{8D0214E0-7013-457F-8966-C18E9BA45862}" srcOrd="0" destOrd="0" presId="urn:microsoft.com/office/officeart/2005/8/layout/vList2"/>
    <dgm:cxn modelId="{773F69D7-E2EC-4E23-979A-665A35A29C37}" type="presOf" srcId="{56181F42-FE2F-4502-A08E-DF2751BC1FBB}" destId="{D2493F36-ADC8-48EC-A6B2-40FE53CECDD2}" srcOrd="0" destOrd="0" presId="urn:microsoft.com/office/officeart/2005/8/layout/vList2"/>
    <dgm:cxn modelId="{C16F7F4D-8F85-4C52-A0B0-AE1ACC2DB2CF}" type="presParOf" srcId="{8D0214E0-7013-457F-8966-C18E9BA45862}" destId="{D2493F36-ADC8-48EC-A6B2-40FE53CECDD2}" srcOrd="0" destOrd="0" presId="urn:microsoft.com/office/officeart/2005/8/layout/vList2"/>
    <dgm:cxn modelId="{0D68D112-3205-46FB-A6E2-C3B56EACFDBB}" type="presParOf" srcId="{8D0214E0-7013-457F-8966-C18E9BA45862}" destId="{887925E4-B950-460F-B92A-1506019CB6C4}" srcOrd="1" destOrd="0" presId="urn:microsoft.com/office/officeart/2005/8/layout/vList2"/>
    <dgm:cxn modelId="{731085F5-34C8-4872-A790-573A85F0CE4B}" type="presParOf" srcId="{8D0214E0-7013-457F-8966-C18E9BA45862}" destId="{F4536191-2338-4709-A7BA-6E9368412D05}" srcOrd="2" destOrd="0" presId="urn:microsoft.com/office/officeart/2005/8/layout/vList2"/>
    <dgm:cxn modelId="{3736A195-07AF-42B0-96E2-54759544B217}" type="presParOf" srcId="{8D0214E0-7013-457F-8966-C18E9BA45862}" destId="{B69E9C16-C422-4E3D-BCE7-D11E2BB18A97}" srcOrd="3" destOrd="0" presId="urn:microsoft.com/office/officeart/2005/8/layout/vList2"/>
    <dgm:cxn modelId="{C9DD9EE7-BA6C-4BB8-A662-659361316642}" type="presParOf" srcId="{8D0214E0-7013-457F-8966-C18E9BA45862}" destId="{C45F3CCC-73D7-4F6F-ACD7-E5EDC87718F1}" srcOrd="4" destOrd="0" presId="urn:microsoft.com/office/officeart/2005/8/layout/vList2"/>
    <dgm:cxn modelId="{BB8388A7-70F6-4F00-8245-CE8972E816F6}" type="presParOf" srcId="{8D0214E0-7013-457F-8966-C18E9BA45862}" destId="{EDB3B597-B670-43C7-ADE0-9A10B0DF30C3}" srcOrd="5" destOrd="0" presId="urn:microsoft.com/office/officeart/2005/8/layout/vList2"/>
    <dgm:cxn modelId="{DF191439-F81A-4F7E-AE77-F32C0E3A2849}" type="presParOf" srcId="{8D0214E0-7013-457F-8966-C18E9BA45862}" destId="{38108298-CC56-45EB-B0D4-4A2AC5899CC4}" srcOrd="6" destOrd="0" presId="urn:microsoft.com/office/officeart/2005/8/layout/vList2"/>
    <dgm:cxn modelId="{C853B98C-A72C-4D43-8230-8448A58D3655}" type="presParOf" srcId="{8D0214E0-7013-457F-8966-C18E9BA45862}" destId="{718885A4-A94A-4E69-A51C-A650345A9E65}" srcOrd="7" destOrd="0" presId="urn:microsoft.com/office/officeart/2005/8/layout/vList2"/>
    <dgm:cxn modelId="{10CA1AAE-1785-4D87-A1ED-9675022CC070}" type="presParOf" srcId="{8D0214E0-7013-457F-8966-C18E9BA45862}" destId="{454EC84D-4CF0-4536-9837-8CE7BC73E602}" srcOrd="8" destOrd="0" presId="urn:microsoft.com/office/officeart/2005/8/layout/vList2"/>
    <dgm:cxn modelId="{DDE15465-AF45-4F93-904F-30C09A84B03B}" type="presParOf" srcId="{8D0214E0-7013-457F-8966-C18E9BA45862}" destId="{3617A830-A9CE-40A5-9069-4AFB4A10A983}" srcOrd="9" destOrd="0" presId="urn:microsoft.com/office/officeart/2005/8/layout/vList2"/>
    <dgm:cxn modelId="{E9493FE7-E790-422F-9B41-D994B9C21522}" type="presParOf" srcId="{8D0214E0-7013-457F-8966-C18E9BA45862}" destId="{DAA5CC1F-4C5E-4CFB-830D-C738A8821A76}" srcOrd="10" destOrd="0" presId="urn:microsoft.com/office/officeart/2005/8/layout/vList2"/>
    <dgm:cxn modelId="{1BAEB305-CE64-44DB-B35E-31055C186DD8}" type="presParOf" srcId="{8D0214E0-7013-457F-8966-C18E9BA45862}" destId="{21335FF6-2BA2-44F5-9250-D50FA6EDF252}" srcOrd="11" destOrd="0" presId="urn:microsoft.com/office/officeart/2005/8/layout/vList2"/>
    <dgm:cxn modelId="{5FBBE487-6FCF-4989-BAB9-B666D75454EC}" type="presParOf" srcId="{8D0214E0-7013-457F-8966-C18E9BA45862}" destId="{675A777C-2F01-45B0-93CA-40F7D103E827}" srcOrd="12" destOrd="0" presId="urn:microsoft.com/office/officeart/2005/8/layout/vList2"/>
    <dgm:cxn modelId="{E2113892-F16F-4386-B355-154ED85FE192}" type="presParOf" srcId="{8D0214E0-7013-457F-8966-C18E9BA45862}" destId="{35585CCE-3AAE-466C-AF0F-C2FE699998AE}" srcOrd="13" destOrd="0" presId="urn:microsoft.com/office/officeart/2005/8/layout/vList2"/>
    <dgm:cxn modelId="{5FECC965-FF00-4760-AB0F-F9246381D0B9}" type="presParOf" srcId="{8D0214E0-7013-457F-8966-C18E9BA45862}" destId="{1875ABA8-E518-41EA-8BE0-7E7CE8BCE4CB}" srcOrd="14" destOrd="0" presId="urn:microsoft.com/office/officeart/2005/8/layout/vList2"/>
    <dgm:cxn modelId="{4E78F8A3-26CA-457F-A6DD-683202D5BC28}" type="presParOf" srcId="{8D0214E0-7013-457F-8966-C18E9BA45862}" destId="{E87E6123-36FF-4BE4-81E0-50E3DD72B695}" srcOrd="15" destOrd="0" presId="urn:microsoft.com/office/officeart/2005/8/layout/vList2"/>
    <dgm:cxn modelId="{D722792F-5692-4EDF-8837-50118F43ABB5}" type="presParOf" srcId="{8D0214E0-7013-457F-8966-C18E9BA45862}" destId="{472BE0EB-EEB3-44AA-8570-DA9C960DBACF}" srcOrd="16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DBE9D-D922-3E45-92D6-8A65BB487040}">
      <dsp:nvSpPr>
        <dsp:cNvPr id="0" name=""/>
        <dsp:cNvSpPr/>
      </dsp:nvSpPr>
      <dsp:spPr>
        <a:xfrm>
          <a:off x="4" y="216025"/>
          <a:ext cx="8358241" cy="2906684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07B96E-B7B6-3848-A2F5-128CDA397341}">
      <dsp:nvSpPr>
        <dsp:cNvPr id="0" name=""/>
        <dsp:cNvSpPr/>
      </dsp:nvSpPr>
      <dsp:spPr>
        <a:xfrm>
          <a:off x="0" y="1214438"/>
          <a:ext cx="1637656" cy="106871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高一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免試入學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14438"/>
        <a:ext cx="1637656" cy="1068710"/>
      </dsp:txXfrm>
    </dsp:sp>
    <dsp:sp modelId="{642EE5A9-B90E-4D02-AAB0-29C1AF6E4C8D}">
      <dsp:nvSpPr>
        <dsp:cNvPr id="0" name=""/>
        <dsp:cNvSpPr/>
      </dsp:nvSpPr>
      <dsp:spPr>
        <a:xfrm>
          <a:off x="1928646" y="1214438"/>
          <a:ext cx="1637656" cy="1068710"/>
        </a:xfrm>
        <a:prstGeom prst="roundRect">
          <a:avLst/>
        </a:prstGeom>
        <a:solidFill>
          <a:srgbClr val="B85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參加語文資優班甄選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28646" y="1214438"/>
        <a:ext cx="1637656" cy="1068710"/>
      </dsp:txXfrm>
    </dsp:sp>
    <dsp:sp modelId="{4B67AE0A-5D9D-4DB3-B961-A770E3EAF456}">
      <dsp:nvSpPr>
        <dsp:cNvPr id="0" name=""/>
        <dsp:cNvSpPr/>
      </dsp:nvSpPr>
      <dsp:spPr>
        <a:xfrm>
          <a:off x="3866677" y="1214438"/>
          <a:ext cx="1637656" cy="106871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三年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竹女語資班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6677" y="1214438"/>
        <a:ext cx="1637656" cy="1068710"/>
      </dsp:txXfrm>
    </dsp:sp>
    <dsp:sp modelId="{7E92BCC6-1A52-4C3A-9FB9-B19AA3C9D4C0}">
      <dsp:nvSpPr>
        <dsp:cNvPr id="0" name=""/>
        <dsp:cNvSpPr/>
      </dsp:nvSpPr>
      <dsp:spPr>
        <a:xfrm>
          <a:off x="5804707" y="1214438"/>
          <a:ext cx="1637656" cy="106871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政治大學</a:t>
          </a:r>
          <a:endParaRPr lang="en-US" altLang="zh-TW" sz="17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法律學系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04707" y="1214438"/>
        <a:ext cx="1637656" cy="106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2913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140825"/>
            <a:ext cx="2982912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67CC64-657B-4A8F-BC7D-07A6DCE65C9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6638" y="722313"/>
            <a:ext cx="4810125" cy="360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48250" cy="432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2913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kumimoji="1" sz="1200" dirty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140825"/>
            <a:ext cx="2982912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11" tIns="47156" rIns="94311" bIns="47156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8A629A-DE4C-492D-BF87-40F55848A0E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288A1-15C1-41B7-9C7C-DAA51D48CF15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17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9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20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288A1-15C1-41B7-9C7C-DAA51D48CF15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4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9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99523" y="9138818"/>
            <a:ext cx="2981663" cy="480752"/>
          </a:xfrm>
        </p:spPr>
        <p:txBody>
          <a:bodyPr lIns="90000" tIns="45000" rIns="90000" bIns="45000" anchor="t"/>
          <a:lstStyle/>
          <a:p>
            <a:pPr algn="l">
              <a:defRPr/>
            </a:pPr>
            <a:fld id="{15C25CA3-1835-4ABB-8312-803C774EC3FC}" type="slidenum">
              <a:rPr/>
              <a:pPr algn="l">
                <a:defRPr/>
              </a:pPr>
              <a:t>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141315" name="投影片編號版面配置區 6"/>
          <p:cNvSpPr txBox="1">
            <a:spLocks noGrp="1"/>
          </p:cNvSpPr>
          <p:nvPr/>
        </p:nvSpPr>
        <p:spPr bwMode="auto">
          <a:xfrm>
            <a:off x="3898416" y="9138818"/>
            <a:ext cx="2983876" cy="4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F68B4D8-88B7-4E99-9E27-20416F4FB128}" type="slidenum">
              <a:rPr lang="zh-TW" altLang="zh-TW" sz="1200"/>
              <a:pPr algn="r"/>
              <a:t>5</a:t>
            </a:fld>
            <a:endParaRPr lang="en-US" altLang="zh-TW" sz="1200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6638" y="720725"/>
            <a:ext cx="4810125" cy="36083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1317" name="備忘稿版面配置區 2"/>
          <p:cNvSpPr>
            <a:spLocks noGrp="1"/>
          </p:cNvSpPr>
          <p:nvPr>
            <p:ph type="body" sz="quarter" idx="1"/>
          </p:nvPr>
        </p:nvSpPr>
        <p:spPr>
          <a:xfrm>
            <a:off x="688672" y="4569410"/>
            <a:ext cx="5506056" cy="4331301"/>
          </a:xfrm>
          <a:noFill/>
          <a:ln/>
        </p:spPr>
        <p:txBody>
          <a:bodyPr lIns="90000" tIns="45000" rIns="90000" bIns="45000"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39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47C57332-531B-474D-884A-A4158A7A36BD}" type="slidenum">
              <a:rPr lang="zh-TW" altLang="zh-TW" smtClean="0">
                <a:latin typeface="Arial" pitchFamily="34" charset="0"/>
              </a:rPr>
              <a:pPr/>
              <a:t>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1337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4388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37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12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13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14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15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0" tIns="0" rIns="0" bIns="0"/>
          <a:lstStyle/>
          <a:p>
            <a:fld id="{EC7E3C07-D919-4DC2-80D5-3583A7209B02}" type="slidenum">
              <a:rPr lang="zh-TW" altLang="zh-TW" smtClean="0">
                <a:latin typeface="Arial" pitchFamily="34" charset="0"/>
              </a:rPr>
              <a:pPr/>
              <a:t>16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82663" y="855663"/>
            <a:ext cx="5622925" cy="42164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備忘稿版面配置區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51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1028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  <p:sp>
            <p:nvSpPr>
              <p:cNvPr id="12" name="Rectangle 1029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</p:grpSp>
        <p:pic>
          <p:nvPicPr>
            <p:cNvPr id="6" name="Picture 1030" descr="grap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031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1032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  <p:sp>
            <p:nvSpPr>
              <p:cNvPr id="10" name="Rectangle 1033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1034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>
                <a:latin typeface="Times New Roman" pitchFamily="18" charset="0"/>
              </a:endParaRPr>
            </a:p>
          </p:txBody>
        </p:sp>
      </p:grpSp>
      <p:sp>
        <p:nvSpPr>
          <p:cNvPr id="66571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6572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FF17F2B4-D4D7-4796-B793-5C27F236373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0BFF-B6BD-499C-87AF-9F4CC45EC33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F800-74FB-4F3E-B2C3-4E08E666A70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BB6B-6F6C-42E4-8436-CF1F50A2CDB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839E-8CF4-47E0-962E-48C3EBD0CA2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85AC-D916-41A4-A4D9-4B2B8CE4622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D720-7810-40E2-A5E5-F8B2675BFD7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8E91-592F-4AB2-8235-65203EE0BCD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F7A1-5CD3-4B62-B65B-B1542B21392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6BDD-88A4-4473-BB2C-5C0FE095E21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081C-37FA-46D7-BAF6-6680F3A4698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" name="Picture 7" descr="grapes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65545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65546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dirty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dirty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CD2F56B3-C802-40E7-8489-49A7CBBCC2D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3350" y="2564904"/>
            <a:ext cx="7740650" cy="1656259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66FF"/>
                </a:solidFill>
              </a:rPr>
              <a:t>如何推動身心障礙資賦優異</a:t>
            </a:r>
            <a:r>
              <a:rPr lang="en-US" altLang="zh-TW" sz="4000" b="1" dirty="0" smtClean="0">
                <a:solidFill>
                  <a:srgbClr val="0066FF"/>
                </a:solidFill>
              </a:rPr>
              <a:t>(</a:t>
            </a:r>
            <a:r>
              <a:rPr lang="zh-TW" altLang="en-US" sz="4000" b="1" dirty="0" smtClean="0">
                <a:solidFill>
                  <a:srgbClr val="0066FF"/>
                </a:solidFill>
              </a:rPr>
              <a:t>雙殊</a:t>
            </a:r>
            <a:r>
              <a:rPr lang="en-US" altLang="zh-TW" sz="4000" b="1" dirty="0" smtClean="0">
                <a:solidFill>
                  <a:srgbClr val="0066FF"/>
                </a:solidFill>
              </a:rPr>
              <a:t>)</a:t>
            </a:r>
            <a:br>
              <a:rPr lang="en-US" altLang="zh-TW" sz="4000" b="1" dirty="0" smtClean="0">
                <a:solidFill>
                  <a:srgbClr val="0066FF"/>
                </a:solidFill>
              </a:rPr>
            </a:br>
            <a:r>
              <a:rPr lang="zh-TW" altLang="en-US" sz="4000" b="1" dirty="0" smtClean="0">
                <a:solidFill>
                  <a:srgbClr val="0066FF"/>
                </a:solidFill>
              </a:rPr>
              <a:t>學生發掘、鑑定與教學、輔導？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725145"/>
            <a:ext cx="5401221" cy="9361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  國立新竹女中呂淑美校長</a:t>
            </a:r>
            <a:endParaRPr lang="en-US" altLang="zh-TW" sz="28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         </a:t>
            </a:r>
            <a:r>
              <a:rPr lang="en-US" altLang="zh-TW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109</a:t>
            </a:r>
            <a:r>
              <a:rPr lang="zh-TW" altLang="en-US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年</a:t>
            </a:r>
            <a:r>
              <a:rPr lang="en-US" altLang="zh-TW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08</a:t>
            </a:r>
            <a:r>
              <a:rPr lang="zh-TW" altLang="en-US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月</a:t>
            </a:r>
            <a:r>
              <a:rPr lang="en-US" altLang="zh-TW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04</a:t>
            </a:r>
            <a:r>
              <a:rPr lang="zh-TW" altLang="en-US" sz="2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日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258888" y="981075"/>
            <a:ext cx="7777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28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109</a:t>
            </a:r>
            <a:r>
              <a:rPr kumimoji="1" lang="zh-TW" altLang="en-US" sz="28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年高中校長會議</a:t>
            </a:r>
            <a:endParaRPr kumimoji="1" lang="zh-TW" altLang="en-US" sz="2800" b="1" dirty="0">
              <a:solidFill>
                <a:srgbClr val="C00000"/>
              </a:solidFill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4F7A1-5CD3-4B62-B65B-B1542B21392B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3" name="圖片 2" descr="scan.jpg"/>
          <p:cNvPicPr>
            <a:picLocks noChangeAspect="1"/>
          </p:cNvPicPr>
          <p:nvPr/>
        </p:nvPicPr>
        <p:blipFill>
          <a:blip r:embed="rId2" cstate="print"/>
          <a:srcRect l="5494" r="23296"/>
          <a:stretch>
            <a:fillRect/>
          </a:stretch>
        </p:blipFill>
        <p:spPr>
          <a:xfrm>
            <a:off x="3000364" y="188640"/>
            <a:ext cx="4536040" cy="6453336"/>
          </a:xfrm>
          <a:prstGeom prst="rect">
            <a:avLst/>
          </a:prstGeom>
        </p:spPr>
      </p:pic>
      <p:sp>
        <p:nvSpPr>
          <p:cNvPr id="4" name="五邊形 3"/>
          <p:cNvSpPr/>
          <p:nvPr/>
        </p:nvSpPr>
        <p:spPr bwMode="auto">
          <a:xfrm>
            <a:off x="785786" y="2786058"/>
            <a:ext cx="2357454" cy="576064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林生新聞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報導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92919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graphicFrame>
        <p:nvGraphicFramePr>
          <p:cNvPr id="9" name="內容版面配置區 9"/>
          <p:cNvGraphicFramePr>
            <a:graphicFrameLocks/>
          </p:cNvGraphicFramePr>
          <p:nvPr/>
        </p:nvGraphicFramePr>
        <p:xfrm>
          <a:off x="428596" y="1857364"/>
          <a:ext cx="8715404" cy="474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720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43608" y="1500174"/>
            <a:ext cx="6885978" cy="50715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r>
              <a:rPr lang="zh-TW" sz="28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課程教學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（一）依據新課綱內容，學生特殊需求，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            彈性調整</a:t>
            </a:r>
            <a:r>
              <a:rPr lang="zh-TW" altLang="en-US" sz="2800" b="1" dirty="0" smtClean="0"/>
              <a:t>課程。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（二）發揮優勢學科，強化弱勢學科。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（三）實施充實教學或補救教學。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（四）教師助理</a:t>
            </a:r>
            <a:r>
              <a:rPr lang="zh-TW" altLang="en-US" sz="2800" b="1" dirty="0" smtClean="0"/>
              <a:t>和同儕志</a:t>
            </a:r>
            <a:r>
              <a:rPr lang="zh-TW" altLang="en-US" sz="2800" b="1" dirty="0" smtClean="0"/>
              <a:t>工的協助：</a:t>
            </a:r>
            <a:r>
              <a:rPr lang="zh-TW" altLang="en-US" sz="2800" b="1" dirty="0" smtClean="0"/>
              <a:t>錄音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 </a:t>
            </a:r>
            <a:r>
              <a:rPr lang="zh-TW" altLang="en-US" sz="2800" b="1" dirty="0" smtClean="0"/>
              <a:t>            、抄筆記</a:t>
            </a:r>
            <a:r>
              <a:rPr lang="zh-TW" altLang="en-US" sz="2800" b="1" dirty="0" smtClean="0"/>
              <a:t>、協助移動至上課地點等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（五）協助自主學習，指導小論文寫作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endParaRPr lang="zh-TW" sz="28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000636"/>
            <a:ext cx="1191076" cy="115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43608" y="1772816"/>
            <a:ext cx="6885978" cy="4798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評量調整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（一）根據</a:t>
            </a:r>
            <a:r>
              <a:rPr lang="en-US" altLang="zh-TW" sz="2800" b="1" dirty="0" err="1" smtClean="0"/>
              <a:t>IEP</a:t>
            </a:r>
            <a:r>
              <a:rPr lang="zh-TW" altLang="en-US" sz="2800" b="1" dirty="0" smtClean="0"/>
              <a:t>及</a:t>
            </a:r>
            <a:r>
              <a:rPr lang="en-US" altLang="zh-TW" sz="2800" b="1" dirty="0" err="1" smtClean="0"/>
              <a:t>IGP</a:t>
            </a:r>
            <a:r>
              <a:rPr lang="zh-TW" altLang="en-US" sz="2800" b="1" dirty="0" smtClean="0"/>
              <a:t>，實施平時評量和定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           期評量，並適切調整</a:t>
            </a:r>
            <a:r>
              <a:rPr lang="zh-TW" altLang="en-US" sz="2800" b="1" dirty="0" smtClean="0"/>
              <a:t>評量內容與方式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（二）電腦作答，有否需延長評量時間。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（三）實施多元評量、素養導向的命題與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             評量。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（四）月考後適時修正評量方式等。</a:t>
            </a:r>
            <a:endParaRPr lang="en-US" altLang="zh-TW" sz="2800" b="1" dirty="0" smtClean="0">
              <a:solidFill>
                <a:srgbClr val="008000"/>
              </a:solidFill>
            </a:endParaRPr>
          </a:p>
          <a:p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86916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71538" y="1357298"/>
            <a:ext cx="6885978" cy="4798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多層次輔導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b="1" dirty="0" smtClean="0">
              <a:solidFill>
                <a:srgbClr val="008000"/>
              </a:solidFill>
            </a:endParaRPr>
          </a:p>
          <a:p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pic>
        <p:nvPicPr>
          <p:cNvPr id="7" name="圖片 6" descr="0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857364"/>
            <a:ext cx="8929718" cy="450059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428728" y="6357958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資料來源：鄭聖敏、陳秀芬、柯惠菁 資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優教育季刊　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103.09 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z="1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982376"/>
            <a:ext cx="1237816" cy="11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43608" y="1772816"/>
            <a:ext cx="6885978" cy="4798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</a:t>
            </a:r>
            <a:r>
              <a:rPr lang="zh-TW" altLang="en-US" sz="2800" b="1" dirty="0" smtClean="0"/>
              <a:t>一）實施測驗，解釋</a:t>
            </a:r>
            <a:r>
              <a:rPr lang="zh-TW" altLang="en-US" sz="2800" b="1" dirty="0" smtClean="0"/>
              <a:t>測驗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</a:t>
            </a:r>
            <a:r>
              <a:rPr lang="zh-TW" altLang="en-US" sz="2800" b="1" dirty="0" smtClean="0"/>
              <a:t>二</a:t>
            </a:r>
            <a:r>
              <a:rPr lang="zh-TW" altLang="en-US" sz="2800" b="1" dirty="0" smtClean="0"/>
              <a:t>）情意輔導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（三</a:t>
            </a:r>
            <a:r>
              <a:rPr lang="zh-TW" altLang="en-US" sz="2800" b="1" dirty="0" smtClean="0"/>
              <a:t>）個案諮詢與輔導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（四</a:t>
            </a:r>
            <a:r>
              <a:rPr lang="zh-TW" altLang="en-US" sz="2800" b="1" dirty="0" smtClean="0"/>
              <a:t>）生涯輔導與升學輔導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（五</a:t>
            </a:r>
            <a:r>
              <a:rPr lang="zh-TW" altLang="en-US" sz="2800" b="1" dirty="0" smtClean="0"/>
              <a:t>）</a:t>
            </a:r>
            <a:r>
              <a:rPr lang="zh-TW" altLang="en-US" sz="2800" b="1" dirty="0" smtClean="0"/>
              <a:t>相關</a:t>
            </a:r>
            <a:r>
              <a:rPr lang="zh-TW" altLang="en-US" sz="2800" b="1" dirty="0" smtClean="0"/>
              <a:t>專業支援</a:t>
            </a:r>
            <a:r>
              <a:rPr lang="zh-TW" altLang="en-US" sz="2800" b="1" dirty="0" smtClean="0"/>
              <a:t>服務</a:t>
            </a:r>
            <a:endParaRPr lang="en-US" altLang="zh-TW" sz="2800" b="1" dirty="0" smtClean="0"/>
          </a:p>
          <a:p>
            <a:pPr>
              <a:buNone/>
            </a:pPr>
            <a:endParaRPr lang="en-US" altLang="zh-TW" sz="2800" b="1" dirty="0" smtClean="0">
              <a:solidFill>
                <a:srgbClr val="008000"/>
              </a:solidFill>
            </a:endParaRPr>
          </a:p>
          <a:p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982376"/>
            <a:ext cx="1237816" cy="11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43608" y="1772816"/>
            <a:ext cx="6885978" cy="4798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其他支援與協助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（一）教室</a:t>
            </a:r>
            <a:r>
              <a:rPr lang="zh-TW" altLang="en-US" sz="2800" b="1" dirty="0" smtClean="0"/>
              <a:t>安排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（二）交通協助（停車位安排</a:t>
            </a:r>
            <a:r>
              <a:rPr lang="zh-TW" altLang="en-US" sz="2800" b="1" dirty="0" smtClean="0"/>
              <a:t>）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（三）考試服務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（四）鼓勵參加比賽、 參加各項營</a:t>
            </a:r>
            <a:r>
              <a:rPr lang="zh-TW" altLang="en-US" sz="2800" b="1" dirty="0" smtClean="0"/>
              <a:t>隊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（五）協助申請獎助學金、減免學雜費等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r>
              <a:rPr lang="zh-TW" altLang="en-US" sz="2800" b="1" dirty="0" smtClean="0"/>
              <a:t>（六）協助自主學習，指導小論文寫作</a:t>
            </a:r>
            <a:endParaRPr lang="en-US" altLang="zh-TW" sz="2800" b="1" dirty="0" smtClean="0"/>
          </a:p>
          <a:p>
            <a:pPr>
              <a:buFontTx/>
              <a:buNone/>
              <a:defRPr/>
            </a:pPr>
            <a:endParaRPr lang="zh-TW" sz="28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828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928662" y="928670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886" name="矩形 6"/>
          <p:cNvSpPr>
            <a:spLocks noChangeArrowheads="1"/>
          </p:cNvSpPr>
          <p:nvPr/>
        </p:nvSpPr>
        <p:spPr bwMode="auto">
          <a:xfrm>
            <a:off x="0" y="549275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ctr"/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3600" b="1" dirty="0" smtClean="0">
                <a:solidFill>
                  <a:srgbClr val="FFDBB7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校長協助雙殊學生該注意之處</a:t>
            </a:r>
            <a:endParaRPr lang="zh-TW" altLang="zh-TW" sz="3600" b="1" dirty="0">
              <a:solidFill>
                <a:srgbClr val="FFDBB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4F7A1-5CD3-4B62-B65B-B1542B21392B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3" name="文字方塊 4"/>
          <p:cNvSpPr/>
          <p:nvPr/>
        </p:nvSpPr>
        <p:spPr>
          <a:xfrm>
            <a:off x="0" y="548680"/>
            <a:ext cx="9144000" cy="5243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參、國教署加強推動身心障礙資賦優異學生之發掘與輔導方案</a:t>
            </a:r>
            <a:endParaRPr lang="zh-TW" altLang="en-US" sz="26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115616" y="1268760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方案內容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簡介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教育部國民及學前教育署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教國署原字第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1090071372A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號函</a:t>
            </a:r>
            <a:endParaRPr kumimoji="1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壹、前言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略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貳、現況與問題分析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略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參、實施策略</a:t>
            </a:r>
            <a:r>
              <a:rPr kumimoji="1" lang="zh-TW" altLang="en-US" sz="32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─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indent="-342900">
              <a:spcBef>
                <a:spcPts val="638"/>
              </a:spcBef>
              <a:defRPr/>
            </a:pPr>
            <a:r>
              <a:rPr kumimoji="1" lang="zh-TW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策略一</a:t>
            </a:r>
            <a:r>
              <a:rPr kumimoji="1" lang="en-US" altLang="zh-TW" sz="2600" b="1" kern="0" noProof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en-US" sz="26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建立身心障礙資優學生鑑定與發掘模式</a:t>
            </a:r>
            <a:endParaRPr kumimoji="1" lang="en-US" altLang="zh-TW" sz="2600" b="1" kern="0" noProof="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38"/>
              </a:spcBef>
              <a:defRPr/>
            </a:pPr>
            <a:r>
              <a:rPr kumimoji="1" lang="zh-TW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策略二</a:t>
            </a:r>
            <a:r>
              <a:rPr kumimoji="1" lang="en-US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en-US" sz="26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提升教師及相關人員身心障礙資優專業知能</a:t>
            </a:r>
            <a:endParaRPr kumimoji="1" lang="en-US" altLang="zh-TW" sz="2600" b="1" kern="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38"/>
              </a:spcBef>
              <a:defRPr/>
            </a:pPr>
            <a:r>
              <a:rPr kumimoji="1" lang="zh-TW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策略三</a:t>
            </a:r>
            <a:r>
              <a:rPr kumimoji="1" lang="en-US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en-US" sz="26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建置身心障礙資優學生支援輔導系統</a:t>
            </a:r>
            <a:endParaRPr kumimoji="1" lang="en-US" altLang="zh-TW" sz="2600" b="1" kern="0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4F7A1-5CD3-4B62-B65B-B1542B21392B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3" name="文字方塊 4"/>
          <p:cNvSpPr/>
          <p:nvPr/>
        </p:nvSpPr>
        <p:spPr>
          <a:xfrm>
            <a:off x="0" y="548680"/>
            <a:ext cx="9144000" cy="5243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參、國教署加強推動身心障礙資賦優異學生之發掘與輔導方案</a:t>
            </a:r>
            <a:endParaRPr lang="zh-TW" altLang="en-US" sz="26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115616" y="1268760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方案內容簡介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lang="zh-TW" altLang="en-US" sz="32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肆、實施項目及執行期程</a:t>
            </a:r>
            <a:endParaRPr lang="en-US" altLang="zh-TW" sz="32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kumimoji="1" lang="zh-TW" altLang="en-US" sz="32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en-US" altLang="zh-TW" sz="32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32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略，詳請參閱此方案內容</a:t>
            </a:r>
            <a:r>
              <a:rPr kumimoji="1" lang="en-US" altLang="zh-TW" sz="3200" b="1" kern="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lang="zh-TW" altLang="en-US" sz="32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伍、預期效益</a:t>
            </a:r>
            <a:endParaRPr lang="en-US" altLang="zh-TW" sz="32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endParaRPr lang="zh-TW" altLang="zh-TW" sz="32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728" y="357187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一、建立身心障礙資優學生鑑定安置模式，有效發掘</a:t>
            </a:r>
            <a:endParaRPr lang="en-US" altLang="zh-TW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身心障礙資優學生，提高鑑出率。</a:t>
            </a:r>
          </a:p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二、培訓特殊教育師資、心評教師及相關人員專業知</a:t>
            </a:r>
            <a:endParaRPr lang="en-US" altLang="zh-TW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能，提供身心障礙資優學生適性教學輔導。</a:t>
            </a:r>
          </a:p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三、建立身心障礙資優學生支援輔導系統，並有效運</a:t>
            </a:r>
            <a:endParaRPr lang="en-US" altLang="zh-TW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作。</a:t>
            </a:r>
            <a:endParaRPr lang="zh-TW" altLang="en-US" b="1" dirty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F6E86-C483-4E1D-AE52-1B0D71C84698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772400" cy="714356"/>
          </a:xfrm>
        </p:spPr>
        <p:txBody>
          <a:bodyPr/>
          <a:lstStyle/>
          <a:p>
            <a:pPr eaLnBrk="1" hangingPunct="1"/>
            <a:r>
              <a:rPr lang="zh-TW" altLang="en-US" sz="4000" b="1" dirty="0" smtClean="0"/>
              <a:t>   大綱內容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714488"/>
            <a:ext cx="7758780" cy="38388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壹、</a:t>
            </a: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r>
              <a:rPr lang="en-US" altLang="zh-TW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從一位雙殊特殊生談起</a:t>
            </a:r>
            <a:r>
              <a:rPr lang="en-US" altLang="zh-TW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zh-TW" sz="36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貳、課程教學、評量調整、輔導</a:t>
            </a:r>
            <a:endParaRPr lang="en-US" altLang="zh-TW" sz="36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參、國教署</a:t>
            </a:r>
            <a:r>
              <a:rPr lang="zh-TW" altLang="en-US" sz="3600" dirty="0" smtClean="0"/>
              <a:t> </a:t>
            </a: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加強推動身心障礙資賦</a:t>
            </a:r>
            <a:endParaRPr lang="en-US" altLang="zh-TW" sz="36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 優異學生之發掘與輔導方案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肆、結語</a:t>
            </a:r>
            <a:endParaRPr lang="zh-TW" altLang="zh-TW" sz="36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000" b="1" dirty="0" smtClean="0">
              <a:solidFill>
                <a:srgbClr val="3333FF"/>
              </a:solidFill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dirty="0" smtClean="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929198"/>
            <a:ext cx="1262514" cy="122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43608" y="1772816"/>
            <a:ext cx="6643734" cy="4798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None/>
              <a:defRPr/>
            </a:pP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共同協助雙殊學生的發掘與輔導，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38"/>
              </a:spcBef>
              <a:buNone/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 盡力提供雙殊學生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的整合性服務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sz="2800" b="1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4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4"/>
          <p:cNvSpPr/>
          <p:nvPr/>
        </p:nvSpPr>
        <p:spPr>
          <a:xfrm>
            <a:off x="251520" y="548680"/>
            <a:ext cx="8640960" cy="7577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肆、結語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7EB40-03DA-4CC3-A5BE-0612BA117D7E}" type="slidenum">
              <a:rPr lang="en-US" altLang="zh-TW" smtClean="0"/>
              <a:pPr>
                <a:defRPr/>
              </a:pPr>
              <a:t>21</a:t>
            </a:fld>
            <a:endParaRPr lang="en-US" altLang="zh-TW" dirty="0" smtClean="0"/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7704" y="620688"/>
            <a:ext cx="6475884" cy="3699917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tx2"/>
                </a:solidFill>
                <a:ea typeface="標楷體" pitchFamily="65" charset="-120"/>
              </a:rPr>
              <a:t>報告完畢</a:t>
            </a:r>
            <a:br>
              <a:rPr lang="zh-TW" altLang="en-US" sz="6000" b="1" dirty="0" smtClean="0">
                <a:solidFill>
                  <a:schemeClr val="tx2"/>
                </a:solidFill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chemeClr val="tx2"/>
                </a:solidFill>
                <a:ea typeface="標楷體" pitchFamily="65" charset="-120"/>
              </a:rPr>
              <a:t>             </a:t>
            </a:r>
            <a:r>
              <a:rPr lang="zh-TW" altLang="en-US" sz="6000" b="1" dirty="0" smtClean="0">
                <a:solidFill>
                  <a:schemeClr val="tx2"/>
                </a:solidFill>
                <a:ea typeface="標楷體" pitchFamily="65" charset="-120"/>
              </a:rPr>
              <a:t>敬請指教</a:t>
            </a:r>
            <a:endParaRPr lang="zh-TW" altLang="en-US" sz="6000" b="1" dirty="0" smtClean="0">
              <a:solidFill>
                <a:schemeClr val="tx2"/>
              </a:solidFill>
              <a:ea typeface="標楷體" pitchFamily="65" charset="-120"/>
            </a:endParaRPr>
          </a:p>
        </p:txBody>
      </p:sp>
      <p:pic>
        <p:nvPicPr>
          <p:cNvPr id="4" name="圖片 3" descr="菁菁校園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663825" cy="2247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/>
          <p:nvPr/>
        </p:nvSpPr>
        <p:spPr>
          <a:xfrm>
            <a:off x="251520" y="548680"/>
            <a:ext cx="8640960" cy="7577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E5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壹、前言</a:t>
            </a:r>
            <a:r>
              <a:rPr lang="en-US" altLang="zh-TW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從本校一位雙殊特殊生談起</a:t>
            </a:r>
            <a:endParaRPr lang="zh-TW" altLang="en-US" sz="4000" dirty="0" smtClean="0">
              <a:solidFill>
                <a:srgbClr val="FFC0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96113" y="6481763"/>
            <a:ext cx="2133600" cy="365125"/>
          </a:xfrm>
        </p:spPr>
        <p:txBody>
          <a:bodyPr/>
          <a:lstStyle/>
          <a:p>
            <a:pPr>
              <a:defRPr/>
            </a:pPr>
            <a:fld id="{00D86E4D-E8B6-4809-9BA5-6F816C924886}" type="slidenum"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" name="內容版面配置區 9"/>
          <p:cNvGraphicFramePr>
            <a:graphicFrameLocks/>
          </p:cNvGraphicFramePr>
          <p:nvPr/>
        </p:nvGraphicFramePr>
        <p:xfrm>
          <a:off x="539552" y="2113322"/>
          <a:ext cx="8358246" cy="474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1357290" y="1428736"/>
          <a:ext cx="7229695" cy="482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886" name="矩形 6"/>
          <p:cNvSpPr>
            <a:spLocks noChangeArrowheads="1"/>
          </p:cNvSpPr>
          <p:nvPr/>
        </p:nvSpPr>
        <p:spPr bwMode="auto">
          <a:xfrm>
            <a:off x="0" y="549275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ctr"/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3600" b="1" dirty="0" smtClean="0">
                <a:solidFill>
                  <a:srgbClr val="FFDBB7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新竹女中協助雙殊學生</a:t>
            </a:r>
            <a:endParaRPr lang="zh-TW" altLang="zh-TW" sz="3600" b="1" dirty="0">
              <a:solidFill>
                <a:srgbClr val="FFDBB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4"/>
          <p:cNvSpPr/>
          <p:nvPr/>
        </p:nvSpPr>
        <p:spPr>
          <a:xfrm>
            <a:off x="0" y="2928938"/>
            <a:ext cx="4500563" cy="500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marL="343080" indent="-342720">
              <a:spcBef>
                <a:spcPts val="360"/>
              </a:spcBef>
              <a:spcAft>
                <a:spcPts val="0"/>
              </a:spcAft>
              <a:defRPr/>
            </a:pPr>
            <a:endParaRPr lang="zh-TW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文字版面配置區 4"/>
          <p:cNvSpPr/>
          <p:nvPr/>
        </p:nvSpPr>
        <p:spPr>
          <a:xfrm>
            <a:off x="0" y="6357938"/>
            <a:ext cx="4500563" cy="500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marL="343080" indent="-342720">
              <a:spcBef>
                <a:spcPts val="360"/>
              </a:spcBef>
              <a:spcAft>
                <a:spcPts val="0"/>
              </a:spcAft>
              <a:defRPr/>
            </a:pPr>
            <a:endParaRPr lang="zh-TW" sz="24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文字版面配置區 4"/>
          <p:cNvSpPr/>
          <p:nvPr/>
        </p:nvSpPr>
        <p:spPr>
          <a:xfrm flipH="1">
            <a:off x="4284663" y="3168650"/>
            <a:ext cx="4535487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marL="343080" indent="-342720">
              <a:spcBef>
                <a:spcPts val="360"/>
              </a:spcBef>
              <a:spcAft>
                <a:spcPts val="0"/>
              </a:spcAft>
              <a:defRPr/>
            </a:pPr>
            <a:endParaRPr lang="zh-TW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pic>
        <p:nvPicPr>
          <p:cNvPr id="61449" name="圖片 15"/>
          <p:cNvPicPr>
            <a:picLocks noChangeAspect="1"/>
          </p:cNvPicPr>
          <p:nvPr/>
        </p:nvPicPr>
        <p:blipFill>
          <a:blip r:embed="rId3" cstate="print"/>
          <a:srcRect t="13953" b="9302"/>
          <a:stretch>
            <a:fillRect/>
          </a:stretch>
        </p:blipFill>
        <p:spPr bwMode="auto">
          <a:xfrm>
            <a:off x="4572000" y="214290"/>
            <a:ext cx="4572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19"/>
          <p:cNvSpPr/>
          <p:nvPr/>
        </p:nvSpPr>
        <p:spPr>
          <a:xfrm>
            <a:off x="0" y="2324188"/>
            <a:ext cx="4572000" cy="524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>
                <a:solidFill>
                  <a:srgbClr val="FFFF00"/>
                </a:solidFill>
              </a:defRPr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</a:t>
            </a:r>
            <a:r>
              <a:rPr lang="zh-TW" sz="2200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教師</a:t>
            </a:r>
            <a:r>
              <a:rPr lang="zh-TW" sz="2200" dirty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助理</a:t>
            </a:r>
            <a:r>
              <a:rPr lang="zh-TW" sz="2200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協助</a:t>
            </a:r>
            <a:r>
              <a:rPr lang="zh-TW" altLang="en-US" sz="2200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林生</a:t>
            </a:r>
            <a:r>
              <a:rPr lang="zh-TW" sz="2200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錄音、抄筆記等</a:t>
            </a:r>
            <a:endParaRPr lang="zh-TW" sz="2200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11" name="矩形 19"/>
          <p:cNvSpPr/>
          <p:nvPr/>
        </p:nvSpPr>
        <p:spPr>
          <a:xfrm>
            <a:off x="0" y="895428"/>
            <a:ext cx="4572000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                 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特殊</a:t>
            </a:r>
            <a:r>
              <a:rPr lang="zh-TW" altLang="en-US" dirty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應考服務</a:t>
            </a:r>
          </a:p>
        </p:txBody>
      </p:sp>
      <p:sp>
        <p:nvSpPr>
          <p:cNvPr id="12" name="矩形 19"/>
          <p:cNvSpPr/>
          <p:nvPr/>
        </p:nvSpPr>
        <p:spPr>
          <a:xfrm>
            <a:off x="0" y="1824122"/>
            <a:ext cx="4572000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    輔</a:t>
            </a:r>
            <a:r>
              <a:rPr lang="zh-TW" altLang="en-US" dirty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具科技運用課程</a:t>
            </a:r>
          </a:p>
        </p:txBody>
      </p:sp>
      <p:sp>
        <p:nvSpPr>
          <p:cNvPr id="13" name="矩形 19"/>
          <p:cNvSpPr/>
          <p:nvPr/>
        </p:nvSpPr>
        <p:spPr>
          <a:xfrm>
            <a:off x="0" y="1395494"/>
            <a:ext cx="4584552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專業團隊到</a:t>
            </a:r>
            <a:r>
              <a:rPr lang="zh-TW" altLang="en-US" dirty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校服務</a:t>
            </a:r>
          </a:p>
        </p:txBody>
      </p:sp>
      <p:sp>
        <p:nvSpPr>
          <p:cNvPr id="61454" name="投影片編號版面配置區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15324-F108-4440-AF08-5F4644FAD571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5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 bwMode="auto">
          <a:xfrm flipV="1">
            <a:off x="4572000" y="1785926"/>
            <a:ext cx="2714644" cy="78581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矩形 19"/>
          <p:cNvSpPr/>
          <p:nvPr/>
        </p:nvSpPr>
        <p:spPr>
          <a:xfrm>
            <a:off x="0" y="2824254"/>
            <a:ext cx="4584552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無障礙學習環境調整</a:t>
            </a:r>
            <a:endParaRPr lang="zh-TW" altLang="en-US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18" name="矩形 19"/>
          <p:cNvSpPr/>
          <p:nvPr/>
        </p:nvSpPr>
        <p:spPr>
          <a:xfrm>
            <a:off x="2559216" y="5072074"/>
            <a:ext cx="4572000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指導小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論文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、安排資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優專題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講座</a:t>
            </a:r>
            <a:endParaRPr lang="zh-TW" altLang="en-US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19" name="矩形 19"/>
          <p:cNvSpPr/>
          <p:nvPr/>
        </p:nvSpPr>
        <p:spPr>
          <a:xfrm>
            <a:off x="2559216" y="5572140"/>
            <a:ext cx="4572000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     指導參加各項語文競賽</a:t>
            </a:r>
            <a:endParaRPr lang="zh-TW" altLang="en-US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25" name="矩形 19"/>
          <p:cNvSpPr/>
          <p:nvPr/>
        </p:nvSpPr>
        <p:spPr>
          <a:xfrm>
            <a:off x="2559216" y="4572008"/>
            <a:ext cx="4584552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          </a:t>
            </a: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出缺席的彈性調整</a:t>
            </a:r>
            <a:endParaRPr lang="zh-TW" altLang="en-US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sp>
        <p:nvSpPr>
          <p:cNvPr id="27" name="矩形 19"/>
          <p:cNvSpPr/>
          <p:nvPr/>
        </p:nvSpPr>
        <p:spPr>
          <a:xfrm>
            <a:off x="2559216" y="6072206"/>
            <a:ext cx="4584552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marL="343080" indent="-342720" algn="r">
              <a:spcBef>
                <a:spcPts val="360"/>
              </a:spcBef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文鼎新中特黑" pitchFamily="50"/>
                <a:ea typeface="文鼎新中特黑" pitchFamily="2"/>
                <a:cs typeface="Arial" pitchFamily="2"/>
              </a:rPr>
              <a:t>林生獲總統教育獎奮發向上獎</a:t>
            </a:r>
            <a:endParaRPr lang="zh-TW" altLang="en-US" dirty="0">
              <a:solidFill>
                <a:srgbClr val="FFFF00"/>
              </a:solidFill>
              <a:latin typeface="文鼎新中特黑" pitchFamily="50"/>
              <a:ea typeface="文鼎新中特黑" pitchFamily="2"/>
              <a:cs typeface="Arial" pitchFamily="2"/>
            </a:endParaRPr>
          </a:p>
        </p:txBody>
      </p:sp>
      <p:pic>
        <p:nvPicPr>
          <p:cNvPr id="29" name="圖片 28" descr="0002.jpg"/>
          <p:cNvPicPr>
            <a:picLocks noChangeAspect="1"/>
          </p:cNvPicPr>
          <p:nvPr/>
        </p:nvPicPr>
        <p:blipFill>
          <a:blip r:embed="rId4" cstate="print"/>
          <a:srcRect t="22952" b="5640"/>
          <a:stretch>
            <a:fillRect/>
          </a:stretch>
        </p:blipFill>
        <p:spPr>
          <a:xfrm>
            <a:off x="4572000" y="2571744"/>
            <a:ext cx="4572000" cy="2000264"/>
          </a:xfrm>
          <a:prstGeom prst="rect">
            <a:avLst/>
          </a:prstGeom>
        </p:spPr>
      </p:pic>
      <p:pic>
        <p:nvPicPr>
          <p:cNvPr id="30" name="圖片 29" descr="0001.jpg"/>
          <p:cNvPicPr>
            <a:picLocks noChangeAspect="1"/>
          </p:cNvPicPr>
          <p:nvPr/>
        </p:nvPicPr>
        <p:blipFill>
          <a:blip r:embed="rId5" cstate="print"/>
          <a:srcRect r="11866"/>
          <a:stretch>
            <a:fillRect/>
          </a:stretch>
        </p:blipFill>
        <p:spPr>
          <a:xfrm rot="16200000">
            <a:off x="6817362" y="4531362"/>
            <a:ext cx="2653012" cy="2000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圖片 7"/>
          <p:cNvPicPr>
            <a:picLocks noChangeAspect="1"/>
          </p:cNvPicPr>
          <p:nvPr/>
        </p:nvPicPr>
        <p:blipFill>
          <a:blip r:embed="rId3" cstate="print"/>
          <a:srcRect l="5833" r="11564"/>
          <a:stretch>
            <a:fillRect/>
          </a:stretch>
        </p:blipFill>
        <p:spPr bwMode="auto">
          <a:xfrm>
            <a:off x="1000100" y="142852"/>
            <a:ext cx="30718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000100" y="5715016"/>
            <a:ext cx="3071834" cy="4243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>
                <a:solidFill>
                  <a:srgbClr val="FFFF00"/>
                </a:solidFill>
              </a:defRPr>
            </a:pPr>
            <a:r>
              <a:rPr 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校長</a:t>
            </a:r>
            <a:r>
              <a:rPr 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鼓勵林</a:t>
            </a:r>
            <a:r>
              <a:rPr 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同學及其母親</a:t>
            </a:r>
          </a:p>
        </p:txBody>
      </p:sp>
      <p:sp>
        <p:nvSpPr>
          <p:cNvPr id="64519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FF5B5-5EF3-4FAE-A5C5-240E727F8A85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6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4214810" y="4857760"/>
            <a:ext cx="4929190" cy="4243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00"/>
                </a:solidFill>
              </a:defRPr>
            </a:pP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雙殊學生</a:t>
            </a:r>
            <a:r>
              <a:rPr 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林</a:t>
            </a:r>
            <a:r>
              <a:rPr lang="zh-TW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同學學業</a:t>
            </a:r>
            <a:r>
              <a:rPr 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優良</a:t>
            </a: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獎</a:t>
            </a:r>
            <a:endParaRPr lang="zh-TW" sz="20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pitchFamily="2"/>
            </a:endParaRPr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500702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10703.jpg"/>
          <p:cNvPicPr>
            <a:picLocks noChangeAspect="1"/>
          </p:cNvPicPr>
          <p:nvPr/>
        </p:nvPicPr>
        <p:blipFill>
          <a:blip r:embed="rId5"/>
          <a:srcRect l="4736"/>
          <a:stretch>
            <a:fillRect/>
          </a:stretch>
        </p:blipFill>
        <p:spPr>
          <a:xfrm>
            <a:off x="4214810" y="1357298"/>
            <a:ext cx="4929190" cy="3498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4F7A1-5CD3-4B62-B65B-B1542B21392B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1026" name="Picture 2" descr="C:\Users\User\Desktop\109校長會議報告\10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3714776" cy="3286123"/>
          </a:xfrm>
          <a:prstGeom prst="rect">
            <a:avLst/>
          </a:prstGeom>
          <a:noFill/>
        </p:spPr>
      </p:pic>
      <p:pic>
        <p:nvPicPr>
          <p:cNvPr id="1027" name="Picture 3" descr="C:\Users\User\Desktop\109校長會議報告\1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095779" cy="3232569"/>
          </a:xfrm>
          <a:prstGeom prst="rect">
            <a:avLst/>
          </a:prstGeom>
          <a:noFill/>
        </p:spPr>
      </p:pic>
      <p:sp>
        <p:nvSpPr>
          <p:cNvPr id="5" name="矩形 5"/>
          <p:cNvSpPr/>
          <p:nvPr/>
        </p:nvSpPr>
        <p:spPr>
          <a:xfrm>
            <a:off x="5286380" y="3214686"/>
            <a:ext cx="3455987" cy="4909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>
                <a:solidFill>
                  <a:srgbClr val="FFFF00"/>
                </a:solidFill>
              </a:defRPr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林生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獲得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合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勤獎學金</a:t>
            </a:r>
            <a:endParaRPr lang="en-US" altLang="zh-TW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3286124"/>
            <a:ext cx="3714775" cy="4909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  <a:prstDash val="solid"/>
          </a:ln>
        </p:spPr>
        <p:txBody>
          <a:bodyPr wrap="squar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>
                <a:solidFill>
                  <a:srgbClr val="FFFF00"/>
                </a:solidFill>
              </a:defRPr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林</a:t>
            </a:r>
            <a:r>
              <a:rPr 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生</a:t>
            </a:r>
            <a:r>
              <a:rPr lang="zh-TW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pitchFamily="2"/>
              </a:rPr>
              <a:t>獲得學校學業優良獎</a:t>
            </a:r>
          </a:p>
        </p:txBody>
      </p:sp>
      <p:pic>
        <p:nvPicPr>
          <p:cNvPr id="7" name="Picture 2" descr="C:\Users\User\Desktop\109校長會議報告\10701.jpg"/>
          <p:cNvPicPr>
            <a:picLocks noChangeAspect="1" noChangeArrowheads="1"/>
          </p:cNvPicPr>
          <p:nvPr/>
        </p:nvPicPr>
        <p:blipFill>
          <a:blip r:embed="rId4"/>
          <a:srcRect l="6662" r="9899"/>
          <a:stretch>
            <a:fillRect/>
          </a:stretch>
        </p:blipFill>
        <p:spPr bwMode="auto">
          <a:xfrm>
            <a:off x="1071538" y="3714752"/>
            <a:ext cx="3714776" cy="2714644"/>
          </a:xfrm>
          <a:prstGeom prst="rect">
            <a:avLst/>
          </a:prstGeom>
          <a:noFill/>
        </p:spPr>
      </p:pic>
      <p:pic>
        <p:nvPicPr>
          <p:cNvPr id="8" name="圖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92919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C373-6078-400C-AA67-58C79C742515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2857488" y="6143644"/>
            <a:ext cx="3857652" cy="432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資源班獻花給林生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488" y="357166"/>
            <a:ext cx="3857652" cy="432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代表畢業生領畢業證書</a:t>
            </a:r>
            <a:endParaRPr lang="zh-TW" altLang="en-US" sz="2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2020_1.06.16頒發畢業證書_20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643314"/>
            <a:ext cx="3815284" cy="2516587"/>
          </a:xfrm>
          <a:prstGeom prst="rect">
            <a:avLst/>
          </a:prstGeom>
        </p:spPr>
      </p:pic>
      <p:pic>
        <p:nvPicPr>
          <p:cNvPr id="18" name="圖片 17" descr="2020_4.06.16頒發畢業證書_20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785794"/>
            <a:ext cx="3862579" cy="2714644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0720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C373-6078-400C-AA67-58C79C742515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15" name="圖片 14" descr="露新給淑美校長的卡片(內文).jpg"/>
          <p:cNvPicPr>
            <a:picLocks noChangeAspect="1"/>
          </p:cNvPicPr>
          <p:nvPr/>
        </p:nvPicPr>
        <p:blipFill>
          <a:blip r:embed="rId2" cstate="print"/>
          <a:srcRect b="48950"/>
          <a:stretch>
            <a:fillRect/>
          </a:stretch>
        </p:blipFill>
        <p:spPr>
          <a:xfrm>
            <a:off x="571472" y="357166"/>
            <a:ext cx="4572032" cy="4857784"/>
          </a:xfrm>
          <a:prstGeom prst="rect">
            <a:avLst/>
          </a:prstGeom>
        </p:spPr>
      </p:pic>
      <p:pic>
        <p:nvPicPr>
          <p:cNvPr id="16" name="圖片 15" descr="2020_3.06.16頒發畢業證書_20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429000"/>
            <a:ext cx="3606384" cy="2401189"/>
          </a:xfrm>
          <a:prstGeom prst="rect">
            <a:avLst/>
          </a:prstGeom>
        </p:spPr>
      </p:pic>
      <p:sp>
        <p:nvSpPr>
          <p:cNvPr id="17" name="五邊形 16"/>
          <p:cNvSpPr/>
          <p:nvPr/>
        </p:nvSpPr>
        <p:spPr bwMode="auto">
          <a:xfrm flipH="1">
            <a:off x="4932040" y="1052736"/>
            <a:ext cx="3960440" cy="576064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林生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我的一封信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Sorts" pitchFamily="2" charset="2"/>
              <a:ea typeface="新細明體" pitchFamily="18" charset="-120"/>
            </a:endParaRPr>
          </a:p>
        </p:txBody>
      </p:sp>
      <p:sp>
        <p:nvSpPr>
          <p:cNvPr id="18" name="五邊形 17"/>
          <p:cNvSpPr/>
          <p:nvPr/>
        </p:nvSpPr>
        <p:spPr bwMode="auto">
          <a:xfrm>
            <a:off x="1071538" y="5286388"/>
            <a:ext cx="4175894" cy="576064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校長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在畢業典禮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鼓勵林同學</a:t>
            </a: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Blush">
  <a:themeElements>
    <a:clrScheme name="Blush 5">
      <a:dk1>
        <a:srgbClr val="660066"/>
      </a:dk1>
      <a:lt1>
        <a:srgbClr val="FFFFFF"/>
      </a:lt1>
      <a:dk2>
        <a:srgbClr val="008000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Sorts" pitchFamily="2" charset="2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Sorts" pitchFamily="2" charset="2"/>
            <a:ea typeface="新細明體" pitchFamily="18" charset="-12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5">
        <a:dk1>
          <a:srgbClr val="660066"/>
        </a:dk1>
        <a:lt1>
          <a:srgbClr val="FFFFFF"/>
        </a:lt1>
        <a:dk2>
          <a:srgbClr val="008000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Office\Templates\簡報設計範本\BLUSH.POT</Template>
  <TotalTime>7710</TotalTime>
  <Words>1012</Words>
  <Application>Microsoft Office PowerPoint</Application>
  <PresentationFormat>如螢幕大小 (4:3)</PresentationFormat>
  <Paragraphs>160</Paragraphs>
  <Slides>21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Blush</vt:lpstr>
      <vt:lpstr>如何推動身心障礙資賦優異(雙殊) 學生發掘、鑑定與教學、輔導？</vt:lpstr>
      <vt:lpstr>   大綱內容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報告完畢             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國民教育階段智能障礙類          課程綱要之應用</dc:title>
  <dc:creator>ASUS USER</dc:creator>
  <cp:lastModifiedBy>User</cp:lastModifiedBy>
  <cp:revision>657</cp:revision>
  <cp:lastPrinted>2001-04-30T03:34:39Z</cp:lastPrinted>
  <dcterms:created xsi:type="dcterms:W3CDTF">2001-04-09T08:25:41Z</dcterms:created>
  <dcterms:modified xsi:type="dcterms:W3CDTF">2020-07-10T07:17:57Z</dcterms:modified>
</cp:coreProperties>
</file>