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5" r:id="rId6"/>
    <p:sldId id="267" r:id="rId7"/>
    <p:sldId id="266" r:id="rId8"/>
    <p:sldId id="259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7" autoAdjust="0"/>
    <p:restoredTop sz="94404" autoAdjust="0"/>
  </p:normalViewPr>
  <p:slideViewPr>
    <p:cSldViewPr snapToGrid="0">
      <p:cViewPr>
        <p:scale>
          <a:sx n="72" d="100"/>
          <a:sy n="72" d="100"/>
        </p:scale>
        <p:origin x="-115" y="-1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56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53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11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37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741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94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378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4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0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3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3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52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9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21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1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2C56E0F-FA64-43E5-B080-4E824D66C35B}" type="datetimeFigureOut">
              <a:rPr lang="zh-TW" altLang="en-US" smtClean="0"/>
              <a:t>14/12/21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3933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%E5%82%B3%E8%AA%AA%E5%B0%8D%E6%B1%BA4%E5%91%A8%E5%B9%B4&amp;sxsrf=ALeKk01iub_RgX6Ico9H1iz9rsa70mwPsw:1603554193372&amp;source=lnms&amp;tbm=isch&amp;sa=X&amp;ved=2ahUKEwjqqMvwyM3sAhUxyIsBHfiIAWgQ_AUoAXoECAcQAw&amp;biw=1920&amp;bih=969" TargetMode="External"/><Relationship Id="rId2" Type="http://schemas.openxmlformats.org/officeDocument/2006/relationships/hyperlink" Target="https://moba.garena.tw/game/heroe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h.wikipedia.org/wiki/%E8%B1%A1%E6%A3%8B" TargetMode="External"/><Relationship Id="rId4" Type="http://schemas.openxmlformats.org/officeDocument/2006/relationships/hyperlink" Target="https://www.google.com/search?q=%E8%B1%A1%E6%A3%8B&amp;sxsrf=ALeKk00SxkZTccNjfRKgTFQtlNCRfspIkg:1603558536558&amp;source=lnms&amp;tbm=isch&amp;sa=X&amp;ved=2ahUKEwjrsMqH2c3sAhUwzIsBHUNTAvIQ_AUoAXoECAcQAw&amp;biw=1920&amp;bih=96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13769" y="0"/>
            <a:ext cx="6452154" cy="2971801"/>
          </a:xfrm>
        </p:spPr>
        <p:txBody>
          <a:bodyPr>
            <a:noAutofit/>
          </a:bodyPr>
          <a:lstStyle/>
          <a:p>
            <a:r>
              <a:rPr lang="zh-TW" altLang="en-US" sz="2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傳棋</a:t>
            </a:r>
            <a:endParaRPr lang="zh-TW" altLang="en-US" sz="2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3662" y="3083250"/>
            <a:ext cx="7462261" cy="3757352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第二組組長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賴昱安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組織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組員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彭星硯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設計遊戲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林褚羿翔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PPT</a:t>
            </a: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吳添舜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採買 製作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PPT</a:t>
            </a: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趙致忠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製作棋盤、象棋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王志祥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製作棋盤、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象棋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陳仩益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買 製作</a:t>
            </a:r>
            <a:endParaRPr lang="zh-TW" altLang="en-US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406640" y="5338902"/>
            <a:ext cx="4547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國文彈選課程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指導老師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鄭名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棋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33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951" y="154415"/>
            <a:ext cx="8534400" cy="1507067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反思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1951" y="1799705"/>
            <a:ext cx="11784879" cy="505829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我們這組做出來的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東西是一個很龐大的桌遊，我們擁有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相同的興趣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與一定的熱忱才能激盪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出許多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想法，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象棋這種流傳千古的娛樂有了新的詮釋。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雖然也有遇到一些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困難，像是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規則一開始跟我們的遊戲沒有太大的關聯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，又或是棋子的黏貼方式各有各的想法，最終我們也集結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大家的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建議和想法突破了重重的關卡，一起完成了「傳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棋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」這份遊戲，讓一塵不變的象棋有了全新的樣貌呈現在我們的眼前。</a:t>
            </a:r>
            <a:endParaRPr lang="en-US" altLang="zh-TW" sz="3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936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510" y="197135"/>
            <a:ext cx="8534400" cy="1507067"/>
          </a:xfrm>
        </p:spPr>
        <p:txBody>
          <a:bodyPr>
            <a:noAutofit/>
          </a:bodyPr>
          <a:lstStyle/>
          <a:p>
            <a:r>
              <a:rPr lang="zh-TW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參考來源</a:t>
            </a:r>
            <a:r>
              <a:rPr lang="en-US" altLang="zh-TW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0510" y="1705674"/>
            <a:ext cx="10853854" cy="4763100"/>
          </a:xfrm>
        </p:spPr>
        <p:txBody>
          <a:bodyPr anchor="t"/>
          <a:lstStyle/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傳說官網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moba.garena.tw/game/heroes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傳說四周年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https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://www.google.com/search?q=%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E5%82%B3%E8%AA%AA%E5%B0%8D%E6%B1%BA4%E5%91%A8%E5%B9%B4&amp;sxsrf=ALeKk01iub_RgX6Ico9H1iz9rsa70mwPsw:1603554193372&amp;source=lnms&amp;tbm=isch&amp;sa=X&amp;ved=2ahUKEwjqqMvwyM3sAhUxyIsBHfiIAWgQ_AUoAXoECAcQAw&amp;biw=1920&amp;bih=969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象棋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1: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https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://www.google.com/search?q=%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E8%B1%A1%E6%A3%8B&amp;sxsrf=ALeKk00SxkZTccNjfRKgTFQtlNCRfspIkg:1603558536558&amp;source=lnms&amp;tbm=isch&amp;sa=X&amp;ved=2ahUKEwjrsMqH2c3sAhUwzIsBHUNTAvIQ_AUoAXoECAcQAw&amp;biw=1920&amp;bih=969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象棋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2: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https://zh.wikipedia.org/wiki/%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E8%B1%A1%E6%A3%8B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725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謝謝大家的幫忙火雞伯開完刀安全回家了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" b="6410"/>
          <a:stretch/>
        </p:blipFill>
        <p:spPr bwMode="auto">
          <a:xfrm>
            <a:off x="1750828" y="0"/>
            <a:ext cx="10441172" cy="687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未提供說明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5005"/>
            <a:ext cx="3338623" cy="30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0264" y="247840"/>
            <a:ext cx="8534400" cy="1507067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設計來源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0264" y="1789080"/>
            <a:ext cx="11236238" cy="5002418"/>
          </a:xfrm>
        </p:spPr>
        <p:txBody>
          <a:bodyPr anchor="t">
            <a:normAutofit/>
          </a:bodyPr>
          <a:lstStyle/>
          <a:p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邏輯思考</a:t>
            </a:r>
            <a:endParaRPr lang="en-US" altLang="zh-TW" sz="5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傳說對決</a:t>
            </a:r>
            <a:r>
              <a:rPr lang="en-US" altLang="zh-TW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周年</a:t>
            </a:r>
            <a:endParaRPr lang="en-US" altLang="zh-TW" sz="5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打破象棋的刻板印象</a:t>
            </a:r>
            <a:endParaRPr lang="en-US" altLang="zh-TW" sz="5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8" name="Picture 4" descr="Garena 傳說對決》四周年系列活動開跑「葉娜月落星沉」造型同步登場《Arena of Valor》 - 巴哈姆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977"/>
            <a:ext cx="12281647" cy="690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Legends Dream Garden: 【中文-說明文】有趣的中國象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13" y="-32059"/>
            <a:ext cx="9655025" cy="68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中國象棋套裝大號楠竹象棋楠竹象棋盒送皮革象棋盤全竹象棋| 露天拍賣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1"/>
          <a:stretch/>
        </p:blipFill>
        <p:spPr bwMode="auto">
          <a:xfrm>
            <a:off x="2284278" y="-36934"/>
            <a:ext cx="7952279" cy="69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75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9768" y="306030"/>
            <a:ext cx="1410595" cy="6036581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正常玩法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266903" y="0"/>
            <a:ext cx="8235142" cy="6858000"/>
            <a:chOff x="5652655" y="698268"/>
            <a:chExt cx="6821443" cy="562771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/>
            <a:srcRect l="10442" t="17238" r="83720" b="17484"/>
            <a:stretch/>
          </p:blipFill>
          <p:spPr>
            <a:xfrm>
              <a:off x="5652655" y="698269"/>
              <a:ext cx="894696" cy="5627715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/>
            <a:srcRect l="23238" t="17238" r="38091" b="17484"/>
            <a:stretch/>
          </p:blipFill>
          <p:spPr>
            <a:xfrm>
              <a:off x="6547351" y="698268"/>
              <a:ext cx="5926747" cy="5627715"/>
            </a:xfrm>
            <a:prstGeom prst="rect">
              <a:avLst/>
            </a:prstGeom>
          </p:spPr>
        </p:pic>
      </p:grpSp>
      <p:sp>
        <p:nvSpPr>
          <p:cNvPr id="3" name="向右箭號 2"/>
          <p:cNvSpPr/>
          <p:nvPr/>
        </p:nvSpPr>
        <p:spPr>
          <a:xfrm>
            <a:off x="2460567" y="972589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2460567" y="1662546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2460567" y="3991494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>
            <a:off x="2460567" y="5020887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2460567" y="6147262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2460567" y="3084022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2460567" y="2301241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333403" y="872836"/>
            <a:ext cx="1013616" cy="54864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300153" y="1562793"/>
            <a:ext cx="1013616" cy="53617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300153" y="2169459"/>
            <a:ext cx="1013616" cy="595093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300153" y="2926079"/>
            <a:ext cx="1013616" cy="614979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3300153" y="3865417"/>
            <a:ext cx="1013616" cy="54864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3316778" y="4899089"/>
            <a:ext cx="1013616" cy="54864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3326070" y="6046408"/>
            <a:ext cx="1013616" cy="54864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l="35976" t="30161" r="35173" b="20628"/>
          <a:stretch/>
        </p:blipFill>
        <p:spPr>
          <a:xfrm>
            <a:off x="4347020" y="-19051"/>
            <a:ext cx="7155026" cy="6864731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4"/>
          <a:srcRect l="36890" t="27645" r="35426" b="23014"/>
          <a:stretch/>
        </p:blipFill>
        <p:spPr>
          <a:xfrm>
            <a:off x="4347018" y="0"/>
            <a:ext cx="7155027" cy="6817624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5"/>
          <a:srcRect l="25692" t="36419" r="27270" b="17084"/>
          <a:stretch/>
        </p:blipFill>
        <p:spPr>
          <a:xfrm>
            <a:off x="4396894" y="1682668"/>
            <a:ext cx="7580133" cy="4214814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6"/>
          <a:srcRect l="27890" t="40905" r="31146" b="19859"/>
          <a:stretch/>
        </p:blipFill>
        <p:spPr>
          <a:xfrm>
            <a:off x="4313769" y="1654612"/>
            <a:ext cx="7744087" cy="4172262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7"/>
          <a:srcRect l="37917" t="33141" r="41232" b="14416"/>
          <a:stretch/>
        </p:blipFill>
        <p:spPr>
          <a:xfrm>
            <a:off x="5344010" y="-16872"/>
            <a:ext cx="4723207" cy="6682384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8"/>
          <a:srcRect l="34406" t="41569" r="25411" b="20069"/>
          <a:stretch/>
        </p:blipFill>
        <p:spPr>
          <a:xfrm>
            <a:off x="4380268" y="1782734"/>
            <a:ext cx="7596759" cy="407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9181" y="281188"/>
            <a:ext cx="1410595" cy="6036581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特殊玩</a:t>
            </a:r>
            <a:r>
              <a:rPr lang="zh-TW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</a:p>
        </p:txBody>
      </p:sp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841158"/>
              </p:ext>
            </p:extLst>
          </p:nvPr>
        </p:nvGraphicFramePr>
        <p:xfrm>
          <a:off x="1971614" y="719663"/>
          <a:ext cx="10036355" cy="5630670"/>
        </p:xfrm>
        <a:graphic>
          <a:graphicData uri="http://schemas.openxmlformats.org/drawingml/2006/table">
            <a:tbl>
              <a:tblPr bandRow="1">
                <a:tableStyleId>{D113A9D2-9D6B-4929-AA2D-F23B5EE8CBE7}</a:tableStyleId>
              </a:tblPr>
              <a:tblGrid>
                <a:gridCol w="1970658">
                  <a:extLst>
                    <a:ext uri="{9D8B030D-6E8A-4147-A177-3AD203B41FA5}">
                      <a16:colId xmlns:a16="http://schemas.microsoft.com/office/drawing/2014/main" xmlns="" val="3319612118"/>
                    </a:ext>
                  </a:extLst>
                </a:gridCol>
                <a:gridCol w="8065697">
                  <a:extLst>
                    <a:ext uri="{9D8B030D-6E8A-4147-A177-3AD203B41FA5}">
                      <a16:colId xmlns:a16="http://schemas.microsoft.com/office/drawing/2014/main" xmlns="" val="3462815280"/>
                    </a:ext>
                  </a:extLst>
                </a:gridCol>
              </a:tblGrid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帥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在九宮格內可以和對手交換位子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988978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仕</a:t>
                      </a:r>
                      <a:endParaRPr lang="en-US" altLang="zh-TW" sz="5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可以連續動兩次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0546883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可以飛到對面綠色的指定位子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飛過去時無法吃人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306828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傌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正常移動完六格後，使用技能使那六格內的敵人都無法動彈一回合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9957823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俥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整局都只能走斜的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7418399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炮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在一般炮能吃人的情況下，發動技能後可以使要被吃掉的棋子和炮架無法動彈，且下一輪必須動炮朝發動技能的方向吃人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無法指定將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4142859"/>
                  </a:ext>
                </a:extLst>
              </a:tr>
            </a:tbl>
          </a:graphicData>
        </a:graphic>
      </p:graphicFrame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2"/>
          <a:srcRect l="12122" t="38020" r="78128" b="44648"/>
          <a:stretch/>
        </p:blipFill>
        <p:spPr>
          <a:xfrm>
            <a:off x="2826116" y="719663"/>
            <a:ext cx="936610" cy="93661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/>
          <a:srcRect l="76972" t="62340" r="13213" b="20329"/>
          <a:stretch/>
        </p:blipFill>
        <p:spPr>
          <a:xfrm>
            <a:off x="2826117" y="1656274"/>
            <a:ext cx="946740" cy="940278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4"/>
          <a:srcRect l="76921" t="69169" r="13357" b="13500"/>
          <a:stretch/>
        </p:blipFill>
        <p:spPr>
          <a:xfrm>
            <a:off x="2826117" y="3517527"/>
            <a:ext cx="937836" cy="94027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5"/>
          <a:srcRect l="63958" t="48451" r="26228" b="34170"/>
          <a:stretch/>
        </p:blipFill>
        <p:spPr>
          <a:xfrm>
            <a:off x="2809236" y="4454138"/>
            <a:ext cx="971600" cy="96772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/>
          <a:srcRect l="63957" t="80860" r="26120" b="1870"/>
          <a:stretch/>
        </p:blipFill>
        <p:spPr>
          <a:xfrm>
            <a:off x="2826116" y="5421859"/>
            <a:ext cx="954719" cy="93454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/>
          <a:srcRect l="38077" t="55441" r="52161" b="27291"/>
          <a:stretch/>
        </p:blipFill>
        <p:spPr>
          <a:xfrm>
            <a:off x="2826117" y="2605177"/>
            <a:ext cx="955980" cy="951278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2826115" y="73865"/>
            <a:ext cx="6437155" cy="6493130"/>
            <a:chOff x="3530334" y="1202138"/>
            <a:chExt cx="4668042" cy="4708634"/>
          </a:xfrm>
        </p:grpSpPr>
        <p:pic>
          <p:nvPicPr>
            <p:cNvPr id="1026" name="Picture 2" descr="未提供說明。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7" t="30408" r="29682" b="20474"/>
            <a:stretch/>
          </p:blipFill>
          <p:spPr bwMode="auto">
            <a:xfrm>
              <a:off x="3530334" y="1202138"/>
              <a:ext cx="4668042" cy="470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直線單箭頭接點 4"/>
            <p:cNvCxnSpPr/>
            <p:nvPr/>
          </p:nvCxnSpPr>
          <p:spPr>
            <a:xfrm flipH="1">
              <a:off x="6245352" y="2490215"/>
              <a:ext cx="1178779" cy="2109217"/>
            </a:xfrm>
            <a:prstGeom prst="straightConnector1">
              <a:avLst/>
            </a:prstGeom>
            <a:ln w="76200">
              <a:headEnd type="arrow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8" name="Picture 4" descr="未提供說明。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6" t="30679" r="29630" b="20024"/>
          <a:stretch/>
        </p:blipFill>
        <p:spPr bwMode="auto">
          <a:xfrm>
            <a:off x="2849658" y="73865"/>
            <a:ext cx="6443730" cy="64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未提供說明。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0" t="30954" r="29479" b="20173"/>
          <a:stretch/>
        </p:blipFill>
        <p:spPr bwMode="auto">
          <a:xfrm>
            <a:off x="2809236" y="109539"/>
            <a:ext cx="6484152" cy="64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未提供說明。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6" t="30497" r="30181" b="19933"/>
          <a:stretch/>
        </p:blipFill>
        <p:spPr bwMode="auto">
          <a:xfrm>
            <a:off x="2885318" y="149606"/>
            <a:ext cx="6208986" cy="638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未提供說明。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7" t="30953" r="29591" b="20715"/>
          <a:stretch/>
        </p:blipFill>
        <p:spPr bwMode="auto">
          <a:xfrm>
            <a:off x="2796992" y="113381"/>
            <a:ext cx="6396704" cy="637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未提供說明。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0" t="27334" r="28116" b="12756"/>
          <a:stretch/>
        </p:blipFill>
        <p:spPr bwMode="auto">
          <a:xfrm>
            <a:off x="3028993" y="26256"/>
            <a:ext cx="6065311" cy="663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未提供說明。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8" t="29103" r="33466" b="19923"/>
          <a:stretch/>
        </p:blipFill>
        <p:spPr bwMode="auto">
          <a:xfrm>
            <a:off x="3896138" y="134352"/>
            <a:ext cx="4285893" cy="648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未提供說明。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37148" r="21382" b="20856"/>
          <a:stretch/>
        </p:blipFill>
        <p:spPr bwMode="auto">
          <a:xfrm>
            <a:off x="1253774" y="898653"/>
            <a:ext cx="9570620" cy="501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未提供說明。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8" t="35822" r="20975" b="20756"/>
          <a:stretch/>
        </p:blipFill>
        <p:spPr bwMode="auto">
          <a:xfrm>
            <a:off x="1310630" y="753420"/>
            <a:ext cx="9513764" cy="513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1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9768" y="306030"/>
            <a:ext cx="1410595" cy="6036581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特殊玩</a:t>
            </a:r>
            <a:r>
              <a:rPr lang="zh-TW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</a:p>
        </p:txBody>
      </p:sp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643789"/>
              </p:ext>
            </p:extLst>
          </p:nvPr>
        </p:nvGraphicFramePr>
        <p:xfrm>
          <a:off x="1971614" y="719663"/>
          <a:ext cx="10036355" cy="5630670"/>
        </p:xfrm>
        <a:graphic>
          <a:graphicData uri="http://schemas.openxmlformats.org/drawingml/2006/table">
            <a:tbl>
              <a:tblPr bandRow="1">
                <a:tableStyleId>{D113A9D2-9D6B-4929-AA2D-F23B5EE8CBE7}</a:tableStyleId>
              </a:tblPr>
              <a:tblGrid>
                <a:gridCol w="1970658">
                  <a:extLst>
                    <a:ext uri="{9D8B030D-6E8A-4147-A177-3AD203B41FA5}">
                      <a16:colId xmlns:a16="http://schemas.microsoft.com/office/drawing/2014/main" xmlns="" val="3319612118"/>
                    </a:ext>
                  </a:extLst>
                </a:gridCol>
                <a:gridCol w="8065697">
                  <a:extLst>
                    <a:ext uri="{9D8B030D-6E8A-4147-A177-3AD203B41FA5}">
                      <a16:colId xmlns:a16="http://schemas.microsoft.com/office/drawing/2014/main" xmlns="" val="3462815280"/>
                    </a:ext>
                  </a:extLst>
                </a:gridCol>
              </a:tblGrid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將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走完一步後使對手暫停一回合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988978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士</a:t>
                      </a:r>
                      <a:endParaRPr lang="en-US" altLang="zh-TW" sz="5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可以連續動兩次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0546883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象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可以飛到對面綠色的指定位子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飛過去時無法吃人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306828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馬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正常移動完六格後，使用技能使那六格內的敵人都無法動彈一回合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9957823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車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整局都只能走斜的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7418399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包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在一般炮能吃人的情況下，發動技能後可以使要被吃掉的棋子和炮架無法動彈，且下一輪必須動包朝發動技能的方向吃人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無法指定帥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4142859"/>
                  </a:ext>
                </a:extLst>
              </a:tr>
            </a:tbl>
          </a:graphicData>
        </a:graphic>
      </p:graphicFrame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/>
          <a:srcRect l="25042" t="69218" r="65040" b="13479"/>
          <a:stretch/>
        </p:blipFill>
        <p:spPr>
          <a:xfrm>
            <a:off x="2826116" y="733255"/>
            <a:ext cx="931916" cy="91439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/>
          <a:srcRect l="38027" t="69247" r="52120" b="13280"/>
          <a:stretch/>
        </p:blipFill>
        <p:spPr>
          <a:xfrm>
            <a:off x="2826116" y="1647654"/>
            <a:ext cx="959917" cy="95752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l="51085" t="20585" r="39233" b="61862"/>
          <a:stretch/>
        </p:blipFill>
        <p:spPr>
          <a:xfrm>
            <a:off x="2826116" y="3519577"/>
            <a:ext cx="955980" cy="9747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76949" t="62181" r="13167" b="20246"/>
          <a:stretch/>
        </p:blipFill>
        <p:spPr>
          <a:xfrm>
            <a:off x="2826117" y="4470855"/>
            <a:ext cx="937908" cy="93790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25126" t="37886" r="65092" b="44575"/>
          <a:stretch/>
        </p:blipFill>
        <p:spPr>
          <a:xfrm>
            <a:off x="2826116" y="5408763"/>
            <a:ext cx="955980" cy="96409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12061" t="62177" r="78063" b="20311"/>
          <a:stretch/>
        </p:blipFill>
        <p:spPr>
          <a:xfrm>
            <a:off x="2827377" y="2604209"/>
            <a:ext cx="954719" cy="9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未提供說明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99" y="147376"/>
            <a:ext cx="4761344" cy="63484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未提供說明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23" y="147376"/>
            <a:ext cx="4802084" cy="64027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014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tpe1-2.fna.fbcdn.net/v/t1.15752-9/s2048x2048/123646573_2876512655962872_1400103471092307036_n.jpg?_nc_cat=108&amp;ccb=2&amp;_nc_sid=ae9488&amp;_nc_ohc=qbW-gljhmXsAX_7Io6U&amp;_nc_ht=scontent.ftpe1-2.fna&amp;tp=7&amp;oh=c6f182dcc1cb359e73587e26c0557ec0&amp;oe=5FCDEEF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81794" cy="467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tpe1-3.fna.fbcdn.net/v/t1.15752-9/s2048x2048/123651743_377318970279859_3347960095480861886_n.jpg?_nc_cat=101&amp;ccb=2&amp;_nc_sid=ae9488&amp;_nc_ohc=WmS2928OaKUAX9nCCxN&amp;_nc_ht=scontent.ftpe1-3.fna&amp;tp=7&amp;oh=a6e404b12bdcf8e5f59c6e482d8096d4&amp;oe=5FCA9E1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22" y="2294627"/>
            <a:ext cx="9644778" cy="45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6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324" y="164715"/>
            <a:ext cx="8534400" cy="1507067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道具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5324" y="1671782"/>
            <a:ext cx="11784879" cy="5028277"/>
          </a:xfrm>
        </p:spPr>
        <p:txBody>
          <a:bodyPr anchor="t">
            <a:normAutofit/>
          </a:bodyPr>
          <a:lstStyle/>
          <a:p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藍方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棋子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×16</a:t>
            </a:r>
          </a:p>
          <a:p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紅方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旗子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×16</a:t>
            </a:r>
          </a:p>
          <a:p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迴紋針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×14</a:t>
            </a:r>
          </a:p>
          <a:p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40×45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的方型棋盤</a:t>
            </a:r>
            <a:endParaRPr lang="zh-TW" altLang="en-US" sz="6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354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8452" y="256154"/>
            <a:ext cx="8534400" cy="1507067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材料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8452" y="1763221"/>
            <a:ext cx="11178050" cy="5003339"/>
          </a:xfrm>
        </p:spPr>
        <p:txBody>
          <a:bodyPr numCol="2" anchor="t">
            <a:normAutofit fontScale="92500" lnSpcReduction="10000"/>
          </a:bodyPr>
          <a:lstStyle/>
          <a:p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Double A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白紙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×5</a:t>
            </a:r>
          </a:p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紅色鉛筆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×8</a:t>
            </a:r>
          </a:p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藍色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鉛筆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×8</a:t>
            </a:r>
          </a:p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護貝膠膜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×22</a:t>
            </a:r>
          </a:p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護貝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電鑽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尺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美工刀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列表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熱熔槍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麥克筆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迴紋針</a:t>
            </a:r>
            <a:endParaRPr lang="zh-TW" altLang="en-US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72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TM02900771[[fn=切割線]]</Template>
  <TotalTime>834</TotalTime>
  <Words>518</Words>
  <Application>Microsoft Office PowerPoint</Application>
  <PresentationFormat>自訂</PresentationFormat>
  <Paragraphs>67</Paragraphs>
  <Slides>12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3" baseType="lpstr">
      <vt:lpstr>切割線</vt:lpstr>
      <vt:lpstr>傳棋</vt:lpstr>
      <vt:lpstr>設計來源</vt:lpstr>
      <vt:lpstr>正常玩法</vt:lpstr>
      <vt:lpstr>特殊玩法</vt:lpstr>
      <vt:lpstr>特殊玩法</vt:lpstr>
      <vt:lpstr>PowerPoint 簡報</vt:lpstr>
      <vt:lpstr>PowerPoint 簡報</vt:lpstr>
      <vt:lpstr>道具</vt:lpstr>
      <vt:lpstr>材料</vt:lpstr>
      <vt:lpstr>反思</vt:lpstr>
      <vt:lpstr>參考來源: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傳棋</dc:title>
  <dc:creator>Windows 使用者</dc:creator>
  <cp:lastModifiedBy>升學組長</cp:lastModifiedBy>
  <cp:revision>80</cp:revision>
  <dcterms:created xsi:type="dcterms:W3CDTF">2020-10-24T14:42:32Z</dcterms:created>
  <dcterms:modified xsi:type="dcterms:W3CDTF">2021-01-12T06:14:44Z</dcterms:modified>
</cp:coreProperties>
</file>