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fntdata" ContentType="application/x-fontdata"/>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embedTrueTypeFonts="1" saveSubsetFonts="1" autoCompressPictures="0">
  <p:sldMasterIdLst>
    <p:sldMasterId id="2147483661" r:id="rId1"/>
  </p:sldMasterIdLst>
  <p:notesMasterIdLst>
    <p:notesMasterId r:id="rId18"/>
  </p:notesMasterIdLst>
  <p:sldIdLst>
    <p:sldId id="256" r:id="rId2"/>
    <p:sldId id="295" r:id="rId3"/>
    <p:sldId id="257" r:id="rId4"/>
    <p:sldId id="294" r:id="rId5"/>
    <p:sldId id="296" r:id="rId6"/>
    <p:sldId id="258" r:id="rId7"/>
    <p:sldId id="293" r:id="rId8"/>
    <p:sldId id="286" r:id="rId9"/>
    <p:sldId id="259" r:id="rId10"/>
    <p:sldId id="287" r:id="rId11"/>
    <p:sldId id="288" r:id="rId12"/>
    <p:sldId id="289" r:id="rId13"/>
    <p:sldId id="290" r:id="rId14"/>
    <p:sldId id="291" r:id="rId15"/>
    <p:sldId id="262" r:id="rId16"/>
    <p:sldId id="278" r:id="rId17"/>
  </p:sldIdLst>
  <p:sldSz cx="9144000" cy="5143500" type="screen16x9"/>
  <p:notesSz cx="6858000" cy="9144000"/>
  <p:embeddedFontLst>
    <p:embeddedFont>
      <p:font typeface="標楷體" panose="03000509000000000000" pitchFamily="65" charset="-120"/>
      <p:regular r:id="rId19"/>
    </p:embeddedFont>
    <p:embeddedFont>
      <p:font typeface="Raleway Thin" panose="020B0604020202020204" charset="0"/>
      <p:regular r:id="rId20"/>
      <p:bold r:id="rId21"/>
      <p:italic r:id="rId22"/>
      <p:boldItalic r:id="rId23"/>
    </p:embeddedFont>
    <p:embeddedFont>
      <p:font typeface="Calibri Light" panose="020F0302020204030204" pitchFamily="34" charset="0"/>
      <p:regular r:id="rId24"/>
      <p:italic r:id="rId25"/>
    </p:embeddedFont>
    <p:embeddedFont>
      <p:font typeface="Playfair Display" panose="020B0604020202020204" charset="0"/>
      <p:regular r:id="rId26"/>
      <p:bold r:id="rId27"/>
      <p:italic r:id="rId28"/>
      <p:boldItalic r:id="rId29"/>
    </p:embeddedFont>
    <p:embeddedFont>
      <p:font typeface="Raleway" panose="020B0604020202020204" charset="0"/>
      <p:regular r:id="rId30"/>
      <p:bold r:id="rId31"/>
      <p:italic r:id="rId32"/>
      <p:boldItalic r:id="rId33"/>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3E3DD570-692B-4D39-93F8-E988EBE691BB}">
  <a:tblStyle styleId="{3E3DD570-692B-4D39-93F8-E988EBE691BB}" styleName="Table_0">
    <a:wholeTbl>
      <a:tcTxStyle>
        <a:font>
          <a:latin typeface="Arial"/>
          <a:ea typeface="Arial"/>
          <a:cs typeface="Arial"/>
        </a:font>
        <a:srgbClr val="000000"/>
      </a:tcTxStyle>
      <a:tcStyle>
        <a:tcBdr>
          <a:left>
            <a:ln w="9525" cap="flat" cmpd="sng">
              <a:solidFill>
                <a:srgbClr val="000000"/>
              </a:solidFill>
              <a:prstDash val="solid"/>
              <a:round/>
              <a:headEnd type="none" w="sm" len="sm"/>
              <a:tailEnd type="none" w="sm" len="sm"/>
            </a:ln>
          </a:left>
          <a:right>
            <a:ln w="9525" cap="flat" cmpd="sng">
              <a:solidFill>
                <a:srgbClr val="000000"/>
              </a:solidFill>
              <a:prstDash val="solid"/>
              <a:round/>
              <a:headEnd type="none" w="sm" len="sm"/>
              <a:tailEnd type="none" w="sm" len="sm"/>
            </a:ln>
          </a:right>
          <a:top>
            <a:ln w="9525" cap="flat" cmpd="sng">
              <a:solidFill>
                <a:srgbClr val="000000"/>
              </a:solidFill>
              <a:prstDash val="solid"/>
              <a:round/>
              <a:headEnd type="none" w="sm" len="sm"/>
              <a:tailEnd type="none" w="sm" len="sm"/>
            </a:ln>
          </a:top>
          <a:bottom>
            <a:ln w="9525" cap="flat" cmpd="sng">
              <a:solidFill>
                <a:srgbClr val="000000"/>
              </a:solidFill>
              <a:prstDash val="solid"/>
              <a:round/>
              <a:headEnd type="none" w="sm" len="sm"/>
              <a:tailEnd type="none" w="sm" len="sm"/>
            </a:ln>
          </a:bottom>
          <a:insideH>
            <a:ln w="9525" cap="flat" cmpd="sng">
              <a:solidFill>
                <a:srgbClr val="000000"/>
              </a:solidFill>
              <a:prstDash val="solid"/>
              <a:round/>
              <a:headEnd type="none" w="sm" len="sm"/>
              <a:tailEnd type="none" w="sm" len="sm"/>
            </a:ln>
          </a:insideH>
          <a:insideV>
            <a:ln w="9525" cap="flat" cmpd="sng">
              <a:solidFill>
                <a:srgbClr val="000000"/>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p:scale>
          <a:sx n="102" d="100"/>
          <a:sy n="102" d="100"/>
        </p:scale>
        <p:origin x="-86" y="24"/>
      </p:cViewPr>
      <p:guideLst>
        <p:guide orient="horz" pos="162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26" Type="http://schemas.openxmlformats.org/officeDocument/2006/relationships/font" Target="fonts/font8.fntdata"/><Relationship Id="rId3" Type="http://schemas.openxmlformats.org/officeDocument/2006/relationships/slide" Target="slides/slide2.xml"/><Relationship Id="rId21" Type="http://schemas.openxmlformats.org/officeDocument/2006/relationships/font" Target="fonts/font3.fntdata"/><Relationship Id="rId34"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font" Target="fonts/font7.fntdata"/><Relationship Id="rId33" Type="http://schemas.openxmlformats.org/officeDocument/2006/relationships/font" Target="fonts/font15.fntdata"/><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font" Target="fonts/font2.fntdata"/><Relationship Id="rId29" Type="http://schemas.openxmlformats.org/officeDocument/2006/relationships/font" Target="fonts/font11.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6.fntdata"/><Relationship Id="rId32" Type="http://schemas.openxmlformats.org/officeDocument/2006/relationships/font" Target="fonts/font14.fntdata"/><Relationship Id="rId37"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font" Target="fonts/font5.fntdata"/><Relationship Id="rId28" Type="http://schemas.openxmlformats.org/officeDocument/2006/relationships/font" Target="fonts/font10.fntdata"/><Relationship Id="rId36"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font" Target="fonts/font1.fntdata"/><Relationship Id="rId31" Type="http://schemas.openxmlformats.org/officeDocument/2006/relationships/font" Target="fonts/font13.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4.fntdata"/><Relationship Id="rId27" Type="http://schemas.openxmlformats.org/officeDocument/2006/relationships/font" Target="fonts/font9.fntdata"/><Relationship Id="rId30" Type="http://schemas.openxmlformats.org/officeDocument/2006/relationships/font" Target="fonts/font12.fntdata"/><Relationship Id="rId35"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175" y="685800"/>
            <a:ext cx="60963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317500">
              <a:spcBef>
                <a:spcPts val="0"/>
              </a:spcBef>
              <a:spcAft>
                <a:spcPts val="0"/>
              </a:spcAft>
              <a:buSzPts val="1400"/>
              <a:buChar char="●"/>
              <a:defRPr sz="1100"/>
            </a:lvl1pPr>
            <a:lvl2pPr marL="914400" lvl="1" indent="-317500">
              <a:spcBef>
                <a:spcPts val="0"/>
              </a:spcBef>
              <a:spcAft>
                <a:spcPts val="0"/>
              </a:spcAft>
              <a:buSzPts val="1400"/>
              <a:buChar char="○"/>
              <a:defRPr sz="1100"/>
            </a:lvl2pPr>
            <a:lvl3pPr marL="1371600" lvl="2" indent="-317500">
              <a:spcBef>
                <a:spcPts val="0"/>
              </a:spcBef>
              <a:spcAft>
                <a:spcPts val="0"/>
              </a:spcAft>
              <a:buSzPts val="1400"/>
              <a:buChar char="■"/>
              <a:defRPr sz="1100"/>
            </a:lvl3pPr>
            <a:lvl4pPr marL="1828800" lvl="3" indent="-317500">
              <a:spcBef>
                <a:spcPts val="0"/>
              </a:spcBef>
              <a:spcAft>
                <a:spcPts val="0"/>
              </a:spcAft>
              <a:buSzPts val="1400"/>
              <a:buChar char="●"/>
              <a:defRPr sz="1100"/>
            </a:lvl4pPr>
            <a:lvl5pPr marL="2286000" lvl="4" indent="-317500">
              <a:spcBef>
                <a:spcPts val="0"/>
              </a:spcBef>
              <a:spcAft>
                <a:spcPts val="0"/>
              </a:spcAft>
              <a:buSzPts val="1400"/>
              <a:buChar char="○"/>
              <a:defRPr sz="1100"/>
            </a:lvl5pPr>
            <a:lvl6pPr marL="2743200" lvl="5" indent="-317500">
              <a:spcBef>
                <a:spcPts val="0"/>
              </a:spcBef>
              <a:spcAft>
                <a:spcPts val="0"/>
              </a:spcAft>
              <a:buSzPts val="1400"/>
              <a:buChar char="■"/>
              <a:defRPr sz="1100"/>
            </a:lvl6pPr>
            <a:lvl7pPr marL="3200400" lvl="6" indent="-317500">
              <a:spcBef>
                <a:spcPts val="0"/>
              </a:spcBef>
              <a:spcAft>
                <a:spcPts val="0"/>
              </a:spcAft>
              <a:buSzPts val="1400"/>
              <a:buChar char="●"/>
              <a:defRPr sz="1100"/>
            </a:lvl7pPr>
            <a:lvl8pPr marL="3657600" lvl="7" indent="-317500">
              <a:spcBef>
                <a:spcPts val="0"/>
              </a:spcBef>
              <a:spcAft>
                <a:spcPts val="0"/>
              </a:spcAft>
              <a:buSzPts val="1400"/>
              <a:buChar char="○"/>
              <a:defRPr sz="1100"/>
            </a:lvl8pPr>
            <a:lvl9pPr marL="4114800" lvl="8" indent="-317500">
              <a:spcBef>
                <a:spcPts val="0"/>
              </a:spcBef>
              <a:spcAft>
                <a:spcPts val="0"/>
              </a:spcAft>
              <a:buSzPts val="1400"/>
              <a:buChar char="■"/>
              <a:defRPr sz="1100"/>
            </a:lvl9pPr>
          </a:lstStyle>
          <a:p>
            <a:endParaRPr/>
          </a:p>
        </p:txBody>
      </p:sp>
    </p:spTree>
    <p:extLst>
      <p:ext uri="{BB962C8B-B14F-4D97-AF65-F5344CB8AC3E}">
        <p14:creationId xmlns:p14="http://schemas.microsoft.com/office/powerpoint/2010/main" val="2709260549"/>
      </p:ext>
    </p:extLst>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5"/>
        <p:cNvGrpSpPr/>
        <p:nvPr/>
      </p:nvGrpSpPr>
      <p:grpSpPr>
        <a:xfrm>
          <a:off x="0" y="0"/>
          <a:ext cx="0" cy="0"/>
          <a:chOff x="0" y="0"/>
          <a:chExt cx="0" cy="0"/>
        </a:xfrm>
      </p:grpSpPr>
      <p:sp>
        <p:nvSpPr>
          <p:cNvPr id="86" name="Google Shape;86;g35f391192_0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7" name="Google Shape;87;g35f391192_0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76900057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0"/>
        <p:cNvGrpSpPr/>
        <p:nvPr/>
      </p:nvGrpSpPr>
      <p:grpSpPr>
        <a:xfrm>
          <a:off x="0" y="0"/>
          <a:ext cx="0" cy="0"/>
          <a:chOff x="0" y="0"/>
          <a:chExt cx="0" cy="0"/>
        </a:xfrm>
      </p:grpSpPr>
      <p:sp>
        <p:nvSpPr>
          <p:cNvPr id="91" name="Google Shape;91;g3606f1c2d_3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2" name="Google Shape;92;g3606f1c2d_3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72915279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9"/>
        <p:cNvGrpSpPr/>
        <p:nvPr/>
      </p:nvGrpSpPr>
      <p:grpSpPr>
        <a:xfrm>
          <a:off x="0" y="0"/>
          <a:ext cx="0" cy="0"/>
          <a:chOff x="0" y="0"/>
          <a:chExt cx="0" cy="0"/>
        </a:xfrm>
      </p:grpSpPr>
      <p:sp>
        <p:nvSpPr>
          <p:cNvPr id="100" name="Google Shape;100;g35f391192_02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1" name="Google Shape;101;g35f391192_02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50499087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5"/>
        <p:cNvGrpSpPr/>
        <p:nvPr/>
      </p:nvGrpSpPr>
      <p:grpSpPr>
        <a:xfrm>
          <a:off x="0" y="0"/>
          <a:ext cx="0" cy="0"/>
          <a:chOff x="0" y="0"/>
          <a:chExt cx="0" cy="0"/>
        </a:xfrm>
      </p:grpSpPr>
      <p:sp>
        <p:nvSpPr>
          <p:cNvPr id="106" name="Google Shape;106;g35f391192_0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7" name="Google Shape;107;g35f391192_0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67471723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6"/>
        <p:cNvGrpSpPr/>
        <p:nvPr/>
      </p:nvGrpSpPr>
      <p:grpSpPr>
        <a:xfrm>
          <a:off x="0" y="0"/>
          <a:ext cx="0" cy="0"/>
          <a:chOff x="0" y="0"/>
          <a:chExt cx="0" cy="0"/>
        </a:xfrm>
      </p:grpSpPr>
      <p:sp>
        <p:nvSpPr>
          <p:cNvPr id="127" name="Google Shape;127;g35ed75ccf_0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8" name="Google Shape;128;g35ed75ccf_01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63547098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9"/>
        <p:cNvGrpSpPr/>
        <p:nvPr/>
      </p:nvGrpSpPr>
      <p:grpSpPr>
        <a:xfrm>
          <a:off x="0" y="0"/>
          <a:ext cx="0" cy="0"/>
          <a:chOff x="0" y="0"/>
          <a:chExt cx="0" cy="0"/>
        </a:xfrm>
      </p:grpSpPr>
      <p:sp>
        <p:nvSpPr>
          <p:cNvPr id="310" name="Google Shape;310;g35ed75ccf_02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11" name="Google Shape;311;g35ed75ccf_02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799614349"/>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4.png"/><Relationship Id="rId4" Type="http://schemas.openxmlformats.org/officeDocument/2006/relationships/image" Target="../media/image3.png"/></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type="title">
  <p:cSld name="TITLE">
    <p:bg>
      <p:bgPr>
        <a:solidFill>
          <a:schemeClr val="accent2"/>
        </a:solidFill>
        <a:effectLst/>
      </p:bgPr>
    </p:bg>
    <p:spTree>
      <p:nvGrpSpPr>
        <p:cNvPr id="1" name="Shape 9"/>
        <p:cNvGrpSpPr/>
        <p:nvPr/>
      </p:nvGrpSpPr>
      <p:grpSpPr>
        <a:xfrm>
          <a:off x="0" y="0"/>
          <a:ext cx="0" cy="0"/>
          <a:chOff x="0" y="0"/>
          <a:chExt cx="0" cy="0"/>
        </a:xfrm>
      </p:grpSpPr>
      <p:pic>
        <p:nvPicPr>
          <p:cNvPr id="10" name="Google Shape;10;p2"/>
          <p:cNvPicPr preferRelativeResize="0"/>
          <p:nvPr/>
        </p:nvPicPr>
        <p:blipFill rotWithShape="1">
          <a:blip r:embed="rId2">
            <a:alphaModFix/>
          </a:blip>
          <a:srcRect b="20779"/>
          <a:stretch/>
        </p:blipFill>
        <p:spPr>
          <a:xfrm>
            <a:off x="2143025" y="2788375"/>
            <a:ext cx="4857949" cy="2355125"/>
          </a:xfrm>
          <a:prstGeom prst="rect">
            <a:avLst/>
          </a:prstGeom>
          <a:noFill/>
          <a:ln>
            <a:noFill/>
          </a:ln>
        </p:spPr>
      </p:pic>
      <p:pic>
        <p:nvPicPr>
          <p:cNvPr id="11" name="Google Shape;11;p2"/>
          <p:cNvPicPr preferRelativeResize="0"/>
          <p:nvPr/>
        </p:nvPicPr>
        <p:blipFill rotWithShape="1">
          <a:blip r:embed="rId3">
            <a:alphaModFix/>
          </a:blip>
          <a:srcRect b="37011"/>
          <a:stretch/>
        </p:blipFill>
        <p:spPr>
          <a:xfrm rot="10800000">
            <a:off x="2513351" y="-11424"/>
            <a:ext cx="4117299" cy="1872574"/>
          </a:xfrm>
          <a:prstGeom prst="rect">
            <a:avLst/>
          </a:prstGeom>
          <a:noFill/>
          <a:ln>
            <a:noFill/>
          </a:ln>
        </p:spPr>
      </p:pic>
      <p:pic>
        <p:nvPicPr>
          <p:cNvPr id="12" name="Google Shape;12;p2"/>
          <p:cNvPicPr preferRelativeResize="0"/>
          <p:nvPr/>
        </p:nvPicPr>
        <p:blipFill>
          <a:blip r:embed="rId4">
            <a:alphaModFix/>
          </a:blip>
          <a:stretch>
            <a:fillRect/>
          </a:stretch>
        </p:blipFill>
        <p:spPr>
          <a:xfrm>
            <a:off x="0" y="3654969"/>
            <a:ext cx="1912270" cy="1488530"/>
          </a:xfrm>
          <a:prstGeom prst="rect">
            <a:avLst/>
          </a:prstGeom>
          <a:noFill/>
          <a:ln>
            <a:noFill/>
          </a:ln>
        </p:spPr>
      </p:pic>
      <p:pic>
        <p:nvPicPr>
          <p:cNvPr id="13" name="Google Shape;13;p2"/>
          <p:cNvPicPr preferRelativeResize="0"/>
          <p:nvPr/>
        </p:nvPicPr>
        <p:blipFill>
          <a:blip r:embed="rId5">
            <a:alphaModFix/>
          </a:blip>
          <a:stretch>
            <a:fillRect/>
          </a:stretch>
        </p:blipFill>
        <p:spPr>
          <a:xfrm rot="5400000">
            <a:off x="7463691" y="3463200"/>
            <a:ext cx="1393364" cy="1967253"/>
          </a:xfrm>
          <a:prstGeom prst="rect">
            <a:avLst/>
          </a:prstGeom>
          <a:noFill/>
          <a:ln>
            <a:noFill/>
          </a:ln>
        </p:spPr>
      </p:pic>
      <p:sp>
        <p:nvSpPr>
          <p:cNvPr id="14" name="Google Shape;14;p2"/>
          <p:cNvSpPr txBox="1">
            <a:spLocks noGrp="1"/>
          </p:cNvSpPr>
          <p:nvPr>
            <p:ph type="ctrTitle"/>
          </p:nvPr>
        </p:nvSpPr>
        <p:spPr>
          <a:xfrm>
            <a:off x="1039100" y="1991825"/>
            <a:ext cx="7065900" cy="1159800"/>
          </a:xfrm>
          <a:prstGeom prst="rect">
            <a:avLst/>
          </a:prstGeom>
        </p:spPr>
        <p:txBody>
          <a:bodyPr spcFirstLastPara="1" wrap="square" lIns="0" tIns="0" rIns="0" bIns="0" anchor="ctr" anchorCtr="0">
            <a:noAutofit/>
          </a:bodyPr>
          <a:lstStyle>
            <a:lvl1pPr lvl="0" algn="ctr" rtl="0">
              <a:spcBef>
                <a:spcPts val="0"/>
              </a:spcBef>
              <a:spcAft>
                <a:spcPts val="0"/>
              </a:spcAft>
              <a:buSzPts val="6000"/>
              <a:buNone/>
              <a:defRPr sz="6000"/>
            </a:lvl1pPr>
            <a:lvl2pPr lvl="1" algn="ctr" rtl="0">
              <a:spcBef>
                <a:spcPts val="0"/>
              </a:spcBef>
              <a:spcAft>
                <a:spcPts val="0"/>
              </a:spcAft>
              <a:buSzPts val="6000"/>
              <a:buNone/>
              <a:defRPr sz="6000"/>
            </a:lvl2pPr>
            <a:lvl3pPr lvl="2" algn="ctr" rtl="0">
              <a:spcBef>
                <a:spcPts val="0"/>
              </a:spcBef>
              <a:spcAft>
                <a:spcPts val="0"/>
              </a:spcAft>
              <a:buSzPts val="6000"/>
              <a:buNone/>
              <a:defRPr sz="6000"/>
            </a:lvl3pPr>
            <a:lvl4pPr lvl="3" algn="ctr" rtl="0">
              <a:spcBef>
                <a:spcPts val="0"/>
              </a:spcBef>
              <a:spcAft>
                <a:spcPts val="0"/>
              </a:spcAft>
              <a:buSzPts val="6000"/>
              <a:buNone/>
              <a:defRPr sz="6000"/>
            </a:lvl4pPr>
            <a:lvl5pPr lvl="4" algn="ctr" rtl="0">
              <a:spcBef>
                <a:spcPts val="0"/>
              </a:spcBef>
              <a:spcAft>
                <a:spcPts val="0"/>
              </a:spcAft>
              <a:buSzPts val="6000"/>
              <a:buNone/>
              <a:defRPr sz="6000"/>
            </a:lvl5pPr>
            <a:lvl6pPr lvl="5" algn="ctr" rtl="0">
              <a:spcBef>
                <a:spcPts val="0"/>
              </a:spcBef>
              <a:spcAft>
                <a:spcPts val="0"/>
              </a:spcAft>
              <a:buSzPts val="6000"/>
              <a:buNone/>
              <a:defRPr sz="6000"/>
            </a:lvl6pPr>
            <a:lvl7pPr lvl="6" algn="ctr" rtl="0">
              <a:spcBef>
                <a:spcPts val="0"/>
              </a:spcBef>
              <a:spcAft>
                <a:spcPts val="0"/>
              </a:spcAft>
              <a:buSzPts val="6000"/>
              <a:buNone/>
              <a:defRPr sz="6000"/>
            </a:lvl7pPr>
            <a:lvl8pPr lvl="7" algn="ctr" rtl="0">
              <a:spcBef>
                <a:spcPts val="0"/>
              </a:spcBef>
              <a:spcAft>
                <a:spcPts val="0"/>
              </a:spcAft>
              <a:buSzPts val="6000"/>
              <a:buNone/>
              <a:defRPr sz="6000"/>
            </a:lvl8pPr>
            <a:lvl9pPr lvl="8" algn="ctr" rtl="0">
              <a:spcBef>
                <a:spcPts val="0"/>
              </a:spcBef>
              <a:spcAft>
                <a:spcPts val="0"/>
              </a:spcAft>
              <a:buSzPts val="6000"/>
              <a:buNone/>
              <a:defRPr sz="6000"/>
            </a:lvl9pPr>
          </a:lstStyle>
          <a:p>
            <a:endParaRPr/>
          </a:p>
        </p:txBody>
      </p:sp>
      <p:pic>
        <p:nvPicPr>
          <p:cNvPr id="15" name="Google Shape;15;p2"/>
          <p:cNvPicPr preferRelativeResize="0"/>
          <p:nvPr/>
        </p:nvPicPr>
        <p:blipFill>
          <a:blip r:embed="rId4">
            <a:alphaModFix/>
          </a:blip>
          <a:stretch>
            <a:fillRect/>
          </a:stretch>
        </p:blipFill>
        <p:spPr>
          <a:xfrm rot="-5400000" flipH="1">
            <a:off x="7443611" y="203467"/>
            <a:ext cx="1912270" cy="1488530"/>
          </a:xfrm>
          <a:prstGeom prst="rect">
            <a:avLst/>
          </a:prstGeom>
          <a:noFill/>
          <a:ln>
            <a:noFill/>
          </a:ln>
        </p:spPr>
      </p:pic>
      <p:pic>
        <p:nvPicPr>
          <p:cNvPr id="16" name="Google Shape;16;p2"/>
          <p:cNvPicPr preferRelativeResize="0"/>
          <p:nvPr/>
        </p:nvPicPr>
        <p:blipFill>
          <a:blip r:embed="rId5">
            <a:alphaModFix/>
          </a:blip>
          <a:stretch>
            <a:fillRect/>
          </a:stretch>
        </p:blipFill>
        <p:spPr>
          <a:xfrm flipH="1">
            <a:off x="0" y="0"/>
            <a:ext cx="1393364" cy="1967253"/>
          </a:xfrm>
          <a:prstGeom prst="rect">
            <a:avLst/>
          </a:prstGeom>
          <a:noFill/>
          <a:ln>
            <a:noFill/>
          </a:ln>
        </p:spPr>
      </p:pic>
      <p:sp>
        <p:nvSpPr>
          <p:cNvPr id="17" name="Google Shape;17;p2"/>
          <p:cNvSpPr/>
          <p:nvPr/>
        </p:nvSpPr>
        <p:spPr>
          <a:xfrm>
            <a:off x="440700" y="440700"/>
            <a:ext cx="8271000" cy="4262100"/>
          </a:xfrm>
          <a:prstGeom prst="rect">
            <a:avLst/>
          </a:prstGeom>
          <a:no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ubtitle">
  <p:cSld name="TITLE_1">
    <p:bg>
      <p:bgPr>
        <a:solidFill>
          <a:schemeClr val="accent2"/>
        </a:solidFill>
        <a:effectLst/>
      </p:bgPr>
    </p:bg>
    <p:spTree>
      <p:nvGrpSpPr>
        <p:cNvPr id="1" name="Shape 18"/>
        <p:cNvGrpSpPr/>
        <p:nvPr/>
      </p:nvGrpSpPr>
      <p:grpSpPr>
        <a:xfrm>
          <a:off x="0" y="0"/>
          <a:ext cx="0" cy="0"/>
          <a:chOff x="0" y="0"/>
          <a:chExt cx="0" cy="0"/>
        </a:xfrm>
      </p:grpSpPr>
      <p:pic>
        <p:nvPicPr>
          <p:cNvPr id="19" name="Google Shape;19;p3"/>
          <p:cNvPicPr preferRelativeResize="0"/>
          <p:nvPr/>
        </p:nvPicPr>
        <p:blipFill>
          <a:blip r:embed="rId2">
            <a:alphaModFix amt="25000"/>
          </a:blip>
          <a:stretch>
            <a:fillRect/>
          </a:stretch>
        </p:blipFill>
        <p:spPr>
          <a:xfrm>
            <a:off x="0" y="0"/>
            <a:ext cx="9144000" cy="5143500"/>
          </a:xfrm>
          <a:prstGeom prst="rect">
            <a:avLst/>
          </a:prstGeom>
          <a:noFill/>
          <a:ln>
            <a:noFill/>
          </a:ln>
        </p:spPr>
      </p:pic>
      <p:sp>
        <p:nvSpPr>
          <p:cNvPr id="20" name="Google Shape;20;p3"/>
          <p:cNvSpPr/>
          <p:nvPr/>
        </p:nvSpPr>
        <p:spPr>
          <a:xfrm>
            <a:off x="440700" y="440700"/>
            <a:ext cx="8271000" cy="4262100"/>
          </a:xfrm>
          <a:prstGeom prst="rect">
            <a:avLst/>
          </a:prstGeom>
          <a:no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21;p3"/>
          <p:cNvSpPr txBox="1">
            <a:spLocks noGrp="1"/>
          </p:cNvSpPr>
          <p:nvPr>
            <p:ph type="ctrTitle"/>
          </p:nvPr>
        </p:nvSpPr>
        <p:spPr>
          <a:xfrm>
            <a:off x="1039100" y="1659550"/>
            <a:ext cx="7065900" cy="1159800"/>
          </a:xfrm>
          <a:prstGeom prst="rect">
            <a:avLst/>
          </a:prstGeom>
        </p:spPr>
        <p:txBody>
          <a:bodyPr spcFirstLastPara="1" wrap="square" lIns="0" tIns="0" rIns="0" bIns="0" anchor="b" anchorCtr="0">
            <a:noAutofit/>
          </a:bodyPr>
          <a:lstStyle>
            <a:lvl1pPr lvl="0" algn="ctr" rtl="0">
              <a:spcBef>
                <a:spcPts val="0"/>
              </a:spcBef>
              <a:spcAft>
                <a:spcPts val="0"/>
              </a:spcAft>
              <a:buSzPts val="4800"/>
              <a:buNone/>
              <a:defRPr sz="4800"/>
            </a:lvl1pPr>
            <a:lvl2pPr lvl="1" algn="ctr" rtl="0">
              <a:spcBef>
                <a:spcPts val="0"/>
              </a:spcBef>
              <a:spcAft>
                <a:spcPts val="0"/>
              </a:spcAft>
              <a:buSzPts val="4800"/>
              <a:buNone/>
              <a:defRPr sz="4800"/>
            </a:lvl2pPr>
            <a:lvl3pPr lvl="2" algn="ctr" rtl="0">
              <a:spcBef>
                <a:spcPts val="0"/>
              </a:spcBef>
              <a:spcAft>
                <a:spcPts val="0"/>
              </a:spcAft>
              <a:buSzPts val="4800"/>
              <a:buNone/>
              <a:defRPr sz="4800"/>
            </a:lvl3pPr>
            <a:lvl4pPr lvl="3" algn="ctr" rtl="0">
              <a:spcBef>
                <a:spcPts val="0"/>
              </a:spcBef>
              <a:spcAft>
                <a:spcPts val="0"/>
              </a:spcAft>
              <a:buSzPts val="4800"/>
              <a:buNone/>
              <a:defRPr sz="4800"/>
            </a:lvl4pPr>
            <a:lvl5pPr lvl="4" algn="ctr" rtl="0">
              <a:spcBef>
                <a:spcPts val="0"/>
              </a:spcBef>
              <a:spcAft>
                <a:spcPts val="0"/>
              </a:spcAft>
              <a:buSzPts val="4800"/>
              <a:buNone/>
              <a:defRPr sz="4800"/>
            </a:lvl5pPr>
            <a:lvl6pPr lvl="5" algn="ctr" rtl="0">
              <a:spcBef>
                <a:spcPts val="0"/>
              </a:spcBef>
              <a:spcAft>
                <a:spcPts val="0"/>
              </a:spcAft>
              <a:buSzPts val="4800"/>
              <a:buNone/>
              <a:defRPr sz="4800"/>
            </a:lvl6pPr>
            <a:lvl7pPr lvl="6" algn="ctr" rtl="0">
              <a:spcBef>
                <a:spcPts val="0"/>
              </a:spcBef>
              <a:spcAft>
                <a:spcPts val="0"/>
              </a:spcAft>
              <a:buSzPts val="4800"/>
              <a:buNone/>
              <a:defRPr sz="4800"/>
            </a:lvl7pPr>
            <a:lvl8pPr lvl="7" algn="ctr" rtl="0">
              <a:spcBef>
                <a:spcPts val="0"/>
              </a:spcBef>
              <a:spcAft>
                <a:spcPts val="0"/>
              </a:spcAft>
              <a:buSzPts val="4800"/>
              <a:buNone/>
              <a:defRPr sz="4800"/>
            </a:lvl8pPr>
            <a:lvl9pPr lvl="8" algn="ctr" rtl="0">
              <a:spcBef>
                <a:spcPts val="0"/>
              </a:spcBef>
              <a:spcAft>
                <a:spcPts val="0"/>
              </a:spcAft>
              <a:buSzPts val="4800"/>
              <a:buNone/>
              <a:defRPr sz="4800"/>
            </a:lvl9pPr>
          </a:lstStyle>
          <a:p>
            <a:endParaRPr/>
          </a:p>
        </p:txBody>
      </p:sp>
      <p:sp>
        <p:nvSpPr>
          <p:cNvPr id="22" name="Google Shape;22;p3"/>
          <p:cNvSpPr txBox="1">
            <a:spLocks noGrp="1"/>
          </p:cNvSpPr>
          <p:nvPr>
            <p:ph type="subTitle" idx="1"/>
          </p:nvPr>
        </p:nvSpPr>
        <p:spPr>
          <a:xfrm>
            <a:off x="1039100" y="2916252"/>
            <a:ext cx="7065900" cy="250800"/>
          </a:xfrm>
          <a:prstGeom prst="rect">
            <a:avLst/>
          </a:prstGeom>
        </p:spPr>
        <p:txBody>
          <a:bodyPr spcFirstLastPara="1" wrap="square" lIns="0" tIns="0" rIns="0" bIns="0" anchor="t" anchorCtr="0">
            <a:noAutofit/>
          </a:bodyPr>
          <a:lstStyle>
            <a:lvl1pPr lvl="0" algn="ctr" rtl="0">
              <a:spcBef>
                <a:spcPts val="0"/>
              </a:spcBef>
              <a:spcAft>
                <a:spcPts val="0"/>
              </a:spcAft>
              <a:buClr>
                <a:schemeClr val="dk1"/>
              </a:buClr>
              <a:buSzPts val="1600"/>
              <a:buFont typeface="Raleway"/>
              <a:buNone/>
              <a:defRPr sz="1600">
                <a:latin typeface="Raleway"/>
                <a:ea typeface="Raleway"/>
                <a:cs typeface="Raleway"/>
                <a:sym typeface="Raleway"/>
              </a:defRPr>
            </a:lvl1pPr>
            <a:lvl2pPr lvl="1" algn="ctr" rtl="0">
              <a:spcBef>
                <a:spcPts val="0"/>
              </a:spcBef>
              <a:spcAft>
                <a:spcPts val="0"/>
              </a:spcAft>
              <a:buClr>
                <a:schemeClr val="dk1"/>
              </a:buClr>
              <a:buSzPts val="1600"/>
              <a:buFont typeface="Raleway"/>
              <a:buNone/>
              <a:defRPr sz="1600">
                <a:latin typeface="Raleway"/>
                <a:ea typeface="Raleway"/>
                <a:cs typeface="Raleway"/>
                <a:sym typeface="Raleway"/>
              </a:defRPr>
            </a:lvl2pPr>
            <a:lvl3pPr lvl="2" algn="ctr" rtl="0">
              <a:spcBef>
                <a:spcPts val="0"/>
              </a:spcBef>
              <a:spcAft>
                <a:spcPts val="0"/>
              </a:spcAft>
              <a:buClr>
                <a:schemeClr val="dk1"/>
              </a:buClr>
              <a:buSzPts val="1600"/>
              <a:buFont typeface="Raleway"/>
              <a:buNone/>
              <a:defRPr sz="1600">
                <a:latin typeface="Raleway"/>
                <a:ea typeface="Raleway"/>
                <a:cs typeface="Raleway"/>
                <a:sym typeface="Raleway"/>
              </a:defRPr>
            </a:lvl3pPr>
            <a:lvl4pPr lvl="3" algn="ctr" rtl="0">
              <a:spcBef>
                <a:spcPts val="0"/>
              </a:spcBef>
              <a:spcAft>
                <a:spcPts val="0"/>
              </a:spcAft>
              <a:buSzPts val="1600"/>
              <a:buFont typeface="Raleway"/>
              <a:buNone/>
              <a:defRPr sz="1600">
                <a:latin typeface="Raleway"/>
                <a:ea typeface="Raleway"/>
                <a:cs typeface="Raleway"/>
                <a:sym typeface="Raleway"/>
              </a:defRPr>
            </a:lvl4pPr>
            <a:lvl5pPr lvl="4" algn="ctr" rtl="0">
              <a:spcBef>
                <a:spcPts val="0"/>
              </a:spcBef>
              <a:spcAft>
                <a:spcPts val="0"/>
              </a:spcAft>
              <a:buSzPts val="1600"/>
              <a:buFont typeface="Raleway"/>
              <a:buNone/>
              <a:defRPr sz="1600">
                <a:latin typeface="Raleway"/>
                <a:ea typeface="Raleway"/>
                <a:cs typeface="Raleway"/>
                <a:sym typeface="Raleway"/>
              </a:defRPr>
            </a:lvl5pPr>
            <a:lvl6pPr lvl="5" algn="ctr" rtl="0">
              <a:spcBef>
                <a:spcPts val="0"/>
              </a:spcBef>
              <a:spcAft>
                <a:spcPts val="0"/>
              </a:spcAft>
              <a:buSzPts val="1600"/>
              <a:buFont typeface="Raleway"/>
              <a:buNone/>
              <a:defRPr sz="1600">
                <a:latin typeface="Raleway"/>
                <a:ea typeface="Raleway"/>
                <a:cs typeface="Raleway"/>
                <a:sym typeface="Raleway"/>
              </a:defRPr>
            </a:lvl6pPr>
            <a:lvl7pPr lvl="6" algn="ctr" rtl="0">
              <a:spcBef>
                <a:spcPts val="0"/>
              </a:spcBef>
              <a:spcAft>
                <a:spcPts val="0"/>
              </a:spcAft>
              <a:buSzPts val="1600"/>
              <a:buFont typeface="Raleway"/>
              <a:buNone/>
              <a:defRPr sz="1600">
                <a:latin typeface="Raleway"/>
                <a:ea typeface="Raleway"/>
                <a:cs typeface="Raleway"/>
                <a:sym typeface="Raleway"/>
              </a:defRPr>
            </a:lvl7pPr>
            <a:lvl8pPr lvl="7" algn="ctr" rtl="0">
              <a:spcBef>
                <a:spcPts val="0"/>
              </a:spcBef>
              <a:spcAft>
                <a:spcPts val="0"/>
              </a:spcAft>
              <a:buSzPts val="1600"/>
              <a:buFont typeface="Raleway"/>
              <a:buNone/>
              <a:defRPr sz="1600">
                <a:latin typeface="Raleway"/>
                <a:ea typeface="Raleway"/>
                <a:cs typeface="Raleway"/>
                <a:sym typeface="Raleway"/>
              </a:defRPr>
            </a:lvl8pPr>
            <a:lvl9pPr lvl="8" algn="ctr" rtl="0">
              <a:spcBef>
                <a:spcPts val="0"/>
              </a:spcBef>
              <a:spcAft>
                <a:spcPts val="0"/>
              </a:spcAft>
              <a:buSzPts val="1600"/>
              <a:buFont typeface="Raleway"/>
              <a:buNone/>
              <a:defRPr sz="1600">
                <a:latin typeface="Raleway"/>
                <a:ea typeface="Raleway"/>
                <a:cs typeface="Raleway"/>
                <a:sym typeface="Raleway"/>
              </a:defRPr>
            </a:lvl9pPr>
          </a:lstStyle>
          <a:p>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 1 column" type="tx">
  <p:cSld name="TITLE_AND_BODY">
    <p:spTree>
      <p:nvGrpSpPr>
        <p:cNvPr id="1" name="Shape 28"/>
        <p:cNvGrpSpPr/>
        <p:nvPr/>
      </p:nvGrpSpPr>
      <p:grpSpPr>
        <a:xfrm>
          <a:off x="0" y="0"/>
          <a:ext cx="0" cy="0"/>
          <a:chOff x="0" y="0"/>
          <a:chExt cx="0" cy="0"/>
        </a:xfrm>
      </p:grpSpPr>
      <p:sp>
        <p:nvSpPr>
          <p:cNvPr id="29" name="Google Shape;29;p5"/>
          <p:cNvSpPr/>
          <p:nvPr/>
        </p:nvSpPr>
        <p:spPr>
          <a:xfrm rot="5400000">
            <a:off x="883569" y="1036898"/>
            <a:ext cx="358410" cy="577767"/>
          </a:xfrm>
          <a:custGeom>
            <a:avLst/>
            <a:gdLst/>
            <a:ahLst/>
            <a:cxnLst/>
            <a:rect l="l" t="t" r="r" b="b"/>
            <a:pathLst>
              <a:path w="29252" h="47155" extrusionOk="0">
                <a:moveTo>
                  <a:pt x="17692" y="8600"/>
                </a:moveTo>
                <a:lnTo>
                  <a:pt x="14872" y="9305"/>
                </a:lnTo>
                <a:lnTo>
                  <a:pt x="11771" y="10080"/>
                </a:lnTo>
                <a:lnTo>
                  <a:pt x="8811" y="10856"/>
                </a:lnTo>
                <a:lnTo>
                  <a:pt x="7542" y="11278"/>
                </a:lnTo>
                <a:lnTo>
                  <a:pt x="6485" y="11631"/>
                </a:lnTo>
                <a:lnTo>
                  <a:pt x="9234" y="10503"/>
                </a:lnTo>
                <a:lnTo>
                  <a:pt x="10573" y="10010"/>
                </a:lnTo>
                <a:lnTo>
                  <a:pt x="11983" y="9587"/>
                </a:lnTo>
                <a:lnTo>
                  <a:pt x="13392" y="9164"/>
                </a:lnTo>
                <a:lnTo>
                  <a:pt x="14802" y="8882"/>
                </a:lnTo>
                <a:lnTo>
                  <a:pt x="16282" y="8671"/>
                </a:lnTo>
                <a:lnTo>
                  <a:pt x="17692" y="8600"/>
                </a:lnTo>
                <a:close/>
                <a:moveTo>
                  <a:pt x="20652" y="3102"/>
                </a:moveTo>
                <a:lnTo>
                  <a:pt x="20934" y="3173"/>
                </a:lnTo>
                <a:lnTo>
                  <a:pt x="21709" y="3455"/>
                </a:lnTo>
                <a:lnTo>
                  <a:pt x="22414" y="3807"/>
                </a:lnTo>
                <a:lnTo>
                  <a:pt x="23049" y="4160"/>
                </a:lnTo>
                <a:lnTo>
                  <a:pt x="23683" y="4582"/>
                </a:lnTo>
                <a:lnTo>
                  <a:pt x="24247" y="5076"/>
                </a:lnTo>
                <a:lnTo>
                  <a:pt x="24740" y="5569"/>
                </a:lnTo>
                <a:lnTo>
                  <a:pt x="25234" y="6133"/>
                </a:lnTo>
                <a:lnTo>
                  <a:pt x="25656" y="6697"/>
                </a:lnTo>
                <a:lnTo>
                  <a:pt x="26079" y="7331"/>
                </a:lnTo>
                <a:lnTo>
                  <a:pt x="26432" y="7966"/>
                </a:lnTo>
                <a:lnTo>
                  <a:pt x="26714" y="8671"/>
                </a:lnTo>
                <a:lnTo>
                  <a:pt x="26996" y="9305"/>
                </a:lnTo>
                <a:lnTo>
                  <a:pt x="27278" y="10080"/>
                </a:lnTo>
                <a:lnTo>
                  <a:pt x="27489" y="10856"/>
                </a:lnTo>
                <a:lnTo>
                  <a:pt x="27771" y="12406"/>
                </a:lnTo>
                <a:lnTo>
                  <a:pt x="27348" y="11631"/>
                </a:lnTo>
                <a:lnTo>
                  <a:pt x="26996" y="10856"/>
                </a:lnTo>
                <a:lnTo>
                  <a:pt x="26502" y="10151"/>
                </a:lnTo>
                <a:lnTo>
                  <a:pt x="26009" y="9516"/>
                </a:lnTo>
                <a:lnTo>
                  <a:pt x="25022" y="8177"/>
                </a:lnTo>
                <a:lnTo>
                  <a:pt x="23894" y="6908"/>
                </a:lnTo>
                <a:lnTo>
                  <a:pt x="22837" y="5851"/>
                </a:lnTo>
                <a:lnTo>
                  <a:pt x="21850" y="4723"/>
                </a:lnTo>
                <a:lnTo>
                  <a:pt x="21427" y="4300"/>
                </a:lnTo>
                <a:lnTo>
                  <a:pt x="20864" y="3666"/>
                </a:lnTo>
                <a:lnTo>
                  <a:pt x="20652" y="3384"/>
                </a:lnTo>
                <a:lnTo>
                  <a:pt x="20511" y="3173"/>
                </a:lnTo>
                <a:lnTo>
                  <a:pt x="20582" y="3102"/>
                </a:lnTo>
                <a:close/>
                <a:moveTo>
                  <a:pt x="18185" y="9516"/>
                </a:moveTo>
                <a:lnTo>
                  <a:pt x="17480" y="10151"/>
                </a:lnTo>
                <a:lnTo>
                  <a:pt x="16776" y="10715"/>
                </a:lnTo>
                <a:lnTo>
                  <a:pt x="15930" y="11208"/>
                </a:lnTo>
                <a:lnTo>
                  <a:pt x="15084" y="11560"/>
                </a:lnTo>
                <a:lnTo>
                  <a:pt x="14238" y="11913"/>
                </a:lnTo>
                <a:lnTo>
                  <a:pt x="13322" y="12124"/>
                </a:lnTo>
                <a:lnTo>
                  <a:pt x="12406" y="12336"/>
                </a:lnTo>
                <a:lnTo>
                  <a:pt x="11489" y="12477"/>
                </a:lnTo>
                <a:lnTo>
                  <a:pt x="9586" y="12688"/>
                </a:lnTo>
                <a:lnTo>
                  <a:pt x="7754" y="12759"/>
                </a:lnTo>
                <a:lnTo>
                  <a:pt x="5851" y="12759"/>
                </a:lnTo>
                <a:lnTo>
                  <a:pt x="4018" y="12829"/>
                </a:lnTo>
                <a:lnTo>
                  <a:pt x="4582" y="12547"/>
                </a:lnTo>
                <a:lnTo>
                  <a:pt x="5287" y="12336"/>
                </a:lnTo>
                <a:lnTo>
                  <a:pt x="6062" y="12195"/>
                </a:lnTo>
                <a:lnTo>
                  <a:pt x="6978" y="12054"/>
                </a:lnTo>
                <a:lnTo>
                  <a:pt x="8670" y="11913"/>
                </a:lnTo>
                <a:lnTo>
                  <a:pt x="9445" y="11842"/>
                </a:lnTo>
                <a:lnTo>
                  <a:pt x="10150" y="11701"/>
                </a:lnTo>
                <a:lnTo>
                  <a:pt x="12124" y="11278"/>
                </a:lnTo>
                <a:lnTo>
                  <a:pt x="14168" y="10715"/>
                </a:lnTo>
                <a:lnTo>
                  <a:pt x="16212" y="10151"/>
                </a:lnTo>
                <a:lnTo>
                  <a:pt x="18185" y="9516"/>
                </a:lnTo>
                <a:close/>
                <a:moveTo>
                  <a:pt x="20511" y="3948"/>
                </a:moveTo>
                <a:lnTo>
                  <a:pt x="20864" y="4512"/>
                </a:lnTo>
                <a:lnTo>
                  <a:pt x="21216" y="5146"/>
                </a:lnTo>
                <a:lnTo>
                  <a:pt x="22062" y="6204"/>
                </a:lnTo>
                <a:lnTo>
                  <a:pt x="23824" y="8248"/>
                </a:lnTo>
                <a:lnTo>
                  <a:pt x="24881" y="9587"/>
                </a:lnTo>
                <a:lnTo>
                  <a:pt x="25797" y="10996"/>
                </a:lnTo>
                <a:lnTo>
                  <a:pt x="26220" y="11701"/>
                </a:lnTo>
                <a:lnTo>
                  <a:pt x="26573" y="12477"/>
                </a:lnTo>
                <a:lnTo>
                  <a:pt x="26925" y="13252"/>
                </a:lnTo>
                <a:lnTo>
                  <a:pt x="27207" y="14027"/>
                </a:lnTo>
                <a:lnTo>
                  <a:pt x="25022" y="11701"/>
                </a:lnTo>
                <a:lnTo>
                  <a:pt x="24035" y="10574"/>
                </a:lnTo>
                <a:lnTo>
                  <a:pt x="23119" y="9375"/>
                </a:lnTo>
                <a:lnTo>
                  <a:pt x="22344" y="8177"/>
                </a:lnTo>
                <a:lnTo>
                  <a:pt x="21568" y="6908"/>
                </a:lnTo>
                <a:lnTo>
                  <a:pt x="21286" y="6204"/>
                </a:lnTo>
                <a:lnTo>
                  <a:pt x="21005" y="5499"/>
                </a:lnTo>
                <a:lnTo>
                  <a:pt x="20723" y="4723"/>
                </a:lnTo>
                <a:lnTo>
                  <a:pt x="20511" y="3948"/>
                </a:lnTo>
                <a:close/>
                <a:moveTo>
                  <a:pt x="12194" y="25657"/>
                </a:moveTo>
                <a:lnTo>
                  <a:pt x="9375" y="26855"/>
                </a:lnTo>
                <a:lnTo>
                  <a:pt x="6485" y="28195"/>
                </a:lnTo>
                <a:lnTo>
                  <a:pt x="4441" y="29181"/>
                </a:lnTo>
                <a:lnTo>
                  <a:pt x="2467" y="30098"/>
                </a:lnTo>
                <a:lnTo>
                  <a:pt x="3525" y="29252"/>
                </a:lnTo>
                <a:lnTo>
                  <a:pt x="4582" y="28406"/>
                </a:lnTo>
                <a:lnTo>
                  <a:pt x="5780" y="27701"/>
                </a:lnTo>
                <a:lnTo>
                  <a:pt x="6978" y="26996"/>
                </a:lnTo>
                <a:lnTo>
                  <a:pt x="8177" y="26503"/>
                </a:lnTo>
                <a:lnTo>
                  <a:pt x="9516" y="26080"/>
                </a:lnTo>
                <a:lnTo>
                  <a:pt x="10855" y="25798"/>
                </a:lnTo>
                <a:lnTo>
                  <a:pt x="12194" y="25657"/>
                </a:lnTo>
                <a:close/>
                <a:moveTo>
                  <a:pt x="12194" y="26855"/>
                </a:moveTo>
                <a:lnTo>
                  <a:pt x="11207" y="27701"/>
                </a:lnTo>
                <a:lnTo>
                  <a:pt x="10221" y="28477"/>
                </a:lnTo>
                <a:lnTo>
                  <a:pt x="9234" y="29181"/>
                </a:lnTo>
                <a:lnTo>
                  <a:pt x="8106" y="29816"/>
                </a:lnTo>
                <a:lnTo>
                  <a:pt x="7260" y="30239"/>
                </a:lnTo>
                <a:lnTo>
                  <a:pt x="6414" y="30591"/>
                </a:lnTo>
                <a:lnTo>
                  <a:pt x="5498" y="30873"/>
                </a:lnTo>
                <a:lnTo>
                  <a:pt x="4582" y="31155"/>
                </a:lnTo>
                <a:lnTo>
                  <a:pt x="3666" y="31296"/>
                </a:lnTo>
                <a:lnTo>
                  <a:pt x="2679" y="31437"/>
                </a:lnTo>
                <a:lnTo>
                  <a:pt x="1763" y="31578"/>
                </a:lnTo>
                <a:lnTo>
                  <a:pt x="846" y="31578"/>
                </a:lnTo>
                <a:lnTo>
                  <a:pt x="1269" y="31296"/>
                </a:lnTo>
                <a:lnTo>
                  <a:pt x="1833" y="31014"/>
                </a:lnTo>
                <a:lnTo>
                  <a:pt x="3172" y="30521"/>
                </a:lnTo>
                <a:lnTo>
                  <a:pt x="4652" y="30027"/>
                </a:lnTo>
                <a:lnTo>
                  <a:pt x="5780" y="29675"/>
                </a:lnTo>
                <a:lnTo>
                  <a:pt x="9022" y="28265"/>
                </a:lnTo>
                <a:lnTo>
                  <a:pt x="12194" y="26855"/>
                </a:lnTo>
                <a:close/>
                <a:moveTo>
                  <a:pt x="17762" y="20300"/>
                </a:moveTo>
                <a:lnTo>
                  <a:pt x="18608" y="21851"/>
                </a:lnTo>
                <a:lnTo>
                  <a:pt x="19383" y="23402"/>
                </a:lnTo>
                <a:lnTo>
                  <a:pt x="20018" y="25023"/>
                </a:lnTo>
                <a:lnTo>
                  <a:pt x="20652" y="26644"/>
                </a:lnTo>
                <a:lnTo>
                  <a:pt x="21780" y="29886"/>
                </a:lnTo>
                <a:lnTo>
                  <a:pt x="22485" y="31507"/>
                </a:lnTo>
                <a:lnTo>
                  <a:pt x="23190" y="33129"/>
                </a:lnTo>
                <a:lnTo>
                  <a:pt x="22414" y="32565"/>
                </a:lnTo>
                <a:lnTo>
                  <a:pt x="21639" y="31930"/>
                </a:lnTo>
                <a:lnTo>
                  <a:pt x="21005" y="31296"/>
                </a:lnTo>
                <a:lnTo>
                  <a:pt x="20370" y="30662"/>
                </a:lnTo>
                <a:lnTo>
                  <a:pt x="19806" y="29957"/>
                </a:lnTo>
                <a:lnTo>
                  <a:pt x="19313" y="29322"/>
                </a:lnTo>
                <a:lnTo>
                  <a:pt x="18890" y="28547"/>
                </a:lnTo>
                <a:lnTo>
                  <a:pt x="18467" y="27842"/>
                </a:lnTo>
                <a:lnTo>
                  <a:pt x="18115" y="26996"/>
                </a:lnTo>
                <a:lnTo>
                  <a:pt x="17833" y="26221"/>
                </a:lnTo>
                <a:lnTo>
                  <a:pt x="17621" y="25375"/>
                </a:lnTo>
                <a:lnTo>
                  <a:pt x="17480" y="24529"/>
                </a:lnTo>
                <a:lnTo>
                  <a:pt x="17410" y="23613"/>
                </a:lnTo>
                <a:lnTo>
                  <a:pt x="17339" y="22697"/>
                </a:lnTo>
                <a:lnTo>
                  <a:pt x="17339" y="21710"/>
                </a:lnTo>
                <a:lnTo>
                  <a:pt x="17480" y="20723"/>
                </a:lnTo>
                <a:lnTo>
                  <a:pt x="17480" y="21569"/>
                </a:lnTo>
                <a:lnTo>
                  <a:pt x="17480" y="22415"/>
                </a:lnTo>
                <a:lnTo>
                  <a:pt x="17551" y="23190"/>
                </a:lnTo>
                <a:lnTo>
                  <a:pt x="17692" y="24036"/>
                </a:lnTo>
                <a:lnTo>
                  <a:pt x="18115" y="25587"/>
                </a:lnTo>
                <a:lnTo>
                  <a:pt x="18608" y="27137"/>
                </a:lnTo>
                <a:lnTo>
                  <a:pt x="19172" y="28618"/>
                </a:lnTo>
                <a:lnTo>
                  <a:pt x="19524" y="29393"/>
                </a:lnTo>
                <a:lnTo>
                  <a:pt x="19736" y="29675"/>
                </a:lnTo>
                <a:lnTo>
                  <a:pt x="19877" y="29745"/>
                </a:lnTo>
                <a:lnTo>
                  <a:pt x="20159" y="29816"/>
                </a:lnTo>
                <a:lnTo>
                  <a:pt x="20511" y="29886"/>
                </a:lnTo>
                <a:lnTo>
                  <a:pt x="20652" y="29886"/>
                </a:lnTo>
                <a:lnTo>
                  <a:pt x="20723" y="29745"/>
                </a:lnTo>
                <a:lnTo>
                  <a:pt x="20793" y="29604"/>
                </a:lnTo>
                <a:lnTo>
                  <a:pt x="20723" y="29393"/>
                </a:lnTo>
                <a:lnTo>
                  <a:pt x="19806" y="27137"/>
                </a:lnTo>
                <a:lnTo>
                  <a:pt x="19031" y="24882"/>
                </a:lnTo>
                <a:lnTo>
                  <a:pt x="18397" y="22626"/>
                </a:lnTo>
                <a:lnTo>
                  <a:pt x="17762" y="20300"/>
                </a:lnTo>
                <a:close/>
                <a:moveTo>
                  <a:pt x="10503" y="36723"/>
                </a:moveTo>
                <a:lnTo>
                  <a:pt x="10080" y="37569"/>
                </a:lnTo>
                <a:lnTo>
                  <a:pt x="9516" y="38697"/>
                </a:lnTo>
                <a:lnTo>
                  <a:pt x="9304" y="39261"/>
                </a:lnTo>
                <a:lnTo>
                  <a:pt x="9163" y="39825"/>
                </a:lnTo>
                <a:lnTo>
                  <a:pt x="9093" y="40036"/>
                </a:lnTo>
                <a:lnTo>
                  <a:pt x="9163" y="40248"/>
                </a:lnTo>
                <a:lnTo>
                  <a:pt x="9234" y="40388"/>
                </a:lnTo>
                <a:lnTo>
                  <a:pt x="9304" y="40529"/>
                </a:lnTo>
                <a:lnTo>
                  <a:pt x="9516" y="40600"/>
                </a:lnTo>
                <a:lnTo>
                  <a:pt x="9657" y="40529"/>
                </a:lnTo>
                <a:lnTo>
                  <a:pt x="9868" y="40459"/>
                </a:lnTo>
                <a:lnTo>
                  <a:pt x="10009" y="40248"/>
                </a:lnTo>
                <a:lnTo>
                  <a:pt x="10362" y="39754"/>
                </a:lnTo>
                <a:lnTo>
                  <a:pt x="10714" y="39120"/>
                </a:lnTo>
                <a:lnTo>
                  <a:pt x="11278" y="37851"/>
                </a:lnTo>
                <a:lnTo>
                  <a:pt x="11630" y="37005"/>
                </a:lnTo>
                <a:lnTo>
                  <a:pt x="12053" y="37569"/>
                </a:lnTo>
                <a:lnTo>
                  <a:pt x="12406" y="38274"/>
                </a:lnTo>
                <a:lnTo>
                  <a:pt x="12547" y="38626"/>
                </a:lnTo>
                <a:lnTo>
                  <a:pt x="12617" y="38979"/>
                </a:lnTo>
                <a:lnTo>
                  <a:pt x="12617" y="39331"/>
                </a:lnTo>
                <a:lnTo>
                  <a:pt x="12617" y="39684"/>
                </a:lnTo>
                <a:lnTo>
                  <a:pt x="12476" y="40248"/>
                </a:lnTo>
                <a:lnTo>
                  <a:pt x="12265" y="40741"/>
                </a:lnTo>
                <a:lnTo>
                  <a:pt x="11983" y="41305"/>
                </a:lnTo>
                <a:lnTo>
                  <a:pt x="11630" y="41869"/>
                </a:lnTo>
                <a:lnTo>
                  <a:pt x="11207" y="42433"/>
                </a:lnTo>
                <a:lnTo>
                  <a:pt x="10714" y="42996"/>
                </a:lnTo>
                <a:lnTo>
                  <a:pt x="9657" y="44054"/>
                </a:lnTo>
                <a:lnTo>
                  <a:pt x="8458" y="45040"/>
                </a:lnTo>
                <a:lnTo>
                  <a:pt x="7824" y="45463"/>
                </a:lnTo>
                <a:lnTo>
                  <a:pt x="7260" y="45816"/>
                </a:lnTo>
                <a:lnTo>
                  <a:pt x="6626" y="46098"/>
                </a:lnTo>
                <a:lnTo>
                  <a:pt x="6062" y="46380"/>
                </a:lnTo>
                <a:lnTo>
                  <a:pt x="5498" y="46521"/>
                </a:lnTo>
                <a:lnTo>
                  <a:pt x="5005" y="46591"/>
                </a:lnTo>
                <a:lnTo>
                  <a:pt x="5287" y="45181"/>
                </a:lnTo>
                <a:lnTo>
                  <a:pt x="5639" y="43772"/>
                </a:lnTo>
                <a:lnTo>
                  <a:pt x="6062" y="42292"/>
                </a:lnTo>
                <a:lnTo>
                  <a:pt x="6626" y="40952"/>
                </a:lnTo>
                <a:lnTo>
                  <a:pt x="6978" y="40248"/>
                </a:lnTo>
                <a:lnTo>
                  <a:pt x="7331" y="39613"/>
                </a:lnTo>
                <a:lnTo>
                  <a:pt x="7754" y="39049"/>
                </a:lnTo>
                <a:lnTo>
                  <a:pt x="8177" y="38485"/>
                </a:lnTo>
                <a:lnTo>
                  <a:pt x="8670" y="37992"/>
                </a:lnTo>
                <a:lnTo>
                  <a:pt x="9234" y="37499"/>
                </a:lnTo>
                <a:lnTo>
                  <a:pt x="9868" y="37076"/>
                </a:lnTo>
                <a:lnTo>
                  <a:pt x="10503" y="36723"/>
                </a:lnTo>
                <a:close/>
                <a:moveTo>
                  <a:pt x="19947" y="1"/>
                </a:moveTo>
                <a:lnTo>
                  <a:pt x="19877" y="706"/>
                </a:lnTo>
                <a:lnTo>
                  <a:pt x="19806" y="1552"/>
                </a:lnTo>
                <a:lnTo>
                  <a:pt x="19665" y="3455"/>
                </a:lnTo>
                <a:lnTo>
                  <a:pt x="19595" y="4441"/>
                </a:lnTo>
                <a:lnTo>
                  <a:pt x="19454" y="5358"/>
                </a:lnTo>
                <a:lnTo>
                  <a:pt x="19242" y="6133"/>
                </a:lnTo>
                <a:lnTo>
                  <a:pt x="19102" y="6485"/>
                </a:lnTo>
                <a:lnTo>
                  <a:pt x="18961" y="6767"/>
                </a:lnTo>
                <a:lnTo>
                  <a:pt x="18679" y="7120"/>
                </a:lnTo>
                <a:lnTo>
                  <a:pt x="18397" y="7331"/>
                </a:lnTo>
                <a:lnTo>
                  <a:pt x="18115" y="7472"/>
                </a:lnTo>
                <a:lnTo>
                  <a:pt x="17833" y="7543"/>
                </a:lnTo>
                <a:lnTo>
                  <a:pt x="16071" y="7543"/>
                </a:lnTo>
                <a:lnTo>
                  <a:pt x="15225" y="7613"/>
                </a:lnTo>
                <a:lnTo>
                  <a:pt x="14379" y="7754"/>
                </a:lnTo>
                <a:lnTo>
                  <a:pt x="12687" y="8177"/>
                </a:lnTo>
                <a:lnTo>
                  <a:pt x="10362" y="8882"/>
                </a:lnTo>
                <a:lnTo>
                  <a:pt x="8881" y="9305"/>
                </a:lnTo>
                <a:lnTo>
                  <a:pt x="7472" y="9869"/>
                </a:lnTo>
                <a:lnTo>
                  <a:pt x="6062" y="10503"/>
                </a:lnTo>
                <a:lnTo>
                  <a:pt x="5357" y="10856"/>
                </a:lnTo>
                <a:lnTo>
                  <a:pt x="4793" y="11208"/>
                </a:lnTo>
                <a:lnTo>
                  <a:pt x="4229" y="11631"/>
                </a:lnTo>
                <a:lnTo>
                  <a:pt x="3736" y="12054"/>
                </a:lnTo>
                <a:lnTo>
                  <a:pt x="3313" y="12477"/>
                </a:lnTo>
                <a:lnTo>
                  <a:pt x="3031" y="12900"/>
                </a:lnTo>
                <a:lnTo>
                  <a:pt x="2820" y="12970"/>
                </a:lnTo>
                <a:lnTo>
                  <a:pt x="2749" y="13182"/>
                </a:lnTo>
                <a:lnTo>
                  <a:pt x="2820" y="13675"/>
                </a:lnTo>
                <a:lnTo>
                  <a:pt x="3031" y="13604"/>
                </a:lnTo>
                <a:lnTo>
                  <a:pt x="5921" y="13604"/>
                </a:lnTo>
                <a:lnTo>
                  <a:pt x="9586" y="13675"/>
                </a:lnTo>
                <a:lnTo>
                  <a:pt x="10714" y="13604"/>
                </a:lnTo>
                <a:lnTo>
                  <a:pt x="11912" y="13463"/>
                </a:lnTo>
                <a:lnTo>
                  <a:pt x="13110" y="13252"/>
                </a:lnTo>
                <a:lnTo>
                  <a:pt x="14238" y="12970"/>
                </a:lnTo>
                <a:lnTo>
                  <a:pt x="15366" y="12618"/>
                </a:lnTo>
                <a:lnTo>
                  <a:pt x="16494" y="12124"/>
                </a:lnTo>
                <a:lnTo>
                  <a:pt x="17480" y="11490"/>
                </a:lnTo>
                <a:lnTo>
                  <a:pt x="17974" y="11137"/>
                </a:lnTo>
                <a:lnTo>
                  <a:pt x="18397" y="10785"/>
                </a:lnTo>
                <a:lnTo>
                  <a:pt x="17974" y="14098"/>
                </a:lnTo>
                <a:lnTo>
                  <a:pt x="17621" y="16212"/>
                </a:lnTo>
                <a:lnTo>
                  <a:pt x="17269" y="18327"/>
                </a:lnTo>
                <a:lnTo>
                  <a:pt x="16776" y="20441"/>
                </a:lnTo>
                <a:lnTo>
                  <a:pt x="16494" y="21428"/>
                </a:lnTo>
                <a:lnTo>
                  <a:pt x="16212" y="22274"/>
                </a:lnTo>
                <a:lnTo>
                  <a:pt x="15859" y="23120"/>
                </a:lnTo>
                <a:lnTo>
                  <a:pt x="15436" y="23825"/>
                </a:lnTo>
                <a:lnTo>
                  <a:pt x="15013" y="24389"/>
                </a:lnTo>
                <a:lnTo>
                  <a:pt x="14591" y="24811"/>
                </a:lnTo>
                <a:lnTo>
                  <a:pt x="14309" y="24952"/>
                </a:lnTo>
                <a:lnTo>
                  <a:pt x="14027" y="25093"/>
                </a:lnTo>
                <a:lnTo>
                  <a:pt x="13322" y="25234"/>
                </a:lnTo>
                <a:lnTo>
                  <a:pt x="12617" y="25305"/>
                </a:lnTo>
                <a:lnTo>
                  <a:pt x="10150" y="25305"/>
                </a:lnTo>
                <a:lnTo>
                  <a:pt x="9375" y="25375"/>
                </a:lnTo>
                <a:lnTo>
                  <a:pt x="8670" y="25516"/>
                </a:lnTo>
                <a:lnTo>
                  <a:pt x="7824" y="25798"/>
                </a:lnTo>
                <a:lnTo>
                  <a:pt x="6978" y="26151"/>
                </a:lnTo>
                <a:lnTo>
                  <a:pt x="6203" y="26503"/>
                </a:lnTo>
                <a:lnTo>
                  <a:pt x="5428" y="26926"/>
                </a:lnTo>
                <a:lnTo>
                  <a:pt x="4652" y="27349"/>
                </a:lnTo>
                <a:lnTo>
                  <a:pt x="3948" y="27842"/>
                </a:lnTo>
                <a:lnTo>
                  <a:pt x="2538" y="28970"/>
                </a:lnTo>
                <a:lnTo>
                  <a:pt x="1481" y="29816"/>
                </a:lnTo>
                <a:lnTo>
                  <a:pt x="705" y="30521"/>
                </a:lnTo>
                <a:lnTo>
                  <a:pt x="212" y="31085"/>
                </a:lnTo>
                <a:lnTo>
                  <a:pt x="71" y="31366"/>
                </a:lnTo>
                <a:lnTo>
                  <a:pt x="0" y="31507"/>
                </a:lnTo>
                <a:lnTo>
                  <a:pt x="0" y="31648"/>
                </a:lnTo>
                <a:lnTo>
                  <a:pt x="141" y="31789"/>
                </a:lnTo>
                <a:lnTo>
                  <a:pt x="353" y="31930"/>
                </a:lnTo>
                <a:lnTo>
                  <a:pt x="635" y="32001"/>
                </a:lnTo>
                <a:lnTo>
                  <a:pt x="1622" y="32071"/>
                </a:lnTo>
                <a:lnTo>
                  <a:pt x="2961" y="32001"/>
                </a:lnTo>
                <a:lnTo>
                  <a:pt x="3807" y="31930"/>
                </a:lnTo>
                <a:lnTo>
                  <a:pt x="4652" y="31860"/>
                </a:lnTo>
                <a:lnTo>
                  <a:pt x="5498" y="31648"/>
                </a:lnTo>
                <a:lnTo>
                  <a:pt x="6273" y="31437"/>
                </a:lnTo>
                <a:lnTo>
                  <a:pt x="7049" y="31226"/>
                </a:lnTo>
                <a:lnTo>
                  <a:pt x="7824" y="30873"/>
                </a:lnTo>
                <a:lnTo>
                  <a:pt x="9304" y="30168"/>
                </a:lnTo>
                <a:lnTo>
                  <a:pt x="10784" y="29322"/>
                </a:lnTo>
                <a:lnTo>
                  <a:pt x="12124" y="28336"/>
                </a:lnTo>
                <a:lnTo>
                  <a:pt x="13392" y="27278"/>
                </a:lnTo>
                <a:lnTo>
                  <a:pt x="14661" y="26151"/>
                </a:lnTo>
                <a:lnTo>
                  <a:pt x="13956" y="28265"/>
                </a:lnTo>
                <a:lnTo>
                  <a:pt x="13322" y="30450"/>
                </a:lnTo>
                <a:lnTo>
                  <a:pt x="12899" y="31507"/>
                </a:lnTo>
                <a:lnTo>
                  <a:pt x="12476" y="32565"/>
                </a:lnTo>
                <a:lnTo>
                  <a:pt x="12053" y="33551"/>
                </a:lnTo>
                <a:lnTo>
                  <a:pt x="11489" y="34468"/>
                </a:lnTo>
                <a:lnTo>
                  <a:pt x="11137" y="35032"/>
                </a:lnTo>
                <a:lnTo>
                  <a:pt x="10714" y="35455"/>
                </a:lnTo>
                <a:lnTo>
                  <a:pt x="10221" y="35877"/>
                </a:lnTo>
                <a:lnTo>
                  <a:pt x="9727" y="36159"/>
                </a:lnTo>
                <a:lnTo>
                  <a:pt x="8740" y="36864"/>
                </a:lnTo>
                <a:lnTo>
                  <a:pt x="8247" y="37287"/>
                </a:lnTo>
                <a:lnTo>
                  <a:pt x="7683" y="37781"/>
                </a:lnTo>
                <a:lnTo>
                  <a:pt x="7331" y="38133"/>
                </a:lnTo>
                <a:lnTo>
                  <a:pt x="6978" y="38697"/>
                </a:lnTo>
                <a:lnTo>
                  <a:pt x="6133" y="40107"/>
                </a:lnTo>
                <a:lnTo>
                  <a:pt x="5216" y="41798"/>
                </a:lnTo>
                <a:lnTo>
                  <a:pt x="4864" y="42644"/>
                </a:lnTo>
                <a:lnTo>
                  <a:pt x="4511" y="43490"/>
                </a:lnTo>
                <a:lnTo>
                  <a:pt x="4300" y="44336"/>
                </a:lnTo>
                <a:lnTo>
                  <a:pt x="4159" y="45111"/>
                </a:lnTo>
                <a:lnTo>
                  <a:pt x="4159" y="45816"/>
                </a:lnTo>
                <a:lnTo>
                  <a:pt x="4159" y="46098"/>
                </a:lnTo>
                <a:lnTo>
                  <a:pt x="4229" y="46380"/>
                </a:lnTo>
                <a:lnTo>
                  <a:pt x="4370" y="46591"/>
                </a:lnTo>
                <a:lnTo>
                  <a:pt x="4511" y="46803"/>
                </a:lnTo>
                <a:lnTo>
                  <a:pt x="4723" y="46944"/>
                </a:lnTo>
                <a:lnTo>
                  <a:pt x="4934" y="47084"/>
                </a:lnTo>
                <a:lnTo>
                  <a:pt x="5216" y="47155"/>
                </a:lnTo>
                <a:lnTo>
                  <a:pt x="5992" y="47155"/>
                </a:lnTo>
                <a:lnTo>
                  <a:pt x="6414" y="47014"/>
                </a:lnTo>
                <a:lnTo>
                  <a:pt x="7049" y="46803"/>
                </a:lnTo>
                <a:lnTo>
                  <a:pt x="7683" y="46521"/>
                </a:lnTo>
                <a:lnTo>
                  <a:pt x="8388" y="46168"/>
                </a:lnTo>
                <a:lnTo>
                  <a:pt x="9093" y="45745"/>
                </a:lnTo>
                <a:lnTo>
                  <a:pt x="9798" y="45252"/>
                </a:lnTo>
                <a:lnTo>
                  <a:pt x="10432" y="44688"/>
                </a:lnTo>
                <a:lnTo>
                  <a:pt x="11066" y="44124"/>
                </a:lnTo>
                <a:lnTo>
                  <a:pt x="11630" y="43490"/>
                </a:lnTo>
                <a:lnTo>
                  <a:pt x="12194" y="42855"/>
                </a:lnTo>
                <a:lnTo>
                  <a:pt x="12687" y="42151"/>
                </a:lnTo>
                <a:lnTo>
                  <a:pt x="13040" y="41446"/>
                </a:lnTo>
                <a:lnTo>
                  <a:pt x="13392" y="40741"/>
                </a:lnTo>
                <a:lnTo>
                  <a:pt x="13604" y="40036"/>
                </a:lnTo>
                <a:lnTo>
                  <a:pt x="13674" y="39261"/>
                </a:lnTo>
                <a:lnTo>
                  <a:pt x="13674" y="38556"/>
                </a:lnTo>
                <a:lnTo>
                  <a:pt x="13533" y="37851"/>
                </a:lnTo>
                <a:lnTo>
                  <a:pt x="13392" y="37640"/>
                </a:lnTo>
                <a:lnTo>
                  <a:pt x="13181" y="37358"/>
                </a:lnTo>
                <a:lnTo>
                  <a:pt x="12758" y="36794"/>
                </a:lnTo>
                <a:lnTo>
                  <a:pt x="12335" y="36300"/>
                </a:lnTo>
                <a:lnTo>
                  <a:pt x="12194" y="36018"/>
                </a:lnTo>
                <a:lnTo>
                  <a:pt x="12124" y="35807"/>
                </a:lnTo>
                <a:lnTo>
                  <a:pt x="12194" y="35455"/>
                </a:lnTo>
                <a:lnTo>
                  <a:pt x="12335" y="34961"/>
                </a:lnTo>
                <a:lnTo>
                  <a:pt x="12828" y="33763"/>
                </a:lnTo>
                <a:lnTo>
                  <a:pt x="13815" y="31719"/>
                </a:lnTo>
                <a:lnTo>
                  <a:pt x="14591" y="29675"/>
                </a:lnTo>
                <a:lnTo>
                  <a:pt x="15295" y="27560"/>
                </a:lnTo>
                <a:lnTo>
                  <a:pt x="16000" y="25516"/>
                </a:lnTo>
                <a:lnTo>
                  <a:pt x="16635" y="23402"/>
                </a:lnTo>
                <a:lnTo>
                  <a:pt x="16635" y="24177"/>
                </a:lnTo>
                <a:lnTo>
                  <a:pt x="16705" y="24952"/>
                </a:lnTo>
                <a:lnTo>
                  <a:pt x="16846" y="25728"/>
                </a:lnTo>
                <a:lnTo>
                  <a:pt x="16987" y="26503"/>
                </a:lnTo>
                <a:lnTo>
                  <a:pt x="17198" y="27208"/>
                </a:lnTo>
                <a:lnTo>
                  <a:pt x="17480" y="27983"/>
                </a:lnTo>
                <a:lnTo>
                  <a:pt x="17762" y="28688"/>
                </a:lnTo>
                <a:lnTo>
                  <a:pt x="18115" y="29393"/>
                </a:lnTo>
                <a:lnTo>
                  <a:pt x="18538" y="30027"/>
                </a:lnTo>
                <a:lnTo>
                  <a:pt x="18961" y="30662"/>
                </a:lnTo>
                <a:lnTo>
                  <a:pt x="19454" y="31296"/>
                </a:lnTo>
                <a:lnTo>
                  <a:pt x="20018" y="31860"/>
                </a:lnTo>
                <a:lnTo>
                  <a:pt x="20582" y="32353"/>
                </a:lnTo>
                <a:lnTo>
                  <a:pt x="21216" y="32847"/>
                </a:lnTo>
                <a:lnTo>
                  <a:pt x="21850" y="33270"/>
                </a:lnTo>
                <a:lnTo>
                  <a:pt x="22555" y="33622"/>
                </a:lnTo>
                <a:lnTo>
                  <a:pt x="23049" y="33904"/>
                </a:lnTo>
                <a:lnTo>
                  <a:pt x="23612" y="34045"/>
                </a:lnTo>
                <a:lnTo>
                  <a:pt x="23894" y="34115"/>
                </a:lnTo>
                <a:lnTo>
                  <a:pt x="24106" y="34115"/>
                </a:lnTo>
                <a:lnTo>
                  <a:pt x="24317" y="34045"/>
                </a:lnTo>
                <a:lnTo>
                  <a:pt x="24458" y="33833"/>
                </a:lnTo>
                <a:lnTo>
                  <a:pt x="24458" y="33692"/>
                </a:lnTo>
                <a:lnTo>
                  <a:pt x="24458" y="33411"/>
                </a:lnTo>
                <a:lnTo>
                  <a:pt x="24247" y="32635"/>
                </a:lnTo>
                <a:lnTo>
                  <a:pt x="23965" y="31719"/>
                </a:lnTo>
                <a:lnTo>
                  <a:pt x="23542" y="30591"/>
                </a:lnTo>
                <a:lnTo>
                  <a:pt x="22767" y="28547"/>
                </a:lnTo>
                <a:lnTo>
                  <a:pt x="22203" y="27137"/>
                </a:lnTo>
                <a:lnTo>
                  <a:pt x="21780" y="25798"/>
                </a:lnTo>
                <a:lnTo>
                  <a:pt x="21216" y="24389"/>
                </a:lnTo>
                <a:lnTo>
                  <a:pt x="20652" y="23120"/>
                </a:lnTo>
                <a:lnTo>
                  <a:pt x="19877" y="21851"/>
                </a:lnTo>
                <a:lnTo>
                  <a:pt x="19454" y="21146"/>
                </a:lnTo>
                <a:lnTo>
                  <a:pt x="19102" y="20653"/>
                </a:lnTo>
                <a:lnTo>
                  <a:pt x="18467" y="19878"/>
                </a:lnTo>
                <a:lnTo>
                  <a:pt x="18256" y="19455"/>
                </a:lnTo>
                <a:lnTo>
                  <a:pt x="18115" y="19032"/>
                </a:lnTo>
                <a:lnTo>
                  <a:pt x="18044" y="18468"/>
                </a:lnTo>
                <a:lnTo>
                  <a:pt x="18044" y="17763"/>
                </a:lnTo>
                <a:lnTo>
                  <a:pt x="18185" y="16283"/>
                </a:lnTo>
                <a:lnTo>
                  <a:pt x="18397" y="14732"/>
                </a:lnTo>
                <a:lnTo>
                  <a:pt x="19031" y="11701"/>
                </a:lnTo>
                <a:lnTo>
                  <a:pt x="19595" y="8671"/>
                </a:lnTo>
                <a:lnTo>
                  <a:pt x="19877" y="7120"/>
                </a:lnTo>
                <a:lnTo>
                  <a:pt x="20018" y="5640"/>
                </a:lnTo>
                <a:lnTo>
                  <a:pt x="20370" y="6767"/>
                </a:lnTo>
                <a:lnTo>
                  <a:pt x="20793" y="7825"/>
                </a:lnTo>
                <a:lnTo>
                  <a:pt x="21286" y="8741"/>
                </a:lnTo>
                <a:lnTo>
                  <a:pt x="21921" y="9587"/>
                </a:lnTo>
                <a:lnTo>
                  <a:pt x="22555" y="10433"/>
                </a:lnTo>
                <a:lnTo>
                  <a:pt x="23331" y="11278"/>
                </a:lnTo>
                <a:lnTo>
                  <a:pt x="24811" y="12900"/>
                </a:lnTo>
                <a:lnTo>
                  <a:pt x="25868" y="14239"/>
                </a:lnTo>
                <a:lnTo>
                  <a:pt x="26432" y="14944"/>
                </a:lnTo>
                <a:lnTo>
                  <a:pt x="27066" y="15507"/>
                </a:lnTo>
                <a:lnTo>
                  <a:pt x="27348" y="15789"/>
                </a:lnTo>
                <a:lnTo>
                  <a:pt x="27701" y="15930"/>
                </a:lnTo>
                <a:lnTo>
                  <a:pt x="27982" y="16001"/>
                </a:lnTo>
                <a:lnTo>
                  <a:pt x="28194" y="15930"/>
                </a:lnTo>
                <a:lnTo>
                  <a:pt x="28476" y="15860"/>
                </a:lnTo>
                <a:lnTo>
                  <a:pt x="28687" y="15578"/>
                </a:lnTo>
                <a:lnTo>
                  <a:pt x="28899" y="15226"/>
                </a:lnTo>
                <a:lnTo>
                  <a:pt x="29110" y="14662"/>
                </a:lnTo>
                <a:lnTo>
                  <a:pt x="29181" y="14168"/>
                </a:lnTo>
                <a:lnTo>
                  <a:pt x="29251" y="13675"/>
                </a:lnTo>
                <a:lnTo>
                  <a:pt x="29251" y="13111"/>
                </a:lnTo>
                <a:lnTo>
                  <a:pt x="29181" y="12477"/>
                </a:lnTo>
                <a:lnTo>
                  <a:pt x="28969" y="11278"/>
                </a:lnTo>
                <a:lnTo>
                  <a:pt x="28617" y="10080"/>
                </a:lnTo>
                <a:lnTo>
                  <a:pt x="28123" y="8811"/>
                </a:lnTo>
                <a:lnTo>
                  <a:pt x="27630" y="7684"/>
                </a:lnTo>
                <a:lnTo>
                  <a:pt x="27066" y="6626"/>
                </a:lnTo>
                <a:lnTo>
                  <a:pt x="26573" y="5781"/>
                </a:lnTo>
                <a:lnTo>
                  <a:pt x="26150" y="5217"/>
                </a:lnTo>
                <a:lnTo>
                  <a:pt x="25516" y="4512"/>
                </a:lnTo>
                <a:lnTo>
                  <a:pt x="24670" y="3807"/>
                </a:lnTo>
                <a:lnTo>
                  <a:pt x="23753" y="3102"/>
                </a:lnTo>
                <a:lnTo>
                  <a:pt x="22767" y="2538"/>
                </a:lnTo>
                <a:lnTo>
                  <a:pt x="22273" y="2256"/>
                </a:lnTo>
                <a:lnTo>
                  <a:pt x="21780" y="2115"/>
                </a:lnTo>
                <a:lnTo>
                  <a:pt x="21357" y="2045"/>
                </a:lnTo>
                <a:lnTo>
                  <a:pt x="20934" y="2045"/>
                </a:lnTo>
                <a:lnTo>
                  <a:pt x="20511" y="2186"/>
                </a:lnTo>
                <a:lnTo>
                  <a:pt x="20229" y="2397"/>
                </a:lnTo>
                <a:lnTo>
                  <a:pt x="20088" y="1129"/>
                </a:lnTo>
                <a:lnTo>
                  <a:pt x="19947"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30" name="Google Shape;30;p5"/>
          <p:cNvPicPr preferRelativeResize="0"/>
          <p:nvPr/>
        </p:nvPicPr>
        <p:blipFill>
          <a:blip r:embed="rId2">
            <a:alphaModFix/>
          </a:blip>
          <a:stretch>
            <a:fillRect/>
          </a:stretch>
        </p:blipFill>
        <p:spPr>
          <a:xfrm>
            <a:off x="0" y="2568150"/>
            <a:ext cx="3308475" cy="2575349"/>
          </a:xfrm>
          <a:prstGeom prst="rect">
            <a:avLst/>
          </a:prstGeom>
          <a:noFill/>
          <a:ln>
            <a:noFill/>
          </a:ln>
        </p:spPr>
      </p:pic>
      <p:pic>
        <p:nvPicPr>
          <p:cNvPr id="31" name="Google Shape;31;p5"/>
          <p:cNvPicPr preferRelativeResize="0"/>
          <p:nvPr/>
        </p:nvPicPr>
        <p:blipFill>
          <a:blip r:embed="rId3">
            <a:alphaModFix/>
          </a:blip>
          <a:stretch>
            <a:fillRect/>
          </a:stretch>
        </p:blipFill>
        <p:spPr>
          <a:xfrm>
            <a:off x="6733300" y="0"/>
            <a:ext cx="2410700" cy="3403600"/>
          </a:xfrm>
          <a:prstGeom prst="rect">
            <a:avLst/>
          </a:prstGeom>
          <a:noFill/>
          <a:ln>
            <a:noFill/>
          </a:ln>
        </p:spPr>
      </p:pic>
      <p:sp>
        <p:nvSpPr>
          <p:cNvPr id="32" name="Google Shape;32;p5"/>
          <p:cNvSpPr txBox="1">
            <a:spLocks noGrp="1"/>
          </p:cNvSpPr>
          <p:nvPr>
            <p:ph type="title"/>
          </p:nvPr>
        </p:nvSpPr>
        <p:spPr>
          <a:xfrm>
            <a:off x="1039100" y="780625"/>
            <a:ext cx="7065900" cy="648600"/>
          </a:xfrm>
          <a:prstGeom prst="rect">
            <a:avLst/>
          </a:prstGeom>
        </p:spPr>
        <p:txBody>
          <a:bodyPr spcFirstLastPara="1" wrap="square" lIns="0" tIns="0" rIns="0" bIns="0" anchor="b" anchorCtr="0">
            <a:noAutofit/>
          </a:bodyPr>
          <a:lstStyle>
            <a:lvl1pPr lvl="0" rtl="0">
              <a:spcBef>
                <a:spcPts val="0"/>
              </a:spcBef>
              <a:spcAft>
                <a:spcPts val="0"/>
              </a:spcAft>
              <a:buSzPts val="3600"/>
              <a:buNone/>
              <a:defRPr/>
            </a:lvl1pPr>
            <a:lvl2pPr lvl="1" rtl="0">
              <a:spcBef>
                <a:spcPts val="0"/>
              </a:spcBef>
              <a:spcAft>
                <a:spcPts val="0"/>
              </a:spcAft>
              <a:buSzPts val="3600"/>
              <a:buNone/>
              <a:defRPr/>
            </a:lvl2pPr>
            <a:lvl3pPr lvl="2" rtl="0">
              <a:spcBef>
                <a:spcPts val="0"/>
              </a:spcBef>
              <a:spcAft>
                <a:spcPts val="0"/>
              </a:spcAft>
              <a:buSzPts val="3600"/>
              <a:buNone/>
              <a:defRPr/>
            </a:lvl3pPr>
            <a:lvl4pPr lvl="3" rtl="0">
              <a:spcBef>
                <a:spcPts val="0"/>
              </a:spcBef>
              <a:spcAft>
                <a:spcPts val="0"/>
              </a:spcAft>
              <a:buSzPts val="3600"/>
              <a:buNone/>
              <a:defRPr/>
            </a:lvl4pPr>
            <a:lvl5pPr lvl="4" rtl="0">
              <a:spcBef>
                <a:spcPts val="0"/>
              </a:spcBef>
              <a:spcAft>
                <a:spcPts val="0"/>
              </a:spcAft>
              <a:buSzPts val="3600"/>
              <a:buNone/>
              <a:defRPr/>
            </a:lvl5pPr>
            <a:lvl6pPr lvl="5" rtl="0">
              <a:spcBef>
                <a:spcPts val="0"/>
              </a:spcBef>
              <a:spcAft>
                <a:spcPts val="0"/>
              </a:spcAft>
              <a:buSzPts val="3600"/>
              <a:buNone/>
              <a:defRPr/>
            </a:lvl6pPr>
            <a:lvl7pPr lvl="6" rtl="0">
              <a:spcBef>
                <a:spcPts val="0"/>
              </a:spcBef>
              <a:spcAft>
                <a:spcPts val="0"/>
              </a:spcAft>
              <a:buSzPts val="3600"/>
              <a:buNone/>
              <a:defRPr/>
            </a:lvl7pPr>
            <a:lvl8pPr lvl="7" rtl="0">
              <a:spcBef>
                <a:spcPts val="0"/>
              </a:spcBef>
              <a:spcAft>
                <a:spcPts val="0"/>
              </a:spcAft>
              <a:buSzPts val="3600"/>
              <a:buNone/>
              <a:defRPr/>
            </a:lvl8pPr>
            <a:lvl9pPr lvl="8" rtl="0">
              <a:spcBef>
                <a:spcPts val="0"/>
              </a:spcBef>
              <a:spcAft>
                <a:spcPts val="0"/>
              </a:spcAft>
              <a:buSzPts val="3600"/>
              <a:buNone/>
              <a:defRPr/>
            </a:lvl9pPr>
          </a:lstStyle>
          <a:p>
            <a:endParaRPr/>
          </a:p>
        </p:txBody>
      </p:sp>
      <p:sp>
        <p:nvSpPr>
          <p:cNvPr id="33" name="Google Shape;33;p5"/>
          <p:cNvSpPr txBox="1">
            <a:spLocks noGrp="1"/>
          </p:cNvSpPr>
          <p:nvPr>
            <p:ph type="body" idx="1"/>
          </p:nvPr>
        </p:nvSpPr>
        <p:spPr>
          <a:xfrm>
            <a:off x="1039100" y="1732675"/>
            <a:ext cx="7065900" cy="2418600"/>
          </a:xfrm>
          <a:prstGeom prst="rect">
            <a:avLst/>
          </a:prstGeom>
        </p:spPr>
        <p:txBody>
          <a:bodyPr spcFirstLastPara="1" wrap="square" lIns="0" tIns="0" rIns="0" bIns="0" anchor="t" anchorCtr="0">
            <a:noAutofit/>
          </a:bodyPr>
          <a:lstStyle>
            <a:lvl1pPr marL="457200" lvl="0" indent="-368300" rtl="0">
              <a:spcBef>
                <a:spcPts val="600"/>
              </a:spcBef>
              <a:spcAft>
                <a:spcPts val="0"/>
              </a:spcAft>
              <a:buSzPts val="2200"/>
              <a:buChar char="⬩"/>
              <a:defRPr/>
            </a:lvl1pPr>
            <a:lvl2pPr marL="914400" lvl="1" indent="-368300" rtl="0">
              <a:spcBef>
                <a:spcPts val="0"/>
              </a:spcBef>
              <a:spcAft>
                <a:spcPts val="0"/>
              </a:spcAft>
              <a:buSzPts val="2200"/>
              <a:buChar char="▫"/>
              <a:defRPr/>
            </a:lvl2pPr>
            <a:lvl3pPr marL="1371600" lvl="2" indent="-368300" rtl="0">
              <a:spcBef>
                <a:spcPts val="0"/>
              </a:spcBef>
              <a:spcAft>
                <a:spcPts val="0"/>
              </a:spcAft>
              <a:buSzPts val="2200"/>
              <a:buChar char="▫"/>
              <a:defRPr/>
            </a:lvl3pPr>
            <a:lvl4pPr marL="1828800" lvl="3" indent="-368300" rtl="0">
              <a:spcBef>
                <a:spcPts val="0"/>
              </a:spcBef>
              <a:spcAft>
                <a:spcPts val="0"/>
              </a:spcAft>
              <a:buSzPts val="2200"/>
              <a:buChar char="●"/>
              <a:defRPr/>
            </a:lvl4pPr>
            <a:lvl5pPr marL="2286000" lvl="4" indent="-368300" rtl="0">
              <a:spcBef>
                <a:spcPts val="0"/>
              </a:spcBef>
              <a:spcAft>
                <a:spcPts val="0"/>
              </a:spcAft>
              <a:buSzPts val="2200"/>
              <a:buChar char="○"/>
              <a:defRPr/>
            </a:lvl5pPr>
            <a:lvl6pPr marL="2743200" lvl="5" indent="-368300" rtl="0">
              <a:spcBef>
                <a:spcPts val="0"/>
              </a:spcBef>
              <a:spcAft>
                <a:spcPts val="0"/>
              </a:spcAft>
              <a:buSzPts val="2200"/>
              <a:buChar char="■"/>
              <a:defRPr/>
            </a:lvl6pPr>
            <a:lvl7pPr marL="3200400" lvl="6" indent="-368300" rtl="0">
              <a:spcBef>
                <a:spcPts val="0"/>
              </a:spcBef>
              <a:spcAft>
                <a:spcPts val="0"/>
              </a:spcAft>
              <a:buSzPts val="2200"/>
              <a:buChar char="●"/>
              <a:defRPr/>
            </a:lvl7pPr>
            <a:lvl8pPr marL="3657600" lvl="7" indent="-368300" rtl="0">
              <a:spcBef>
                <a:spcPts val="0"/>
              </a:spcBef>
              <a:spcAft>
                <a:spcPts val="0"/>
              </a:spcAft>
              <a:buSzPts val="2200"/>
              <a:buChar char="○"/>
              <a:defRPr/>
            </a:lvl8pPr>
            <a:lvl9pPr marL="4114800" lvl="8" indent="-368300" rtl="0">
              <a:spcBef>
                <a:spcPts val="0"/>
              </a:spcBef>
              <a:spcAft>
                <a:spcPts val="0"/>
              </a:spcAft>
              <a:buSzPts val="2200"/>
              <a:buChar char="■"/>
              <a:defRPr/>
            </a:lvl9pPr>
          </a:lstStyle>
          <a:p>
            <a:endParaRPr/>
          </a:p>
        </p:txBody>
      </p:sp>
      <p:sp>
        <p:nvSpPr>
          <p:cNvPr id="34" name="Google Shape;34;p5"/>
          <p:cNvSpPr txBox="1">
            <a:spLocks noGrp="1"/>
          </p:cNvSpPr>
          <p:nvPr>
            <p:ph type="sldNum" idx="12"/>
          </p:nvPr>
        </p:nvSpPr>
        <p:spPr>
          <a:xfrm>
            <a:off x="8480584" y="4749851"/>
            <a:ext cx="548700" cy="393600"/>
          </a:xfrm>
          <a:prstGeom prst="rect">
            <a:avLst/>
          </a:prstGeom>
        </p:spPr>
        <p:txBody>
          <a:bodyPr spcFirstLastPara="1" wrap="square" lIns="0" tIns="0" rIns="0" bIns="0"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 2 columns" type="twoColTx">
  <p:cSld name="TITLE_AND_TWO_COLUMNS">
    <p:spTree>
      <p:nvGrpSpPr>
        <p:cNvPr id="1" name="Shape 43"/>
        <p:cNvGrpSpPr/>
        <p:nvPr/>
      </p:nvGrpSpPr>
      <p:grpSpPr>
        <a:xfrm>
          <a:off x="0" y="0"/>
          <a:ext cx="0" cy="0"/>
          <a:chOff x="0" y="0"/>
          <a:chExt cx="0" cy="0"/>
        </a:xfrm>
      </p:grpSpPr>
      <p:sp>
        <p:nvSpPr>
          <p:cNvPr id="44" name="Google Shape;44;p7"/>
          <p:cNvSpPr/>
          <p:nvPr/>
        </p:nvSpPr>
        <p:spPr>
          <a:xfrm rot="5400000">
            <a:off x="883569" y="1036898"/>
            <a:ext cx="358410" cy="577767"/>
          </a:xfrm>
          <a:custGeom>
            <a:avLst/>
            <a:gdLst/>
            <a:ahLst/>
            <a:cxnLst/>
            <a:rect l="l" t="t" r="r" b="b"/>
            <a:pathLst>
              <a:path w="29252" h="47155" extrusionOk="0">
                <a:moveTo>
                  <a:pt x="17692" y="8600"/>
                </a:moveTo>
                <a:lnTo>
                  <a:pt x="14872" y="9305"/>
                </a:lnTo>
                <a:lnTo>
                  <a:pt x="11771" y="10080"/>
                </a:lnTo>
                <a:lnTo>
                  <a:pt x="8811" y="10856"/>
                </a:lnTo>
                <a:lnTo>
                  <a:pt x="7542" y="11278"/>
                </a:lnTo>
                <a:lnTo>
                  <a:pt x="6485" y="11631"/>
                </a:lnTo>
                <a:lnTo>
                  <a:pt x="9234" y="10503"/>
                </a:lnTo>
                <a:lnTo>
                  <a:pt x="10573" y="10010"/>
                </a:lnTo>
                <a:lnTo>
                  <a:pt x="11983" y="9587"/>
                </a:lnTo>
                <a:lnTo>
                  <a:pt x="13392" y="9164"/>
                </a:lnTo>
                <a:lnTo>
                  <a:pt x="14802" y="8882"/>
                </a:lnTo>
                <a:lnTo>
                  <a:pt x="16282" y="8671"/>
                </a:lnTo>
                <a:lnTo>
                  <a:pt x="17692" y="8600"/>
                </a:lnTo>
                <a:close/>
                <a:moveTo>
                  <a:pt x="20652" y="3102"/>
                </a:moveTo>
                <a:lnTo>
                  <a:pt x="20934" y="3173"/>
                </a:lnTo>
                <a:lnTo>
                  <a:pt x="21709" y="3455"/>
                </a:lnTo>
                <a:lnTo>
                  <a:pt x="22414" y="3807"/>
                </a:lnTo>
                <a:lnTo>
                  <a:pt x="23049" y="4160"/>
                </a:lnTo>
                <a:lnTo>
                  <a:pt x="23683" y="4582"/>
                </a:lnTo>
                <a:lnTo>
                  <a:pt x="24247" y="5076"/>
                </a:lnTo>
                <a:lnTo>
                  <a:pt x="24740" y="5569"/>
                </a:lnTo>
                <a:lnTo>
                  <a:pt x="25234" y="6133"/>
                </a:lnTo>
                <a:lnTo>
                  <a:pt x="25656" y="6697"/>
                </a:lnTo>
                <a:lnTo>
                  <a:pt x="26079" y="7331"/>
                </a:lnTo>
                <a:lnTo>
                  <a:pt x="26432" y="7966"/>
                </a:lnTo>
                <a:lnTo>
                  <a:pt x="26714" y="8671"/>
                </a:lnTo>
                <a:lnTo>
                  <a:pt x="26996" y="9305"/>
                </a:lnTo>
                <a:lnTo>
                  <a:pt x="27278" y="10080"/>
                </a:lnTo>
                <a:lnTo>
                  <a:pt x="27489" y="10856"/>
                </a:lnTo>
                <a:lnTo>
                  <a:pt x="27771" y="12406"/>
                </a:lnTo>
                <a:lnTo>
                  <a:pt x="27348" y="11631"/>
                </a:lnTo>
                <a:lnTo>
                  <a:pt x="26996" y="10856"/>
                </a:lnTo>
                <a:lnTo>
                  <a:pt x="26502" y="10151"/>
                </a:lnTo>
                <a:lnTo>
                  <a:pt x="26009" y="9516"/>
                </a:lnTo>
                <a:lnTo>
                  <a:pt x="25022" y="8177"/>
                </a:lnTo>
                <a:lnTo>
                  <a:pt x="23894" y="6908"/>
                </a:lnTo>
                <a:lnTo>
                  <a:pt x="22837" y="5851"/>
                </a:lnTo>
                <a:lnTo>
                  <a:pt x="21850" y="4723"/>
                </a:lnTo>
                <a:lnTo>
                  <a:pt x="21427" y="4300"/>
                </a:lnTo>
                <a:lnTo>
                  <a:pt x="20864" y="3666"/>
                </a:lnTo>
                <a:lnTo>
                  <a:pt x="20652" y="3384"/>
                </a:lnTo>
                <a:lnTo>
                  <a:pt x="20511" y="3173"/>
                </a:lnTo>
                <a:lnTo>
                  <a:pt x="20582" y="3102"/>
                </a:lnTo>
                <a:close/>
                <a:moveTo>
                  <a:pt x="18185" y="9516"/>
                </a:moveTo>
                <a:lnTo>
                  <a:pt x="17480" y="10151"/>
                </a:lnTo>
                <a:lnTo>
                  <a:pt x="16776" y="10715"/>
                </a:lnTo>
                <a:lnTo>
                  <a:pt x="15930" y="11208"/>
                </a:lnTo>
                <a:lnTo>
                  <a:pt x="15084" y="11560"/>
                </a:lnTo>
                <a:lnTo>
                  <a:pt x="14238" y="11913"/>
                </a:lnTo>
                <a:lnTo>
                  <a:pt x="13322" y="12124"/>
                </a:lnTo>
                <a:lnTo>
                  <a:pt x="12406" y="12336"/>
                </a:lnTo>
                <a:lnTo>
                  <a:pt x="11489" y="12477"/>
                </a:lnTo>
                <a:lnTo>
                  <a:pt x="9586" y="12688"/>
                </a:lnTo>
                <a:lnTo>
                  <a:pt x="7754" y="12759"/>
                </a:lnTo>
                <a:lnTo>
                  <a:pt x="5851" y="12759"/>
                </a:lnTo>
                <a:lnTo>
                  <a:pt x="4018" y="12829"/>
                </a:lnTo>
                <a:lnTo>
                  <a:pt x="4582" y="12547"/>
                </a:lnTo>
                <a:lnTo>
                  <a:pt x="5287" y="12336"/>
                </a:lnTo>
                <a:lnTo>
                  <a:pt x="6062" y="12195"/>
                </a:lnTo>
                <a:lnTo>
                  <a:pt x="6978" y="12054"/>
                </a:lnTo>
                <a:lnTo>
                  <a:pt x="8670" y="11913"/>
                </a:lnTo>
                <a:lnTo>
                  <a:pt x="9445" y="11842"/>
                </a:lnTo>
                <a:lnTo>
                  <a:pt x="10150" y="11701"/>
                </a:lnTo>
                <a:lnTo>
                  <a:pt x="12124" y="11278"/>
                </a:lnTo>
                <a:lnTo>
                  <a:pt x="14168" y="10715"/>
                </a:lnTo>
                <a:lnTo>
                  <a:pt x="16212" y="10151"/>
                </a:lnTo>
                <a:lnTo>
                  <a:pt x="18185" y="9516"/>
                </a:lnTo>
                <a:close/>
                <a:moveTo>
                  <a:pt x="20511" y="3948"/>
                </a:moveTo>
                <a:lnTo>
                  <a:pt x="20864" y="4512"/>
                </a:lnTo>
                <a:lnTo>
                  <a:pt x="21216" y="5146"/>
                </a:lnTo>
                <a:lnTo>
                  <a:pt x="22062" y="6204"/>
                </a:lnTo>
                <a:lnTo>
                  <a:pt x="23824" y="8248"/>
                </a:lnTo>
                <a:lnTo>
                  <a:pt x="24881" y="9587"/>
                </a:lnTo>
                <a:lnTo>
                  <a:pt x="25797" y="10996"/>
                </a:lnTo>
                <a:lnTo>
                  <a:pt x="26220" y="11701"/>
                </a:lnTo>
                <a:lnTo>
                  <a:pt x="26573" y="12477"/>
                </a:lnTo>
                <a:lnTo>
                  <a:pt x="26925" y="13252"/>
                </a:lnTo>
                <a:lnTo>
                  <a:pt x="27207" y="14027"/>
                </a:lnTo>
                <a:lnTo>
                  <a:pt x="25022" y="11701"/>
                </a:lnTo>
                <a:lnTo>
                  <a:pt x="24035" y="10574"/>
                </a:lnTo>
                <a:lnTo>
                  <a:pt x="23119" y="9375"/>
                </a:lnTo>
                <a:lnTo>
                  <a:pt x="22344" y="8177"/>
                </a:lnTo>
                <a:lnTo>
                  <a:pt x="21568" y="6908"/>
                </a:lnTo>
                <a:lnTo>
                  <a:pt x="21286" y="6204"/>
                </a:lnTo>
                <a:lnTo>
                  <a:pt x="21005" y="5499"/>
                </a:lnTo>
                <a:lnTo>
                  <a:pt x="20723" y="4723"/>
                </a:lnTo>
                <a:lnTo>
                  <a:pt x="20511" y="3948"/>
                </a:lnTo>
                <a:close/>
                <a:moveTo>
                  <a:pt x="12194" y="25657"/>
                </a:moveTo>
                <a:lnTo>
                  <a:pt x="9375" y="26855"/>
                </a:lnTo>
                <a:lnTo>
                  <a:pt x="6485" y="28195"/>
                </a:lnTo>
                <a:lnTo>
                  <a:pt x="4441" y="29181"/>
                </a:lnTo>
                <a:lnTo>
                  <a:pt x="2467" y="30098"/>
                </a:lnTo>
                <a:lnTo>
                  <a:pt x="3525" y="29252"/>
                </a:lnTo>
                <a:lnTo>
                  <a:pt x="4582" y="28406"/>
                </a:lnTo>
                <a:lnTo>
                  <a:pt x="5780" y="27701"/>
                </a:lnTo>
                <a:lnTo>
                  <a:pt x="6978" y="26996"/>
                </a:lnTo>
                <a:lnTo>
                  <a:pt x="8177" y="26503"/>
                </a:lnTo>
                <a:lnTo>
                  <a:pt x="9516" y="26080"/>
                </a:lnTo>
                <a:lnTo>
                  <a:pt x="10855" y="25798"/>
                </a:lnTo>
                <a:lnTo>
                  <a:pt x="12194" y="25657"/>
                </a:lnTo>
                <a:close/>
                <a:moveTo>
                  <a:pt x="12194" y="26855"/>
                </a:moveTo>
                <a:lnTo>
                  <a:pt x="11207" y="27701"/>
                </a:lnTo>
                <a:lnTo>
                  <a:pt x="10221" y="28477"/>
                </a:lnTo>
                <a:lnTo>
                  <a:pt x="9234" y="29181"/>
                </a:lnTo>
                <a:lnTo>
                  <a:pt x="8106" y="29816"/>
                </a:lnTo>
                <a:lnTo>
                  <a:pt x="7260" y="30239"/>
                </a:lnTo>
                <a:lnTo>
                  <a:pt x="6414" y="30591"/>
                </a:lnTo>
                <a:lnTo>
                  <a:pt x="5498" y="30873"/>
                </a:lnTo>
                <a:lnTo>
                  <a:pt x="4582" y="31155"/>
                </a:lnTo>
                <a:lnTo>
                  <a:pt x="3666" y="31296"/>
                </a:lnTo>
                <a:lnTo>
                  <a:pt x="2679" y="31437"/>
                </a:lnTo>
                <a:lnTo>
                  <a:pt x="1763" y="31578"/>
                </a:lnTo>
                <a:lnTo>
                  <a:pt x="846" y="31578"/>
                </a:lnTo>
                <a:lnTo>
                  <a:pt x="1269" y="31296"/>
                </a:lnTo>
                <a:lnTo>
                  <a:pt x="1833" y="31014"/>
                </a:lnTo>
                <a:lnTo>
                  <a:pt x="3172" y="30521"/>
                </a:lnTo>
                <a:lnTo>
                  <a:pt x="4652" y="30027"/>
                </a:lnTo>
                <a:lnTo>
                  <a:pt x="5780" y="29675"/>
                </a:lnTo>
                <a:lnTo>
                  <a:pt x="9022" y="28265"/>
                </a:lnTo>
                <a:lnTo>
                  <a:pt x="12194" y="26855"/>
                </a:lnTo>
                <a:close/>
                <a:moveTo>
                  <a:pt x="17762" y="20300"/>
                </a:moveTo>
                <a:lnTo>
                  <a:pt x="18608" y="21851"/>
                </a:lnTo>
                <a:lnTo>
                  <a:pt x="19383" y="23402"/>
                </a:lnTo>
                <a:lnTo>
                  <a:pt x="20018" y="25023"/>
                </a:lnTo>
                <a:lnTo>
                  <a:pt x="20652" y="26644"/>
                </a:lnTo>
                <a:lnTo>
                  <a:pt x="21780" y="29886"/>
                </a:lnTo>
                <a:lnTo>
                  <a:pt x="22485" y="31507"/>
                </a:lnTo>
                <a:lnTo>
                  <a:pt x="23190" y="33129"/>
                </a:lnTo>
                <a:lnTo>
                  <a:pt x="22414" y="32565"/>
                </a:lnTo>
                <a:lnTo>
                  <a:pt x="21639" y="31930"/>
                </a:lnTo>
                <a:lnTo>
                  <a:pt x="21005" y="31296"/>
                </a:lnTo>
                <a:lnTo>
                  <a:pt x="20370" y="30662"/>
                </a:lnTo>
                <a:lnTo>
                  <a:pt x="19806" y="29957"/>
                </a:lnTo>
                <a:lnTo>
                  <a:pt x="19313" y="29322"/>
                </a:lnTo>
                <a:lnTo>
                  <a:pt x="18890" y="28547"/>
                </a:lnTo>
                <a:lnTo>
                  <a:pt x="18467" y="27842"/>
                </a:lnTo>
                <a:lnTo>
                  <a:pt x="18115" y="26996"/>
                </a:lnTo>
                <a:lnTo>
                  <a:pt x="17833" y="26221"/>
                </a:lnTo>
                <a:lnTo>
                  <a:pt x="17621" y="25375"/>
                </a:lnTo>
                <a:lnTo>
                  <a:pt x="17480" y="24529"/>
                </a:lnTo>
                <a:lnTo>
                  <a:pt x="17410" y="23613"/>
                </a:lnTo>
                <a:lnTo>
                  <a:pt x="17339" y="22697"/>
                </a:lnTo>
                <a:lnTo>
                  <a:pt x="17339" y="21710"/>
                </a:lnTo>
                <a:lnTo>
                  <a:pt x="17480" y="20723"/>
                </a:lnTo>
                <a:lnTo>
                  <a:pt x="17480" y="21569"/>
                </a:lnTo>
                <a:lnTo>
                  <a:pt x="17480" y="22415"/>
                </a:lnTo>
                <a:lnTo>
                  <a:pt x="17551" y="23190"/>
                </a:lnTo>
                <a:lnTo>
                  <a:pt x="17692" y="24036"/>
                </a:lnTo>
                <a:lnTo>
                  <a:pt x="18115" y="25587"/>
                </a:lnTo>
                <a:lnTo>
                  <a:pt x="18608" y="27137"/>
                </a:lnTo>
                <a:lnTo>
                  <a:pt x="19172" y="28618"/>
                </a:lnTo>
                <a:lnTo>
                  <a:pt x="19524" y="29393"/>
                </a:lnTo>
                <a:lnTo>
                  <a:pt x="19736" y="29675"/>
                </a:lnTo>
                <a:lnTo>
                  <a:pt x="19877" y="29745"/>
                </a:lnTo>
                <a:lnTo>
                  <a:pt x="20159" y="29816"/>
                </a:lnTo>
                <a:lnTo>
                  <a:pt x="20511" y="29886"/>
                </a:lnTo>
                <a:lnTo>
                  <a:pt x="20652" y="29886"/>
                </a:lnTo>
                <a:lnTo>
                  <a:pt x="20723" y="29745"/>
                </a:lnTo>
                <a:lnTo>
                  <a:pt x="20793" y="29604"/>
                </a:lnTo>
                <a:lnTo>
                  <a:pt x="20723" y="29393"/>
                </a:lnTo>
                <a:lnTo>
                  <a:pt x="19806" y="27137"/>
                </a:lnTo>
                <a:lnTo>
                  <a:pt x="19031" y="24882"/>
                </a:lnTo>
                <a:lnTo>
                  <a:pt x="18397" y="22626"/>
                </a:lnTo>
                <a:lnTo>
                  <a:pt x="17762" y="20300"/>
                </a:lnTo>
                <a:close/>
                <a:moveTo>
                  <a:pt x="10503" y="36723"/>
                </a:moveTo>
                <a:lnTo>
                  <a:pt x="10080" y="37569"/>
                </a:lnTo>
                <a:lnTo>
                  <a:pt x="9516" y="38697"/>
                </a:lnTo>
                <a:lnTo>
                  <a:pt x="9304" y="39261"/>
                </a:lnTo>
                <a:lnTo>
                  <a:pt x="9163" y="39825"/>
                </a:lnTo>
                <a:lnTo>
                  <a:pt x="9093" y="40036"/>
                </a:lnTo>
                <a:lnTo>
                  <a:pt x="9163" y="40248"/>
                </a:lnTo>
                <a:lnTo>
                  <a:pt x="9234" y="40388"/>
                </a:lnTo>
                <a:lnTo>
                  <a:pt x="9304" y="40529"/>
                </a:lnTo>
                <a:lnTo>
                  <a:pt x="9516" y="40600"/>
                </a:lnTo>
                <a:lnTo>
                  <a:pt x="9657" y="40529"/>
                </a:lnTo>
                <a:lnTo>
                  <a:pt x="9868" y="40459"/>
                </a:lnTo>
                <a:lnTo>
                  <a:pt x="10009" y="40248"/>
                </a:lnTo>
                <a:lnTo>
                  <a:pt x="10362" y="39754"/>
                </a:lnTo>
                <a:lnTo>
                  <a:pt x="10714" y="39120"/>
                </a:lnTo>
                <a:lnTo>
                  <a:pt x="11278" y="37851"/>
                </a:lnTo>
                <a:lnTo>
                  <a:pt x="11630" y="37005"/>
                </a:lnTo>
                <a:lnTo>
                  <a:pt x="12053" y="37569"/>
                </a:lnTo>
                <a:lnTo>
                  <a:pt x="12406" y="38274"/>
                </a:lnTo>
                <a:lnTo>
                  <a:pt x="12547" y="38626"/>
                </a:lnTo>
                <a:lnTo>
                  <a:pt x="12617" y="38979"/>
                </a:lnTo>
                <a:lnTo>
                  <a:pt x="12617" y="39331"/>
                </a:lnTo>
                <a:lnTo>
                  <a:pt x="12617" y="39684"/>
                </a:lnTo>
                <a:lnTo>
                  <a:pt x="12476" y="40248"/>
                </a:lnTo>
                <a:lnTo>
                  <a:pt x="12265" y="40741"/>
                </a:lnTo>
                <a:lnTo>
                  <a:pt x="11983" y="41305"/>
                </a:lnTo>
                <a:lnTo>
                  <a:pt x="11630" y="41869"/>
                </a:lnTo>
                <a:lnTo>
                  <a:pt x="11207" y="42433"/>
                </a:lnTo>
                <a:lnTo>
                  <a:pt x="10714" y="42996"/>
                </a:lnTo>
                <a:lnTo>
                  <a:pt x="9657" y="44054"/>
                </a:lnTo>
                <a:lnTo>
                  <a:pt x="8458" y="45040"/>
                </a:lnTo>
                <a:lnTo>
                  <a:pt x="7824" y="45463"/>
                </a:lnTo>
                <a:lnTo>
                  <a:pt x="7260" y="45816"/>
                </a:lnTo>
                <a:lnTo>
                  <a:pt x="6626" y="46098"/>
                </a:lnTo>
                <a:lnTo>
                  <a:pt x="6062" y="46380"/>
                </a:lnTo>
                <a:lnTo>
                  <a:pt x="5498" y="46521"/>
                </a:lnTo>
                <a:lnTo>
                  <a:pt x="5005" y="46591"/>
                </a:lnTo>
                <a:lnTo>
                  <a:pt x="5287" y="45181"/>
                </a:lnTo>
                <a:lnTo>
                  <a:pt x="5639" y="43772"/>
                </a:lnTo>
                <a:lnTo>
                  <a:pt x="6062" y="42292"/>
                </a:lnTo>
                <a:lnTo>
                  <a:pt x="6626" y="40952"/>
                </a:lnTo>
                <a:lnTo>
                  <a:pt x="6978" y="40248"/>
                </a:lnTo>
                <a:lnTo>
                  <a:pt x="7331" y="39613"/>
                </a:lnTo>
                <a:lnTo>
                  <a:pt x="7754" y="39049"/>
                </a:lnTo>
                <a:lnTo>
                  <a:pt x="8177" y="38485"/>
                </a:lnTo>
                <a:lnTo>
                  <a:pt x="8670" y="37992"/>
                </a:lnTo>
                <a:lnTo>
                  <a:pt x="9234" y="37499"/>
                </a:lnTo>
                <a:lnTo>
                  <a:pt x="9868" y="37076"/>
                </a:lnTo>
                <a:lnTo>
                  <a:pt x="10503" y="36723"/>
                </a:lnTo>
                <a:close/>
                <a:moveTo>
                  <a:pt x="19947" y="1"/>
                </a:moveTo>
                <a:lnTo>
                  <a:pt x="19877" y="706"/>
                </a:lnTo>
                <a:lnTo>
                  <a:pt x="19806" y="1552"/>
                </a:lnTo>
                <a:lnTo>
                  <a:pt x="19665" y="3455"/>
                </a:lnTo>
                <a:lnTo>
                  <a:pt x="19595" y="4441"/>
                </a:lnTo>
                <a:lnTo>
                  <a:pt x="19454" y="5358"/>
                </a:lnTo>
                <a:lnTo>
                  <a:pt x="19242" y="6133"/>
                </a:lnTo>
                <a:lnTo>
                  <a:pt x="19102" y="6485"/>
                </a:lnTo>
                <a:lnTo>
                  <a:pt x="18961" y="6767"/>
                </a:lnTo>
                <a:lnTo>
                  <a:pt x="18679" y="7120"/>
                </a:lnTo>
                <a:lnTo>
                  <a:pt x="18397" y="7331"/>
                </a:lnTo>
                <a:lnTo>
                  <a:pt x="18115" y="7472"/>
                </a:lnTo>
                <a:lnTo>
                  <a:pt x="17833" y="7543"/>
                </a:lnTo>
                <a:lnTo>
                  <a:pt x="16071" y="7543"/>
                </a:lnTo>
                <a:lnTo>
                  <a:pt x="15225" y="7613"/>
                </a:lnTo>
                <a:lnTo>
                  <a:pt x="14379" y="7754"/>
                </a:lnTo>
                <a:lnTo>
                  <a:pt x="12687" y="8177"/>
                </a:lnTo>
                <a:lnTo>
                  <a:pt x="10362" y="8882"/>
                </a:lnTo>
                <a:lnTo>
                  <a:pt x="8881" y="9305"/>
                </a:lnTo>
                <a:lnTo>
                  <a:pt x="7472" y="9869"/>
                </a:lnTo>
                <a:lnTo>
                  <a:pt x="6062" y="10503"/>
                </a:lnTo>
                <a:lnTo>
                  <a:pt x="5357" y="10856"/>
                </a:lnTo>
                <a:lnTo>
                  <a:pt x="4793" y="11208"/>
                </a:lnTo>
                <a:lnTo>
                  <a:pt x="4229" y="11631"/>
                </a:lnTo>
                <a:lnTo>
                  <a:pt x="3736" y="12054"/>
                </a:lnTo>
                <a:lnTo>
                  <a:pt x="3313" y="12477"/>
                </a:lnTo>
                <a:lnTo>
                  <a:pt x="3031" y="12900"/>
                </a:lnTo>
                <a:lnTo>
                  <a:pt x="2820" y="12970"/>
                </a:lnTo>
                <a:lnTo>
                  <a:pt x="2749" y="13182"/>
                </a:lnTo>
                <a:lnTo>
                  <a:pt x="2820" y="13675"/>
                </a:lnTo>
                <a:lnTo>
                  <a:pt x="3031" y="13604"/>
                </a:lnTo>
                <a:lnTo>
                  <a:pt x="5921" y="13604"/>
                </a:lnTo>
                <a:lnTo>
                  <a:pt x="9586" y="13675"/>
                </a:lnTo>
                <a:lnTo>
                  <a:pt x="10714" y="13604"/>
                </a:lnTo>
                <a:lnTo>
                  <a:pt x="11912" y="13463"/>
                </a:lnTo>
                <a:lnTo>
                  <a:pt x="13110" y="13252"/>
                </a:lnTo>
                <a:lnTo>
                  <a:pt x="14238" y="12970"/>
                </a:lnTo>
                <a:lnTo>
                  <a:pt x="15366" y="12618"/>
                </a:lnTo>
                <a:lnTo>
                  <a:pt x="16494" y="12124"/>
                </a:lnTo>
                <a:lnTo>
                  <a:pt x="17480" y="11490"/>
                </a:lnTo>
                <a:lnTo>
                  <a:pt x="17974" y="11137"/>
                </a:lnTo>
                <a:lnTo>
                  <a:pt x="18397" y="10785"/>
                </a:lnTo>
                <a:lnTo>
                  <a:pt x="17974" y="14098"/>
                </a:lnTo>
                <a:lnTo>
                  <a:pt x="17621" y="16212"/>
                </a:lnTo>
                <a:lnTo>
                  <a:pt x="17269" y="18327"/>
                </a:lnTo>
                <a:lnTo>
                  <a:pt x="16776" y="20441"/>
                </a:lnTo>
                <a:lnTo>
                  <a:pt x="16494" y="21428"/>
                </a:lnTo>
                <a:lnTo>
                  <a:pt x="16212" y="22274"/>
                </a:lnTo>
                <a:lnTo>
                  <a:pt x="15859" y="23120"/>
                </a:lnTo>
                <a:lnTo>
                  <a:pt x="15436" y="23825"/>
                </a:lnTo>
                <a:lnTo>
                  <a:pt x="15013" y="24389"/>
                </a:lnTo>
                <a:lnTo>
                  <a:pt x="14591" y="24811"/>
                </a:lnTo>
                <a:lnTo>
                  <a:pt x="14309" y="24952"/>
                </a:lnTo>
                <a:lnTo>
                  <a:pt x="14027" y="25093"/>
                </a:lnTo>
                <a:lnTo>
                  <a:pt x="13322" y="25234"/>
                </a:lnTo>
                <a:lnTo>
                  <a:pt x="12617" y="25305"/>
                </a:lnTo>
                <a:lnTo>
                  <a:pt x="10150" y="25305"/>
                </a:lnTo>
                <a:lnTo>
                  <a:pt x="9375" y="25375"/>
                </a:lnTo>
                <a:lnTo>
                  <a:pt x="8670" y="25516"/>
                </a:lnTo>
                <a:lnTo>
                  <a:pt x="7824" y="25798"/>
                </a:lnTo>
                <a:lnTo>
                  <a:pt x="6978" y="26151"/>
                </a:lnTo>
                <a:lnTo>
                  <a:pt x="6203" y="26503"/>
                </a:lnTo>
                <a:lnTo>
                  <a:pt x="5428" y="26926"/>
                </a:lnTo>
                <a:lnTo>
                  <a:pt x="4652" y="27349"/>
                </a:lnTo>
                <a:lnTo>
                  <a:pt x="3948" y="27842"/>
                </a:lnTo>
                <a:lnTo>
                  <a:pt x="2538" y="28970"/>
                </a:lnTo>
                <a:lnTo>
                  <a:pt x="1481" y="29816"/>
                </a:lnTo>
                <a:lnTo>
                  <a:pt x="705" y="30521"/>
                </a:lnTo>
                <a:lnTo>
                  <a:pt x="212" y="31085"/>
                </a:lnTo>
                <a:lnTo>
                  <a:pt x="71" y="31366"/>
                </a:lnTo>
                <a:lnTo>
                  <a:pt x="0" y="31507"/>
                </a:lnTo>
                <a:lnTo>
                  <a:pt x="0" y="31648"/>
                </a:lnTo>
                <a:lnTo>
                  <a:pt x="141" y="31789"/>
                </a:lnTo>
                <a:lnTo>
                  <a:pt x="353" y="31930"/>
                </a:lnTo>
                <a:lnTo>
                  <a:pt x="635" y="32001"/>
                </a:lnTo>
                <a:lnTo>
                  <a:pt x="1622" y="32071"/>
                </a:lnTo>
                <a:lnTo>
                  <a:pt x="2961" y="32001"/>
                </a:lnTo>
                <a:lnTo>
                  <a:pt x="3807" y="31930"/>
                </a:lnTo>
                <a:lnTo>
                  <a:pt x="4652" y="31860"/>
                </a:lnTo>
                <a:lnTo>
                  <a:pt x="5498" y="31648"/>
                </a:lnTo>
                <a:lnTo>
                  <a:pt x="6273" y="31437"/>
                </a:lnTo>
                <a:lnTo>
                  <a:pt x="7049" y="31226"/>
                </a:lnTo>
                <a:lnTo>
                  <a:pt x="7824" y="30873"/>
                </a:lnTo>
                <a:lnTo>
                  <a:pt x="9304" y="30168"/>
                </a:lnTo>
                <a:lnTo>
                  <a:pt x="10784" y="29322"/>
                </a:lnTo>
                <a:lnTo>
                  <a:pt x="12124" y="28336"/>
                </a:lnTo>
                <a:lnTo>
                  <a:pt x="13392" y="27278"/>
                </a:lnTo>
                <a:lnTo>
                  <a:pt x="14661" y="26151"/>
                </a:lnTo>
                <a:lnTo>
                  <a:pt x="13956" y="28265"/>
                </a:lnTo>
                <a:lnTo>
                  <a:pt x="13322" y="30450"/>
                </a:lnTo>
                <a:lnTo>
                  <a:pt x="12899" y="31507"/>
                </a:lnTo>
                <a:lnTo>
                  <a:pt x="12476" y="32565"/>
                </a:lnTo>
                <a:lnTo>
                  <a:pt x="12053" y="33551"/>
                </a:lnTo>
                <a:lnTo>
                  <a:pt x="11489" y="34468"/>
                </a:lnTo>
                <a:lnTo>
                  <a:pt x="11137" y="35032"/>
                </a:lnTo>
                <a:lnTo>
                  <a:pt x="10714" y="35455"/>
                </a:lnTo>
                <a:lnTo>
                  <a:pt x="10221" y="35877"/>
                </a:lnTo>
                <a:lnTo>
                  <a:pt x="9727" y="36159"/>
                </a:lnTo>
                <a:lnTo>
                  <a:pt x="8740" y="36864"/>
                </a:lnTo>
                <a:lnTo>
                  <a:pt x="8247" y="37287"/>
                </a:lnTo>
                <a:lnTo>
                  <a:pt x="7683" y="37781"/>
                </a:lnTo>
                <a:lnTo>
                  <a:pt x="7331" y="38133"/>
                </a:lnTo>
                <a:lnTo>
                  <a:pt x="6978" y="38697"/>
                </a:lnTo>
                <a:lnTo>
                  <a:pt x="6133" y="40107"/>
                </a:lnTo>
                <a:lnTo>
                  <a:pt x="5216" y="41798"/>
                </a:lnTo>
                <a:lnTo>
                  <a:pt x="4864" y="42644"/>
                </a:lnTo>
                <a:lnTo>
                  <a:pt x="4511" y="43490"/>
                </a:lnTo>
                <a:lnTo>
                  <a:pt x="4300" y="44336"/>
                </a:lnTo>
                <a:lnTo>
                  <a:pt x="4159" y="45111"/>
                </a:lnTo>
                <a:lnTo>
                  <a:pt x="4159" y="45816"/>
                </a:lnTo>
                <a:lnTo>
                  <a:pt x="4159" y="46098"/>
                </a:lnTo>
                <a:lnTo>
                  <a:pt x="4229" y="46380"/>
                </a:lnTo>
                <a:lnTo>
                  <a:pt x="4370" y="46591"/>
                </a:lnTo>
                <a:lnTo>
                  <a:pt x="4511" y="46803"/>
                </a:lnTo>
                <a:lnTo>
                  <a:pt x="4723" y="46944"/>
                </a:lnTo>
                <a:lnTo>
                  <a:pt x="4934" y="47084"/>
                </a:lnTo>
                <a:lnTo>
                  <a:pt x="5216" y="47155"/>
                </a:lnTo>
                <a:lnTo>
                  <a:pt x="5992" y="47155"/>
                </a:lnTo>
                <a:lnTo>
                  <a:pt x="6414" y="47014"/>
                </a:lnTo>
                <a:lnTo>
                  <a:pt x="7049" y="46803"/>
                </a:lnTo>
                <a:lnTo>
                  <a:pt x="7683" y="46521"/>
                </a:lnTo>
                <a:lnTo>
                  <a:pt x="8388" y="46168"/>
                </a:lnTo>
                <a:lnTo>
                  <a:pt x="9093" y="45745"/>
                </a:lnTo>
                <a:lnTo>
                  <a:pt x="9798" y="45252"/>
                </a:lnTo>
                <a:lnTo>
                  <a:pt x="10432" y="44688"/>
                </a:lnTo>
                <a:lnTo>
                  <a:pt x="11066" y="44124"/>
                </a:lnTo>
                <a:lnTo>
                  <a:pt x="11630" y="43490"/>
                </a:lnTo>
                <a:lnTo>
                  <a:pt x="12194" y="42855"/>
                </a:lnTo>
                <a:lnTo>
                  <a:pt x="12687" y="42151"/>
                </a:lnTo>
                <a:lnTo>
                  <a:pt x="13040" y="41446"/>
                </a:lnTo>
                <a:lnTo>
                  <a:pt x="13392" y="40741"/>
                </a:lnTo>
                <a:lnTo>
                  <a:pt x="13604" y="40036"/>
                </a:lnTo>
                <a:lnTo>
                  <a:pt x="13674" y="39261"/>
                </a:lnTo>
                <a:lnTo>
                  <a:pt x="13674" y="38556"/>
                </a:lnTo>
                <a:lnTo>
                  <a:pt x="13533" y="37851"/>
                </a:lnTo>
                <a:lnTo>
                  <a:pt x="13392" y="37640"/>
                </a:lnTo>
                <a:lnTo>
                  <a:pt x="13181" y="37358"/>
                </a:lnTo>
                <a:lnTo>
                  <a:pt x="12758" y="36794"/>
                </a:lnTo>
                <a:lnTo>
                  <a:pt x="12335" y="36300"/>
                </a:lnTo>
                <a:lnTo>
                  <a:pt x="12194" y="36018"/>
                </a:lnTo>
                <a:lnTo>
                  <a:pt x="12124" y="35807"/>
                </a:lnTo>
                <a:lnTo>
                  <a:pt x="12194" y="35455"/>
                </a:lnTo>
                <a:lnTo>
                  <a:pt x="12335" y="34961"/>
                </a:lnTo>
                <a:lnTo>
                  <a:pt x="12828" y="33763"/>
                </a:lnTo>
                <a:lnTo>
                  <a:pt x="13815" y="31719"/>
                </a:lnTo>
                <a:lnTo>
                  <a:pt x="14591" y="29675"/>
                </a:lnTo>
                <a:lnTo>
                  <a:pt x="15295" y="27560"/>
                </a:lnTo>
                <a:lnTo>
                  <a:pt x="16000" y="25516"/>
                </a:lnTo>
                <a:lnTo>
                  <a:pt x="16635" y="23402"/>
                </a:lnTo>
                <a:lnTo>
                  <a:pt x="16635" y="24177"/>
                </a:lnTo>
                <a:lnTo>
                  <a:pt x="16705" y="24952"/>
                </a:lnTo>
                <a:lnTo>
                  <a:pt x="16846" y="25728"/>
                </a:lnTo>
                <a:lnTo>
                  <a:pt x="16987" y="26503"/>
                </a:lnTo>
                <a:lnTo>
                  <a:pt x="17198" y="27208"/>
                </a:lnTo>
                <a:lnTo>
                  <a:pt x="17480" y="27983"/>
                </a:lnTo>
                <a:lnTo>
                  <a:pt x="17762" y="28688"/>
                </a:lnTo>
                <a:lnTo>
                  <a:pt x="18115" y="29393"/>
                </a:lnTo>
                <a:lnTo>
                  <a:pt x="18538" y="30027"/>
                </a:lnTo>
                <a:lnTo>
                  <a:pt x="18961" y="30662"/>
                </a:lnTo>
                <a:lnTo>
                  <a:pt x="19454" y="31296"/>
                </a:lnTo>
                <a:lnTo>
                  <a:pt x="20018" y="31860"/>
                </a:lnTo>
                <a:lnTo>
                  <a:pt x="20582" y="32353"/>
                </a:lnTo>
                <a:lnTo>
                  <a:pt x="21216" y="32847"/>
                </a:lnTo>
                <a:lnTo>
                  <a:pt x="21850" y="33270"/>
                </a:lnTo>
                <a:lnTo>
                  <a:pt x="22555" y="33622"/>
                </a:lnTo>
                <a:lnTo>
                  <a:pt x="23049" y="33904"/>
                </a:lnTo>
                <a:lnTo>
                  <a:pt x="23612" y="34045"/>
                </a:lnTo>
                <a:lnTo>
                  <a:pt x="23894" y="34115"/>
                </a:lnTo>
                <a:lnTo>
                  <a:pt x="24106" y="34115"/>
                </a:lnTo>
                <a:lnTo>
                  <a:pt x="24317" y="34045"/>
                </a:lnTo>
                <a:lnTo>
                  <a:pt x="24458" y="33833"/>
                </a:lnTo>
                <a:lnTo>
                  <a:pt x="24458" y="33692"/>
                </a:lnTo>
                <a:lnTo>
                  <a:pt x="24458" y="33411"/>
                </a:lnTo>
                <a:lnTo>
                  <a:pt x="24247" y="32635"/>
                </a:lnTo>
                <a:lnTo>
                  <a:pt x="23965" y="31719"/>
                </a:lnTo>
                <a:lnTo>
                  <a:pt x="23542" y="30591"/>
                </a:lnTo>
                <a:lnTo>
                  <a:pt x="22767" y="28547"/>
                </a:lnTo>
                <a:lnTo>
                  <a:pt x="22203" y="27137"/>
                </a:lnTo>
                <a:lnTo>
                  <a:pt x="21780" y="25798"/>
                </a:lnTo>
                <a:lnTo>
                  <a:pt x="21216" y="24389"/>
                </a:lnTo>
                <a:lnTo>
                  <a:pt x="20652" y="23120"/>
                </a:lnTo>
                <a:lnTo>
                  <a:pt x="19877" y="21851"/>
                </a:lnTo>
                <a:lnTo>
                  <a:pt x="19454" y="21146"/>
                </a:lnTo>
                <a:lnTo>
                  <a:pt x="19102" y="20653"/>
                </a:lnTo>
                <a:lnTo>
                  <a:pt x="18467" y="19878"/>
                </a:lnTo>
                <a:lnTo>
                  <a:pt x="18256" y="19455"/>
                </a:lnTo>
                <a:lnTo>
                  <a:pt x="18115" y="19032"/>
                </a:lnTo>
                <a:lnTo>
                  <a:pt x="18044" y="18468"/>
                </a:lnTo>
                <a:lnTo>
                  <a:pt x="18044" y="17763"/>
                </a:lnTo>
                <a:lnTo>
                  <a:pt x="18185" y="16283"/>
                </a:lnTo>
                <a:lnTo>
                  <a:pt x="18397" y="14732"/>
                </a:lnTo>
                <a:lnTo>
                  <a:pt x="19031" y="11701"/>
                </a:lnTo>
                <a:lnTo>
                  <a:pt x="19595" y="8671"/>
                </a:lnTo>
                <a:lnTo>
                  <a:pt x="19877" y="7120"/>
                </a:lnTo>
                <a:lnTo>
                  <a:pt x="20018" y="5640"/>
                </a:lnTo>
                <a:lnTo>
                  <a:pt x="20370" y="6767"/>
                </a:lnTo>
                <a:lnTo>
                  <a:pt x="20793" y="7825"/>
                </a:lnTo>
                <a:lnTo>
                  <a:pt x="21286" y="8741"/>
                </a:lnTo>
                <a:lnTo>
                  <a:pt x="21921" y="9587"/>
                </a:lnTo>
                <a:lnTo>
                  <a:pt x="22555" y="10433"/>
                </a:lnTo>
                <a:lnTo>
                  <a:pt x="23331" y="11278"/>
                </a:lnTo>
                <a:lnTo>
                  <a:pt x="24811" y="12900"/>
                </a:lnTo>
                <a:lnTo>
                  <a:pt x="25868" y="14239"/>
                </a:lnTo>
                <a:lnTo>
                  <a:pt x="26432" y="14944"/>
                </a:lnTo>
                <a:lnTo>
                  <a:pt x="27066" y="15507"/>
                </a:lnTo>
                <a:lnTo>
                  <a:pt x="27348" y="15789"/>
                </a:lnTo>
                <a:lnTo>
                  <a:pt x="27701" y="15930"/>
                </a:lnTo>
                <a:lnTo>
                  <a:pt x="27982" y="16001"/>
                </a:lnTo>
                <a:lnTo>
                  <a:pt x="28194" y="15930"/>
                </a:lnTo>
                <a:lnTo>
                  <a:pt x="28476" y="15860"/>
                </a:lnTo>
                <a:lnTo>
                  <a:pt x="28687" y="15578"/>
                </a:lnTo>
                <a:lnTo>
                  <a:pt x="28899" y="15226"/>
                </a:lnTo>
                <a:lnTo>
                  <a:pt x="29110" y="14662"/>
                </a:lnTo>
                <a:lnTo>
                  <a:pt x="29181" y="14168"/>
                </a:lnTo>
                <a:lnTo>
                  <a:pt x="29251" y="13675"/>
                </a:lnTo>
                <a:lnTo>
                  <a:pt x="29251" y="13111"/>
                </a:lnTo>
                <a:lnTo>
                  <a:pt x="29181" y="12477"/>
                </a:lnTo>
                <a:lnTo>
                  <a:pt x="28969" y="11278"/>
                </a:lnTo>
                <a:lnTo>
                  <a:pt x="28617" y="10080"/>
                </a:lnTo>
                <a:lnTo>
                  <a:pt x="28123" y="8811"/>
                </a:lnTo>
                <a:lnTo>
                  <a:pt x="27630" y="7684"/>
                </a:lnTo>
                <a:lnTo>
                  <a:pt x="27066" y="6626"/>
                </a:lnTo>
                <a:lnTo>
                  <a:pt x="26573" y="5781"/>
                </a:lnTo>
                <a:lnTo>
                  <a:pt x="26150" y="5217"/>
                </a:lnTo>
                <a:lnTo>
                  <a:pt x="25516" y="4512"/>
                </a:lnTo>
                <a:lnTo>
                  <a:pt x="24670" y="3807"/>
                </a:lnTo>
                <a:lnTo>
                  <a:pt x="23753" y="3102"/>
                </a:lnTo>
                <a:lnTo>
                  <a:pt x="22767" y="2538"/>
                </a:lnTo>
                <a:lnTo>
                  <a:pt x="22273" y="2256"/>
                </a:lnTo>
                <a:lnTo>
                  <a:pt x="21780" y="2115"/>
                </a:lnTo>
                <a:lnTo>
                  <a:pt x="21357" y="2045"/>
                </a:lnTo>
                <a:lnTo>
                  <a:pt x="20934" y="2045"/>
                </a:lnTo>
                <a:lnTo>
                  <a:pt x="20511" y="2186"/>
                </a:lnTo>
                <a:lnTo>
                  <a:pt x="20229" y="2397"/>
                </a:lnTo>
                <a:lnTo>
                  <a:pt x="20088" y="1129"/>
                </a:lnTo>
                <a:lnTo>
                  <a:pt x="19947"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45" name="Google Shape;45;p7"/>
          <p:cNvPicPr preferRelativeResize="0"/>
          <p:nvPr/>
        </p:nvPicPr>
        <p:blipFill>
          <a:blip r:embed="rId2">
            <a:alphaModFix/>
          </a:blip>
          <a:stretch>
            <a:fillRect/>
          </a:stretch>
        </p:blipFill>
        <p:spPr>
          <a:xfrm>
            <a:off x="0" y="2568150"/>
            <a:ext cx="3308475" cy="2575349"/>
          </a:xfrm>
          <a:prstGeom prst="rect">
            <a:avLst/>
          </a:prstGeom>
          <a:noFill/>
          <a:ln>
            <a:noFill/>
          </a:ln>
        </p:spPr>
      </p:pic>
      <p:pic>
        <p:nvPicPr>
          <p:cNvPr id="46" name="Google Shape;46;p7"/>
          <p:cNvPicPr preferRelativeResize="0"/>
          <p:nvPr/>
        </p:nvPicPr>
        <p:blipFill>
          <a:blip r:embed="rId3">
            <a:alphaModFix/>
          </a:blip>
          <a:stretch>
            <a:fillRect/>
          </a:stretch>
        </p:blipFill>
        <p:spPr>
          <a:xfrm>
            <a:off x="6733300" y="0"/>
            <a:ext cx="2410700" cy="3403600"/>
          </a:xfrm>
          <a:prstGeom prst="rect">
            <a:avLst/>
          </a:prstGeom>
          <a:noFill/>
          <a:ln>
            <a:noFill/>
          </a:ln>
        </p:spPr>
      </p:pic>
      <p:sp>
        <p:nvSpPr>
          <p:cNvPr id="47" name="Google Shape;47;p7"/>
          <p:cNvSpPr txBox="1">
            <a:spLocks noGrp="1"/>
          </p:cNvSpPr>
          <p:nvPr>
            <p:ph type="title"/>
          </p:nvPr>
        </p:nvSpPr>
        <p:spPr>
          <a:xfrm>
            <a:off x="1039100" y="780625"/>
            <a:ext cx="7065900" cy="648600"/>
          </a:xfrm>
          <a:prstGeom prst="rect">
            <a:avLst/>
          </a:prstGeom>
        </p:spPr>
        <p:txBody>
          <a:bodyPr spcFirstLastPara="1" wrap="square" lIns="0" tIns="0" rIns="0" bIns="0" anchor="b" anchorCtr="0">
            <a:noAutofit/>
          </a:bodyPr>
          <a:lstStyle>
            <a:lvl1pPr lvl="0" rtl="0">
              <a:spcBef>
                <a:spcPts val="0"/>
              </a:spcBef>
              <a:spcAft>
                <a:spcPts val="0"/>
              </a:spcAft>
              <a:buSzPts val="3600"/>
              <a:buNone/>
              <a:defRPr/>
            </a:lvl1pPr>
            <a:lvl2pPr lvl="1" rtl="0">
              <a:spcBef>
                <a:spcPts val="0"/>
              </a:spcBef>
              <a:spcAft>
                <a:spcPts val="0"/>
              </a:spcAft>
              <a:buSzPts val="3600"/>
              <a:buNone/>
              <a:defRPr/>
            </a:lvl2pPr>
            <a:lvl3pPr lvl="2" rtl="0">
              <a:spcBef>
                <a:spcPts val="0"/>
              </a:spcBef>
              <a:spcAft>
                <a:spcPts val="0"/>
              </a:spcAft>
              <a:buSzPts val="3600"/>
              <a:buNone/>
              <a:defRPr/>
            </a:lvl3pPr>
            <a:lvl4pPr lvl="3" rtl="0">
              <a:spcBef>
                <a:spcPts val="0"/>
              </a:spcBef>
              <a:spcAft>
                <a:spcPts val="0"/>
              </a:spcAft>
              <a:buSzPts val="3600"/>
              <a:buNone/>
              <a:defRPr/>
            </a:lvl4pPr>
            <a:lvl5pPr lvl="4" rtl="0">
              <a:spcBef>
                <a:spcPts val="0"/>
              </a:spcBef>
              <a:spcAft>
                <a:spcPts val="0"/>
              </a:spcAft>
              <a:buSzPts val="3600"/>
              <a:buNone/>
              <a:defRPr/>
            </a:lvl5pPr>
            <a:lvl6pPr lvl="5" rtl="0">
              <a:spcBef>
                <a:spcPts val="0"/>
              </a:spcBef>
              <a:spcAft>
                <a:spcPts val="0"/>
              </a:spcAft>
              <a:buSzPts val="3600"/>
              <a:buNone/>
              <a:defRPr/>
            </a:lvl6pPr>
            <a:lvl7pPr lvl="6" rtl="0">
              <a:spcBef>
                <a:spcPts val="0"/>
              </a:spcBef>
              <a:spcAft>
                <a:spcPts val="0"/>
              </a:spcAft>
              <a:buSzPts val="3600"/>
              <a:buNone/>
              <a:defRPr/>
            </a:lvl7pPr>
            <a:lvl8pPr lvl="7" rtl="0">
              <a:spcBef>
                <a:spcPts val="0"/>
              </a:spcBef>
              <a:spcAft>
                <a:spcPts val="0"/>
              </a:spcAft>
              <a:buSzPts val="3600"/>
              <a:buNone/>
              <a:defRPr/>
            </a:lvl8pPr>
            <a:lvl9pPr lvl="8" rtl="0">
              <a:spcBef>
                <a:spcPts val="0"/>
              </a:spcBef>
              <a:spcAft>
                <a:spcPts val="0"/>
              </a:spcAft>
              <a:buSzPts val="3600"/>
              <a:buNone/>
              <a:defRPr/>
            </a:lvl9pPr>
          </a:lstStyle>
          <a:p>
            <a:endParaRPr/>
          </a:p>
        </p:txBody>
      </p:sp>
      <p:sp>
        <p:nvSpPr>
          <p:cNvPr id="48" name="Google Shape;48;p7"/>
          <p:cNvSpPr txBox="1">
            <a:spLocks noGrp="1"/>
          </p:cNvSpPr>
          <p:nvPr>
            <p:ph type="body" idx="1"/>
          </p:nvPr>
        </p:nvSpPr>
        <p:spPr>
          <a:xfrm>
            <a:off x="1039100" y="1732675"/>
            <a:ext cx="3328800" cy="2660700"/>
          </a:xfrm>
          <a:prstGeom prst="rect">
            <a:avLst/>
          </a:prstGeom>
        </p:spPr>
        <p:txBody>
          <a:bodyPr spcFirstLastPara="1" wrap="square" lIns="0" tIns="0" rIns="0" bIns="0" anchor="t" anchorCtr="0">
            <a:noAutofit/>
          </a:bodyPr>
          <a:lstStyle>
            <a:lvl1pPr marL="457200" lvl="0" indent="-342900" rtl="0">
              <a:spcBef>
                <a:spcPts val="600"/>
              </a:spcBef>
              <a:spcAft>
                <a:spcPts val="0"/>
              </a:spcAft>
              <a:buSzPts val="1800"/>
              <a:buChar char="⬩"/>
              <a:defRPr sz="1800"/>
            </a:lvl1pPr>
            <a:lvl2pPr marL="914400" lvl="1" indent="-342900" rtl="0">
              <a:spcBef>
                <a:spcPts val="0"/>
              </a:spcBef>
              <a:spcAft>
                <a:spcPts val="0"/>
              </a:spcAft>
              <a:buSzPts val="1800"/>
              <a:buChar char="▫"/>
              <a:defRPr sz="1800"/>
            </a:lvl2pPr>
            <a:lvl3pPr marL="1371600" lvl="2" indent="-342900" rtl="0">
              <a:spcBef>
                <a:spcPts val="0"/>
              </a:spcBef>
              <a:spcAft>
                <a:spcPts val="0"/>
              </a:spcAft>
              <a:buSzPts val="1800"/>
              <a:buChar char="▫"/>
              <a:defRPr sz="1800"/>
            </a:lvl3pPr>
            <a:lvl4pPr marL="1828800" lvl="3" indent="-342900" rtl="0">
              <a:spcBef>
                <a:spcPts val="0"/>
              </a:spcBef>
              <a:spcAft>
                <a:spcPts val="0"/>
              </a:spcAft>
              <a:buSzPts val="1800"/>
              <a:buChar char="●"/>
              <a:defRPr sz="1800"/>
            </a:lvl4pPr>
            <a:lvl5pPr marL="2286000" lvl="4" indent="-342900" rtl="0">
              <a:spcBef>
                <a:spcPts val="0"/>
              </a:spcBef>
              <a:spcAft>
                <a:spcPts val="0"/>
              </a:spcAft>
              <a:buSzPts val="1800"/>
              <a:buChar char="○"/>
              <a:defRPr sz="1800"/>
            </a:lvl5pPr>
            <a:lvl6pPr marL="2743200" lvl="5" indent="-342900" rtl="0">
              <a:spcBef>
                <a:spcPts val="0"/>
              </a:spcBef>
              <a:spcAft>
                <a:spcPts val="0"/>
              </a:spcAft>
              <a:buSzPts val="1800"/>
              <a:buChar char="■"/>
              <a:defRPr sz="1800"/>
            </a:lvl6pPr>
            <a:lvl7pPr marL="3200400" lvl="6" indent="-342900" rtl="0">
              <a:spcBef>
                <a:spcPts val="0"/>
              </a:spcBef>
              <a:spcAft>
                <a:spcPts val="0"/>
              </a:spcAft>
              <a:buSzPts val="1800"/>
              <a:buChar char="●"/>
              <a:defRPr sz="1800"/>
            </a:lvl7pPr>
            <a:lvl8pPr marL="3657600" lvl="7" indent="-342900" rtl="0">
              <a:spcBef>
                <a:spcPts val="0"/>
              </a:spcBef>
              <a:spcAft>
                <a:spcPts val="0"/>
              </a:spcAft>
              <a:buSzPts val="1800"/>
              <a:buChar char="○"/>
              <a:defRPr sz="1800"/>
            </a:lvl8pPr>
            <a:lvl9pPr marL="4114800" lvl="8" indent="-342900" rtl="0">
              <a:spcBef>
                <a:spcPts val="0"/>
              </a:spcBef>
              <a:spcAft>
                <a:spcPts val="0"/>
              </a:spcAft>
              <a:buSzPts val="1800"/>
              <a:buChar char="■"/>
              <a:defRPr sz="1800"/>
            </a:lvl9pPr>
          </a:lstStyle>
          <a:p>
            <a:endParaRPr/>
          </a:p>
        </p:txBody>
      </p:sp>
      <p:sp>
        <p:nvSpPr>
          <p:cNvPr id="49" name="Google Shape;49;p7"/>
          <p:cNvSpPr txBox="1">
            <a:spLocks noGrp="1"/>
          </p:cNvSpPr>
          <p:nvPr>
            <p:ph type="body" idx="2"/>
          </p:nvPr>
        </p:nvSpPr>
        <p:spPr>
          <a:xfrm>
            <a:off x="4776162" y="1732675"/>
            <a:ext cx="3328800" cy="2660700"/>
          </a:xfrm>
          <a:prstGeom prst="rect">
            <a:avLst/>
          </a:prstGeom>
        </p:spPr>
        <p:txBody>
          <a:bodyPr spcFirstLastPara="1" wrap="square" lIns="0" tIns="0" rIns="0" bIns="0" anchor="t" anchorCtr="0">
            <a:noAutofit/>
          </a:bodyPr>
          <a:lstStyle>
            <a:lvl1pPr marL="457200" lvl="0" indent="-342900" rtl="0">
              <a:spcBef>
                <a:spcPts val="600"/>
              </a:spcBef>
              <a:spcAft>
                <a:spcPts val="0"/>
              </a:spcAft>
              <a:buSzPts val="1800"/>
              <a:buChar char="⬩"/>
              <a:defRPr sz="1800"/>
            </a:lvl1pPr>
            <a:lvl2pPr marL="914400" lvl="1" indent="-342900" rtl="0">
              <a:spcBef>
                <a:spcPts val="0"/>
              </a:spcBef>
              <a:spcAft>
                <a:spcPts val="0"/>
              </a:spcAft>
              <a:buSzPts val="1800"/>
              <a:buChar char="▫"/>
              <a:defRPr sz="1800"/>
            </a:lvl2pPr>
            <a:lvl3pPr marL="1371600" lvl="2" indent="-342900" rtl="0">
              <a:spcBef>
                <a:spcPts val="0"/>
              </a:spcBef>
              <a:spcAft>
                <a:spcPts val="0"/>
              </a:spcAft>
              <a:buSzPts val="1800"/>
              <a:buChar char="▫"/>
              <a:defRPr sz="1800"/>
            </a:lvl3pPr>
            <a:lvl4pPr marL="1828800" lvl="3" indent="-342900" rtl="0">
              <a:spcBef>
                <a:spcPts val="0"/>
              </a:spcBef>
              <a:spcAft>
                <a:spcPts val="0"/>
              </a:spcAft>
              <a:buSzPts val="1800"/>
              <a:buChar char="●"/>
              <a:defRPr sz="1800"/>
            </a:lvl4pPr>
            <a:lvl5pPr marL="2286000" lvl="4" indent="-342900" rtl="0">
              <a:spcBef>
                <a:spcPts val="0"/>
              </a:spcBef>
              <a:spcAft>
                <a:spcPts val="0"/>
              </a:spcAft>
              <a:buSzPts val="1800"/>
              <a:buChar char="○"/>
              <a:defRPr sz="1800"/>
            </a:lvl5pPr>
            <a:lvl6pPr marL="2743200" lvl="5" indent="-342900" rtl="0">
              <a:spcBef>
                <a:spcPts val="0"/>
              </a:spcBef>
              <a:spcAft>
                <a:spcPts val="0"/>
              </a:spcAft>
              <a:buSzPts val="1800"/>
              <a:buChar char="■"/>
              <a:defRPr sz="1800"/>
            </a:lvl6pPr>
            <a:lvl7pPr marL="3200400" lvl="6" indent="-342900" rtl="0">
              <a:spcBef>
                <a:spcPts val="0"/>
              </a:spcBef>
              <a:spcAft>
                <a:spcPts val="0"/>
              </a:spcAft>
              <a:buSzPts val="1800"/>
              <a:buChar char="●"/>
              <a:defRPr sz="1800"/>
            </a:lvl7pPr>
            <a:lvl8pPr marL="3657600" lvl="7" indent="-342900" rtl="0">
              <a:spcBef>
                <a:spcPts val="0"/>
              </a:spcBef>
              <a:spcAft>
                <a:spcPts val="0"/>
              </a:spcAft>
              <a:buSzPts val="1800"/>
              <a:buChar char="○"/>
              <a:defRPr sz="1800"/>
            </a:lvl8pPr>
            <a:lvl9pPr marL="4114800" lvl="8" indent="-342900" rtl="0">
              <a:spcBef>
                <a:spcPts val="0"/>
              </a:spcBef>
              <a:spcAft>
                <a:spcPts val="0"/>
              </a:spcAft>
              <a:buSzPts val="1800"/>
              <a:buChar char="■"/>
              <a:defRPr sz="1800"/>
            </a:lvl9pPr>
          </a:lstStyle>
          <a:p>
            <a:endParaRPr/>
          </a:p>
        </p:txBody>
      </p:sp>
      <p:sp>
        <p:nvSpPr>
          <p:cNvPr id="50" name="Google Shape;50;p7"/>
          <p:cNvSpPr txBox="1">
            <a:spLocks noGrp="1"/>
          </p:cNvSpPr>
          <p:nvPr>
            <p:ph type="sldNum" idx="12"/>
          </p:nvPr>
        </p:nvSpPr>
        <p:spPr>
          <a:xfrm>
            <a:off x="8480584" y="4749851"/>
            <a:ext cx="548700" cy="393600"/>
          </a:xfrm>
          <a:prstGeom prst="rect">
            <a:avLst/>
          </a:prstGeom>
        </p:spPr>
        <p:txBody>
          <a:bodyPr spcFirstLastPara="1" wrap="square" lIns="0" tIns="0" rIns="0" bIns="0"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Blank - Orchids" type="blank">
  <p:cSld name="BLANK">
    <p:bg>
      <p:bgPr>
        <a:solidFill>
          <a:schemeClr val="accent2"/>
        </a:solidFill>
        <a:effectLst/>
      </p:bgPr>
    </p:bg>
    <p:spTree>
      <p:nvGrpSpPr>
        <p:cNvPr id="1" name="Shape 72"/>
        <p:cNvGrpSpPr/>
        <p:nvPr/>
      </p:nvGrpSpPr>
      <p:grpSpPr>
        <a:xfrm>
          <a:off x="0" y="0"/>
          <a:ext cx="0" cy="0"/>
          <a:chOff x="0" y="0"/>
          <a:chExt cx="0" cy="0"/>
        </a:xfrm>
      </p:grpSpPr>
      <p:sp>
        <p:nvSpPr>
          <p:cNvPr id="73" name="Google Shape;73;p11"/>
          <p:cNvSpPr txBox="1">
            <a:spLocks noGrp="1"/>
          </p:cNvSpPr>
          <p:nvPr>
            <p:ph type="sldNum" idx="12"/>
          </p:nvPr>
        </p:nvSpPr>
        <p:spPr>
          <a:xfrm>
            <a:off x="8480584" y="4749851"/>
            <a:ext cx="548700" cy="393600"/>
          </a:xfrm>
          <a:prstGeom prst="rect">
            <a:avLst/>
          </a:prstGeom>
        </p:spPr>
        <p:txBody>
          <a:bodyPr spcFirstLastPara="1" wrap="square" lIns="0" tIns="0" rIns="0" bIns="0"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a:t>
            </a:fld>
            <a:endParaRPr/>
          </a:p>
        </p:txBody>
      </p:sp>
      <p:pic>
        <p:nvPicPr>
          <p:cNvPr id="74" name="Google Shape;74;p11"/>
          <p:cNvPicPr preferRelativeResize="0"/>
          <p:nvPr/>
        </p:nvPicPr>
        <p:blipFill>
          <a:blip r:embed="rId2">
            <a:alphaModFix amt="25000"/>
          </a:blip>
          <a:stretch>
            <a:fillRect/>
          </a:stretch>
        </p:blipFill>
        <p:spPr>
          <a:xfrm>
            <a:off x="0" y="0"/>
            <a:ext cx="9144000" cy="5143500"/>
          </a:xfrm>
          <a:prstGeom prst="rect">
            <a:avLst/>
          </a:prstGeom>
          <a:noFill/>
          <a:ln>
            <a:noFill/>
          </a:ln>
        </p:spPr>
      </p:pic>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Blank - Roses">
  <p:cSld name="BLANK_2">
    <p:bg>
      <p:bgPr>
        <a:solidFill>
          <a:schemeClr val="accent5"/>
        </a:solidFill>
        <a:effectLst/>
      </p:bgPr>
    </p:bg>
    <p:spTree>
      <p:nvGrpSpPr>
        <p:cNvPr id="1" name="Shape 75"/>
        <p:cNvGrpSpPr/>
        <p:nvPr/>
      </p:nvGrpSpPr>
      <p:grpSpPr>
        <a:xfrm>
          <a:off x="0" y="0"/>
          <a:ext cx="0" cy="0"/>
          <a:chOff x="0" y="0"/>
          <a:chExt cx="0" cy="0"/>
        </a:xfrm>
      </p:grpSpPr>
      <p:sp>
        <p:nvSpPr>
          <p:cNvPr id="76" name="Google Shape;76;p12"/>
          <p:cNvSpPr txBox="1">
            <a:spLocks noGrp="1"/>
          </p:cNvSpPr>
          <p:nvPr>
            <p:ph type="sldNum" idx="12"/>
          </p:nvPr>
        </p:nvSpPr>
        <p:spPr>
          <a:xfrm>
            <a:off x="8480584" y="4749851"/>
            <a:ext cx="548700" cy="393600"/>
          </a:xfrm>
          <a:prstGeom prst="rect">
            <a:avLst/>
          </a:prstGeom>
        </p:spPr>
        <p:txBody>
          <a:bodyPr spcFirstLastPara="1" wrap="square" lIns="0" tIns="0" rIns="0" bIns="0"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a:t>
            </a:fld>
            <a:endParaRPr/>
          </a:p>
        </p:txBody>
      </p:sp>
      <p:pic>
        <p:nvPicPr>
          <p:cNvPr id="77" name="Google Shape;77;p12"/>
          <p:cNvPicPr preferRelativeResize="0"/>
          <p:nvPr/>
        </p:nvPicPr>
        <p:blipFill rotWithShape="1">
          <a:blip r:embed="rId2">
            <a:alphaModFix amt="25000"/>
          </a:blip>
          <a:srcRect/>
          <a:stretch/>
        </p:blipFill>
        <p:spPr>
          <a:xfrm>
            <a:off x="0" y="0"/>
            <a:ext cx="9144000" cy="5143500"/>
          </a:xfrm>
          <a:prstGeom prst="rect">
            <a:avLst/>
          </a:prstGeom>
          <a:noFill/>
          <a:ln>
            <a:noFill/>
          </a:ln>
        </p:spPr>
      </p:pic>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Image background">
  <p:cSld name="BLANK_1">
    <p:bg>
      <p:bgPr>
        <a:solidFill>
          <a:schemeClr val="dk1"/>
        </a:solidFill>
        <a:effectLst/>
      </p:bgPr>
    </p:bg>
    <p:spTree>
      <p:nvGrpSpPr>
        <p:cNvPr id="1" name="Shape 81"/>
        <p:cNvGrpSpPr/>
        <p:nvPr/>
      </p:nvGrpSpPr>
      <p:grpSpPr>
        <a:xfrm>
          <a:off x="0" y="0"/>
          <a:ext cx="0" cy="0"/>
          <a:chOff x="0" y="0"/>
          <a:chExt cx="0" cy="0"/>
        </a:xfrm>
      </p:grpSpPr>
      <p:sp>
        <p:nvSpPr>
          <p:cNvPr id="82" name="Google Shape;82;p14"/>
          <p:cNvSpPr txBox="1">
            <a:spLocks noGrp="1"/>
          </p:cNvSpPr>
          <p:nvPr>
            <p:ph type="sldNum" idx="12"/>
          </p:nvPr>
        </p:nvSpPr>
        <p:spPr>
          <a:xfrm>
            <a:off x="8480584" y="4749851"/>
            <a:ext cx="548700" cy="393600"/>
          </a:xfrm>
          <a:prstGeom prst="rect">
            <a:avLst/>
          </a:prstGeom>
        </p:spPr>
        <p:txBody>
          <a:bodyPr spcFirstLastPara="1" wrap="square" lIns="0" tIns="0" rIns="0" bIns="0" anchor="ctr" anchorCtr="0">
            <a:noAutofit/>
          </a:bodyPr>
          <a:lstStyle>
            <a:lvl1pPr lvl="0" rtl="0">
              <a:buNone/>
              <a:defRPr>
                <a:solidFill>
                  <a:schemeClr val="lt1"/>
                </a:solidFill>
              </a:defRPr>
            </a:lvl1pPr>
            <a:lvl2pPr lvl="1" rtl="0">
              <a:buNone/>
              <a:defRPr>
                <a:solidFill>
                  <a:schemeClr val="lt1"/>
                </a:solidFill>
              </a:defRPr>
            </a:lvl2pPr>
            <a:lvl3pPr lvl="2" rtl="0">
              <a:buNone/>
              <a:defRPr>
                <a:solidFill>
                  <a:schemeClr val="lt1"/>
                </a:solidFill>
              </a:defRPr>
            </a:lvl3pPr>
            <a:lvl4pPr lvl="3" rtl="0">
              <a:buNone/>
              <a:defRPr>
                <a:solidFill>
                  <a:schemeClr val="lt1"/>
                </a:solidFill>
              </a:defRPr>
            </a:lvl4pPr>
            <a:lvl5pPr lvl="4" rtl="0">
              <a:buNone/>
              <a:defRPr>
                <a:solidFill>
                  <a:schemeClr val="lt1"/>
                </a:solidFill>
              </a:defRPr>
            </a:lvl5pPr>
            <a:lvl6pPr lvl="5" rtl="0">
              <a:buNone/>
              <a:defRPr>
                <a:solidFill>
                  <a:schemeClr val="lt1"/>
                </a:solidFill>
              </a:defRPr>
            </a:lvl6pPr>
            <a:lvl7pPr lvl="6" rtl="0">
              <a:buNone/>
              <a:defRPr>
                <a:solidFill>
                  <a:schemeClr val="lt1"/>
                </a:solidFill>
              </a:defRPr>
            </a:lvl7pPr>
            <a:lvl8pPr lvl="7" rtl="0">
              <a:buNone/>
              <a:defRPr>
                <a:solidFill>
                  <a:schemeClr val="lt1"/>
                </a:solidFill>
              </a:defRPr>
            </a:lvl8pPr>
            <a:lvl9pPr lvl="8" rtl="0">
              <a:buNone/>
              <a:defRPr>
                <a:solidFill>
                  <a:schemeClr val="lt1"/>
                </a:solidFill>
              </a:defRPr>
            </a:lvl9pPr>
          </a:lstStyle>
          <a:p>
            <a:pPr marL="0" lvl="0" indent="0" algn="r" rtl="0">
              <a:spcBef>
                <a:spcPts val="0"/>
              </a:spcBef>
              <a:spcAft>
                <a:spcPts val="0"/>
              </a:spcAft>
              <a:buNone/>
            </a:pPr>
            <a:fld id="{00000000-1234-1234-1234-123412341234}" type="slidenum">
              <a:rPr lang="en"/>
              <a:t>‹#›</a:t>
            </a:fld>
            <a:endParaRPr/>
          </a:p>
        </p:txBody>
      </p:sp>
      <p:pic>
        <p:nvPicPr>
          <p:cNvPr id="83" name="Google Shape;83;p14"/>
          <p:cNvPicPr preferRelativeResize="0"/>
          <p:nvPr/>
        </p:nvPicPr>
        <p:blipFill>
          <a:blip r:embed="rId2">
            <a:alphaModFix/>
          </a:blip>
          <a:stretch>
            <a:fillRect/>
          </a:stretch>
        </p:blipFill>
        <p:spPr>
          <a:xfrm>
            <a:off x="0" y="3292736"/>
            <a:ext cx="2377614" cy="1850764"/>
          </a:xfrm>
          <a:prstGeom prst="rect">
            <a:avLst/>
          </a:prstGeom>
          <a:noFill/>
          <a:ln>
            <a:noFill/>
          </a:ln>
        </p:spPr>
      </p:pic>
      <p:pic>
        <p:nvPicPr>
          <p:cNvPr id="84" name="Google Shape;84;p14"/>
          <p:cNvPicPr preferRelativeResize="0"/>
          <p:nvPr/>
        </p:nvPicPr>
        <p:blipFill>
          <a:blip r:embed="rId3">
            <a:alphaModFix/>
          </a:blip>
          <a:stretch>
            <a:fillRect/>
          </a:stretch>
        </p:blipFill>
        <p:spPr>
          <a:xfrm>
            <a:off x="7411566" y="0"/>
            <a:ext cx="1732434" cy="2445982"/>
          </a:xfrm>
          <a:prstGeom prst="rect">
            <a:avLst/>
          </a:prstGeom>
          <a:noFill/>
          <a:ln>
            <a:noFill/>
          </a:ln>
        </p:spPr>
      </p:pic>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1039100" y="780625"/>
            <a:ext cx="7065900" cy="648600"/>
          </a:xfrm>
          <a:prstGeom prst="rect">
            <a:avLst/>
          </a:prstGeom>
          <a:noFill/>
          <a:ln>
            <a:noFill/>
          </a:ln>
        </p:spPr>
        <p:txBody>
          <a:bodyPr spcFirstLastPara="1" wrap="square" lIns="0" tIns="0" rIns="0" bIns="0" anchor="b" anchorCtr="0">
            <a:noAutofit/>
          </a:bodyPr>
          <a:lstStyle>
            <a:lvl1pPr lvl="0" rtl="0">
              <a:lnSpc>
                <a:spcPct val="90000"/>
              </a:lnSpc>
              <a:spcBef>
                <a:spcPts val="0"/>
              </a:spcBef>
              <a:spcAft>
                <a:spcPts val="0"/>
              </a:spcAft>
              <a:buClr>
                <a:schemeClr val="dk2"/>
              </a:buClr>
              <a:buSzPts val="3600"/>
              <a:buFont typeface="Playfair Display"/>
              <a:buNone/>
              <a:defRPr sz="3600" b="1" i="1">
                <a:solidFill>
                  <a:schemeClr val="dk2"/>
                </a:solidFill>
                <a:latin typeface="Playfair Display"/>
                <a:ea typeface="Playfair Display"/>
                <a:cs typeface="Playfair Display"/>
                <a:sym typeface="Playfair Display"/>
              </a:defRPr>
            </a:lvl1pPr>
            <a:lvl2pPr lvl="1" rtl="0">
              <a:lnSpc>
                <a:spcPct val="90000"/>
              </a:lnSpc>
              <a:spcBef>
                <a:spcPts val="0"/>
              </a:spcBef>
              <a:spcAft>
                <a:spcPts val="0"/>
              </a:spcAft>
              <a:buClr>
                <a:schemeClr val="dk2"/>
              </a:buClr>
              <a:buSzPts val="3600"/>
              <a:buFont typeface="Playfair Display"/>
              <a:buNone/>
              <a:defRPr sz="3600" b="1" i="1">
                <a:solidFill>
                  <a:schemeClr val="dk2"/>
                </a:solidFill>
                <a:latin typeface="Playfair Display"/>
                <a:ea typeface="Playfair Display"/>
                <a:cs typeface="Playfair Display"/>
                <a:sym typeface="Playfair Display"/>
              </a:defRPr>
            </a:lvl2pPr>
            <a:lvl3pPr lvl="2" rtl="0">
              <a:lnSpc>
                <a:spcPct val="90000"/>
              </a:lnSpc>
              <a:spcBef>
                <a:spcPts val="0"/>
              </a:spcBef>
              <a:spcAft>
                <a:spcPts val="0"/>
              </a:spcAft>
              <a:buClr>
                <a:schemeClr val="dk2"/>
              </a:buClr>
              <a:buSzPts val="3600"/>
              <a:buFont typeface="Playfair Display"/>
              <a:buNone/>
              <a:defRPr sz="3600" b="1" i="1">
                <a:solidFill>
                  <a:schemeClr val="dk2"/>
                </a:solidFill>
                <a:latin typeface="Playfair Display"/>
                <a:ea typeface="Playfair Display"/>
                <a:cs typeface="Playfair Display"/>
                <a:sym typeface="Playfair Display"/>
              </a:defRPr>
            </a:lvl3pPr>
            <a:lvl4pPr lvl="3" rtl="0">
              <a:lnSpc>
                <a:spcPct val="90000"/>
              </a:lnSpc>
              <a:spcBef>
                <a:spcPts val="0"/>
              </a:spcBef>
              <a:spcAft>
                <a:spcPts val="0"/>
              </a:spcAft>
              <a:buClr>
                <a:schemeClr val="dk2"/>
              </a:buClr>
              <a:buSzPts val="3600"/>
              <a:buFont typeface="Playfair Display"/>
              <a:buNone/>
              <a:defRPr sz="3600" b="1" i="1">
                <a:solidFill>
                  <a:schemeClr val="dk2"/>
                </a:solidFill>
                <a:latin typeface="Playfair Display"/>
                <a:ea typeface="Playfair Display"/>
                <a:cs typeface="Playfair Display"/>
                <a:sym typeface="Playfair Display"/>
              </a:defRPr>
            </a:lvl4pPr>
            <a:lvl5pPr lvl="4" rtl="0">
              <a:lnSpc>
                <a:spcPct val="90000"/>
              </a:lnSpc>
              <a:spcBef>
                <a:spcPts val="0"/>
              </a:spcBef>
              <a:spcAft>
                <a:spcPts val="0"/>
              </a:spcAft>
              <a:buClr>
                <a:schemeClr val="dk2"/>
              </a:buClr>
              <a:buSzPts val="3600"/>
              <a:buFont typeface="Playfair Display"/>
              <a:buNone/>
              <a:defRPr sz="3600" b="1" i="1">
                <a:solidFill>
                  <a:schemeClr val="dk2"/>
                </a:solidFill>
                <a:latin typeface="Playfair Display"/>
                <a:ea typeface="Playfair Display"/>
                <a:cs typeface="Playfair Display"/>
                <a:sym typeface="Playfair Display"/>
              </a:defRPr>
            </a:lvl5pPr>
            <a:lvl6pPr lvl="5" rtl="0">
              <a:lnSpc>
                <a:spcPct val="90000"/>
              </a:lnSpc>
              <a:spcBef>
                <a:spcPts val="0"/>
              </a:spcBef>
              <a:spcAft>
                <a:spcPts val="0"/>
              </a:spcAft>
              <a:buClr>
                <a:schemeClr val="dk2"/>
              </a:buClr>
              <a:buSzPts val="3600"/>
              <a:buFont typeface="Playfair Display"/>
              <a:buNone/>
              <a:defRPr sz="3600" b="1" i="1">
                <a:solidFill>
                  <a:schemeClr val="dk2"/>
                </a:solidFill>
                <a:latin typeface="Playfair Display"/>
                <a:ea typeface="Playfair Display"/>
                <a:cs typeface="Playfair Display"/>
                <a:sym typeface="Playfair Display"/>
              </a:defRPr>
            </a:lvl6pPr>
            <a:lvl7pPr lvl="6" rtl="0">
              <a:lnSpc>
                <a:spcPct val="90000"/>
              </a:lnSpc>
              <a:spcBef>
                <a:spcPts val="0"/>
              </a:spcBef>
              <a:spcAft>
                <a:spcPts val="0"/>
              </a:spcAft>
              <a:buClr>
                <a:schemeClr val="dk2"/>
              </a:buClr>
              <a:buSzPts val="3600"/>
              <a:buFont typeface="Playfair Display"/>
              <a:buNone/>
              <a:defRPr sz="3600" b="1" i="1">
                <a:solidFill>
                  <a:schemeClr val="dk2"/>
                </a:solidFill>
                <a:latin typeface="Playfair Display"/>
                <a:ea typeface="Playfair Display"/>
                <a:cs typeface="Playfair Display"/>
                <a:sym typeface="Playfair Display"/>
              </a:defRPr>
            </a:lvl7pPr>
            <a:lvl8pPr lvl="7" rtl="0">
              <a:lnSpc>
                <a:spcPct val="90000"/>
              </a:lnSpc>
              <a:spcBef>
                <a:spcPts val="0"/>
              </a:spcBef>
              <a:spcAft>
                <a:spcPts val="0"/>
              </a:spcAft>
              <a:buClr>
                <a:schemeClr val="dk2"/>
              </a:buClr>
              <a:buSzPts val="3600"/>
              <a:buFont typeface="Playfair Display"/>
              <a:buNone/>
              <a:defRPr sz="3600" b="1" i="1">
                <a:solidFill>
                  <a:schemeClr val="dk2"/>
                </a:solidFill>
                <a:latin typeface="Playfair Display"/>
                <a:ea typeface="Playfair Display"/>
                <a:cs typeface="Playfair Display"/>
                <a:sym typeface="Playfair Display"/>
              </a:defRPr>
            </a:lvl8pPr>
            <a:lvl9pPr lvl="8" rtl="0">
              <a:lnSpc>
                <a:spcPct val="90000"/>
              </a:lnSpc>
              <a:spcBef>
                <a:spcPts val="0"/>
              </a:spcBef>
              <a:spcAft>
                <a:spcPts val="0"/>
              </a:spcAft>
              <a:buClr>
                <a:schemeClr val="dk2"/>
              </a:buClr>
              <a:buSzPts val="3600"/>
              <a:buFont typeface="Playfair Display"/>
              <a:buNone/>
              <a:defRPr sz="3600" b="1" i="1">
                <a:solidFill>
                  <a:schemeClr val="dk2"/>
                </a:solidFill>
                <a:latin typeface="Playfair Display"/>
                <a:ea typeface="Playfair Display"/>
                <a:cs typeface="Playfair Display"/>
                <a:sym typeface="Playfair Display"/>
              </a:defRPr>
            </a:lvl9pPr>
          </a:lstStyle>
          <a:p>
            <a:endParaRPr/>
          </a:p>
        </p:txBody>
      </p:sp>
      <p:sp>
        <p:nvSpPr>
          <p:cNvPr id="7" name="Google Shape;7;p1"/>
          <p:cNvSpPr txBox="1">
            <a:spLocks noGrp="1"/>
          </p:cNvSpPr>
          <p:nvPr>
            <p:ph type="body" idx="1"/>
          </p:nvPr>
        </p:nvSpPr>
        <p:spPr>
          <a:xfrm>
            <a:off x="1039100" y="1732675"/>
            <a:ext cx="7065900" cy="2418600"/>
          </a:xfrm>
          <a:prstGeom prst="rect">
            <a:avLst/>
          </a:prstGeom>
          <a:noFill/>
          <a:ln>
            <a:noFill/>
          </a:ln>
        </p:spPr>
        <p:txBody>
          <a:bodyPr spcFirstLastPara="1" wrap="square" lIns="0" tIns="0" rIns="0" bIns="0" anchor="t" anchorCtr="0">
            <a:noAutofit/>
          </a:bodyPr>
          <a:lstStyle>
            <a:lvl1pPr marL="457200" lvl="0" indent="-368300" rtl="0">
              <a:lnSpc>
                <a:spcPct val="115000"/>
              </a:lnSpc>
              <a:spcBef>
                <a:spcPts val="600"/>
              </a:spcBef>
              <a:spcAft>
                <a:spcPts val="0"/>
              </a:spcAft>
              <a:buClr>
                <a:schemeClr val="accent1"/>
              </a:buClr>
              <a:buSzPts val="2200"/>
              <a:buFont typeface="Raleway Thin"/>
              <a:buChar char="⬩"/>
              <a:defRPr sz="2200">
                <a:solidFill>
                  <a:schemeClr val="dk1"/>
                </a:solidFill>
                <a:latin typeface="Raleway Thin"/>
                <a:ea typeface="Raleway Thin"/>
                <a:cs typeface="Raleway Thin"/>
                <a:sym typeface="Raleway Thin"/>
              </a:defRPr>
            </a:lvl1pPr>
            <a:lvl2pPr marL="914400" lvl="1" indent="-368300" rtl="0">
              <a:lnSpc>
                <a:spcPct val="115000"/>
              </a:lnSpc>
              <a:spcBef>
                <a:spcPts val="0"/>
              </a:spcBef>
              <a:spcAft>
                <a:spcPts val="0"/>
              </a:spcAft>
              <a:buClr>
                <a:schemeClr val="accent1"/>
              </a:buClr>
              <a:buSzPts val="2200"/>
              <a:buFont typeface="Raleway Thin"/>
              <a:buChar char="▫"/>
              <a:defRPr sz="2200">
                <a:solidFill>
                  <a:schemeClr val="dk1"/>
                </a:solidFill>
                <a:latin typeface="Raleway Thin"/>
                <a:ea typeface="Raleway Thin"/>
                <a:cs typeface="Raleway Thin"/>
                <a:sym typeface="Raleway Thin"/>
              </a:defRPr>
            </a:lvl2pPr>
            <a:lvl3pPr marL="1371600" lvl="2" indent="-368300" rtl="0">
              <a:lnSpc>
                <a:spcPct val="115000"/>
              </a:lnSpc>
              <a:spcBef>
                <a:spcPts val="0"/>
              </a:spcBef>
              <a:spcAft>
                <a:spcPts val="0"/>
              </a:spcAft>
              <a:buClr>
                <a:schemeClr val="accent1"/>
              </a:buClr>
              <a:buSzPts val="2200"/>
              <a:buFont typeface="Raleway Thin"/>
              <a:buChar char="▫"/>
              <a:defRPr sz="2200">
                <a:solidFill>
                  <a:schemeClr val="dk1"/>
                </a:solidFill>
                <a:latin typeface="Raleway Thin"/>
                <a:ea typeface="Raleway Thin"/>
                <a:cs typeface="Raleway Thin"/>
                <a:sym typeface="Raleway Thin"/>
              </a:defRPr>
            </a:lvl3pPr>
            <a:lvl4pPr marL="1828800" lvl="3" indent="-368300" rtl="0">
              <a:lnSpc>
                <a:spcPct val="115000"/>
              </a:lnSpc>
              <a:spcBef>
                <a:spcPts val="0"/>
              </a:spcBef>
              <a:spcAft>
                <a:spcPts val="0"/>
              </a:spcAft>
              <a:buClr>
                <a:schemeClr val="dk1"/>
              </a:buClr>
              <a:buSzPts val="2200"/>
              <a:buFont typeface="Raleway Thin"/>
              <a:buChar char="●"/>
              <a:defRPr sz="2200">
                <a:solidFill>
                  <a:schemeClr val="dk1"/>
                </a:solidFill>
                <a:latin typeface="Raleway Thin"/>
                <a:ea typeface="Raleway Thin"/>
                <a:cs typeface="Raleway Thin"/>
                <a:sym typeface="Raleway Thin"/>
              </a:defRPr>
            </a:lvl4pPr>
            <a:lvl5pPr marL="2286000" lvl="4" indent="-368300" rtl="0">
              <a:lnSpc>
                <a:spcPct val="115000"/>
              </a:lnSpc>
              <a:spcBef>
                <a:spcPts val="0"/>
              </a:spcBef>
              <a:spcAft>
                <a:spcPts val="0"/>
              </a:spcAft>
              <a:buClr>
                <a:schemeClr val="dk1"/>
              </a:buClr>
              <a:buSzPts val="2200"/>
              <a:buFont typeface="Raleway Thin"/>
              <a:buChar char="○"/>
              <a:defRPr sz="2200">
                <a:solidFill>
                  <a:schemeClr val="dk1"/>
                </a:solidFill>
                <a:latin typeface="Raleway Thin"/>
                <a:ea typeface="Raleway Thin"/>
                <a:cs typeface="Raleway Thin"/>
                <a:sym typeface="Raleway Thin"/>
              </a:defRPr>
            </a:lvl5pPr>
            <a:lvl6pPr marL="2743200" lvl="5" indent="-368300" rtl="0">
              <a:lnSpc>
                <a:spcPct val="115000"/>
              </a:lnSpc>
              <a:spcBef>
                <a:spcPts val="0"/>
              </a:spcBef>
              <a:spcAft>
                <a:spcPts val="0"/>
              </a:spcAft>
              <a:buClr>
                <a:schemeClr val="dk1"/>
              </a:buClr>
              <a:buSzPts val="2200"/>
              <a:buFont typeface="Raleway Thin"/>
              <a:buChar char="■"/>
              <a:defRPr sz="2200">
                <a:solidFill>
                  <a:schemeClr val="dk1"/>
                </a:solidFill>
                <a:latin typeface="Raleway Thin"/>
                <a:ea typeface="Raleway Thin"/>
                <a:cs typeface="Raleway Thin"/>
                <a:sym typeface="Raleway Thin"/>
              </a:defRPr>
            </a:lvl6pPr>
            <a:lvl7pPr marL="3200400" lvl="6" indent="-368300" rtl="0">
              <a:lnSpc>
                <a:spcPct val="115000"/>
              </a:lnSpc>
              <a:spcBef>
                <a:spcPts val="0"/>
              </a:spcBef>
              <a:spcAft>
                <a:spcPts val="0"/>
              </a:spcAft>
              <a:buClr>
                <a:schemeClr val="dk1"/>
              </a:buClr>
              <a:buSzPts val="2200"/>
              <a:buFont typeface="Raleway Thin"/>
              <a:buChar char="●"/>
              <a:defRPr sz="2200">
                <a:solidFill>
                  <a:schemeClr val="dk1"/>
                </a:solidFill>
                <a:latin typeface="Raleway Thin"/>
                <a:ea typeface="Raleway Thin"/>
                <a:cs typeface="Raleway Thin"/>
                <a:sym typeface="Raleway Thin"/>
              </a:defRPr>
            </a:lvl7pPr>
            <a:lvl8pPr marL="3657600" lvl="7" indent="-368300" rtl="0">
              <a:lnSpc>
                <a:spcPct val="115000"/>
              </a:lnSpc>
              <a:spcBef>
                <a:spcPts val="0"/>
              </a:spcBef>
              <a:spcAft>
                <a:spcPts val="0"/>
              </a:spcAft>
              <a:buClr>
                <a:schemeClr val="dk1"/>
              </a:buClr>
              <a:buSzPts val="2200"/>
              <a:buFont typeface="Raleway Thin"/>
              <a:buChar char="○"/>
              <a:defRPr sz="2200">
                <a:solidFill>
                  <a:schemeClr val="dk1"/>
                </a:solidFill>
                <a:latin typeface="Raleway Thin"/>
                <a:ea typeface="Raleway Thin"/>
                <a:cs typeface="Raleway Thin"/>
                <a:sym typeface="Raleway Thin"/>
              </a:defRPr>
            </a:lvl8pPr>
            <a:lvl9pPr marL="4114800" lvl="8" indent="-368300" rtl="0">
              <a:lnSpc>
                <a:spcPct val="115000"/>
              </a:lnSpc>
              <a:spcBef>
                <a:spcPts val="0"/>
              </a:spcBef>
              <a:spcAft>
                <a:spcPts val="0"/>
              </a:spcAft>
              <a:buClr>
                <a:schemeClr val="dk1"/>
              </a:buClr>
              <a:buSzPts val="2200"/>
              <a:buFont typeface="Raleway Thin"/>
              <a:buChar char="■"/>
              <a:defRPr sz="2200">
                <a:solidFill>
                  <a:schemeClr val="dk1"/>
                </a:solidFill>
                <a:latin typeface="Raleway Thin"/>
                <a:ea typeface="Raleway Thin"/>
                <a:cs typeface="Raleway Thin"/>
                <a:sym typeface="Raleway Thin"/>
              </a:defRPr>
            </a:lvl9pPr>
          </a:lstStyle>
          <a:p>
            <a:endParaRPr/>
          </a:p>
        </p:txBody>
      </p:sp>
      <p:sp>
        <p:nvSpPr>
          <p:cNvPr id="8" name="Google Shape;8;p1"/>
          <p:cNvSpPr txBox="1">
            <a:spLocks noGrp="1"/>
          </p:cNvSpPr>
          <p:nvPr>
            <p:ph type="sldNum" idx="12"/>
          </p:nvPr>
        </p:nvSpPr>
        <p:spPr>
          <a:xfrm>
            <a:off x="8480584" y="4749851"/>
            <a:ext cx="548700" cy="393600"/>
          </a:xfrm>
          <a:prstGeom prst="rect">
            <a:avLst/>
          </a:prstGeom>
          <a:noFill/>
          <a:ln>
            <a:noFill/>
          </a:ln>
        </p:spPr>
        <p:txBody>
          <a:bodyPr spcFirstLastPara="1" wrap="square" lIns="0" tIns="0" rIns="0" bIns="0" anchor="ctr" anchorCtr="0">
            <a:noAutofit/>
          </a:bodyPr>
          <a:lstStyle>
            <a:lvl1pPr lvl="0" algn="r" rtl="0">
              <a:buNone/>
              <a:defRPr sz="1300">
                <a:solidFill>
                  <a:schemeClr val="accent1"/>
                </a:solidFill>
                <a:latin typeface="Playfair Display"/>
                <a:ea typeface="Playfair Display"/>
                <a:cs typeface="Playfair Display"/>
                <a:sym typeface="Playfair Display"/>
              </a:defRPr>
            </a:lvl1pPr>
            <a:lvl2pPr lvl="1" algn="r" rtl="0">
              <a:buNone/>
              <a:defRPr sz="1300">
                <a:solidFill>
                  <a:schemeClr val="accent1"/>
                </a:solidFill>
                <a:latin typeface="Playfair Display"/>
                <a:ea typeface="Playfair Display"/>
                <a:cs typeface="Playfair Display"/>
                <a:sym typeface="Playfair Display"/>
              </a:defRPr>
            </a:lvl2pPr>
            <a:lvl3pPr lvl="2" algn="r" rtl="0">
              <a:buNone/>
              <a:defRPr sz="1300">
                <a:solidFill>
                  <a:schemeClr val="accent1"/>
                </a:solidFill>
                <a:latin typeface="Playfair Display"/>
                <a:ea typeface="Playfair Display"/>
                <a:cs typeface="Playfair Display"/>
                <a:sym typeface="Playfair Display"/>
              </a:defRPr>
            </a:lvl3pPr>
            <a:lvl4pPr lvl="3" algn="r" rtl="0">
              <a:buNone/>
              <a:defRPr sz="1300">
                <a:solidFill>
                  <a:schemeClr val="accent1"/>
                </a:solidFill>
                <a:latin typeface="Playfair Display"/>
                <a:ea typeface="Playfair Display"/>
                <a:cs typeface="Playfair Display"/>
                <a:sym typeface="Playfair Display"/>
              </a:defRPr>
            </a:lvl4pPr>
            <a:lvl5pPr lvl="4" algn="r" rtl="0">
              <a:buNone/>
              <a:defRPr sz="1300">
                <a:solidFill>
                  <a:schemeClr val="accent1"/>
                </a:solidFill>
                <a:latin typeface="Playfair Display"/>
                <a:ea typeface="Playfair Display"/>
                <a:cs typeface="Playfair Display"/>
                <a:sym typeface="Playfair Display"/>
              </a:defRPr>
            </a:lvl5pPr>
            <a:lvl6pPr lvl="5" algn="r" rtl="0">
              <a:buNone/>
              <a:defRPr sz="1300">
                <a:solidFill>
                  <a:schemeClr val="accent1"/>
                </a:solidFill>
                <a:latin typeface="Playfair Display"/>
                <a:ea typeface="Playfair Display"/>
                <a:cs typeface="Playfair Display"/>
                <a:sym typeface="Playfair Display"/>
              </a:defRPr>
            </a:lvl6pPr>
            <a:lvl7pPr lvl="6" algn="r" rtl="0">
              <a:buNone/>
              <a:defRPr sz="1300">
                <a:solidFill>
                  <a:schemeClr val="accent1"/>
                </a:solidFill>
                <a:latin typeface="Playfair Display"/>
                <a:ea typeface="Playfair Display"/>
                <a:cs typeface="Playfair Display"/>
                <a:sym typeface="Playfair Display"/>
              </a:defRPr>
            </a:lvl7pPr>
            <a:lvl8pPr lvl="7" algn="r" rtl="0">
              <a:buNone/>
              <a:defRPr sz="1300">
                <a:solidFill>
                  <a:schemeClr val="accent1"/>
                </a:solidFill>
                <a:latin typeface="Playfair Display"/>
                <a:ea typeface="Playfair Display"/>
                <a:cs typeface="Playfair Display"/>
                <a:sym typeface="Playfair Display"/>
              </a:defRPr>
            </a:lvl8pPr>
            <a:lvl9pPr lvl="8" algn="r" rtl="0">
              <a:buNone/>
              <a:defRPr sz="1300">
                <a:solidFill>
                  <a:schemeClr val="accent1"/>
                </a:solidFill>
                <a:latin typeface="Playfair Display"/>
                <a:ea typeface="Playfair Display"/>
                <a:cs typeface="Playfair Display"/>
                <a:sym typeface="Playfair Display"/>
              </a:defRPr>
            </a:lvl9pPr>
          </a:lstStyle>
          <a:p>
            <a:pPr marL="0" lvl="0" indent="0" algn="r" rtl="0">
              <a:spcBef>
                <a:spcPts val="0"/>
              </a:spcBef>
              <a:spcAft>
                <a:spcPts val="0"/>
              </a:spcAft>
              <a:buNone/>
            </a:pPr>
            <a:fld id="{00000000-1234-1234-1234-123412341234}" type="slidenum">
              <a:rPr lang="en"/>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1" r:id="rId3"/>
    <p:sldLayoutId id="2147483653" r:id="rId4"/>
    <p:sldLayoutId id="2147483657" r:id="rId5"/>
    <p:sldLayoutId id="2147483658" r:id="rId6"/>
    <p:sldLayoutId id="2147483660" r:id="rId7"/>
  </p:sldLayoutIdLst>
  <p:transition>
    <p:fade thruBlk="1"/>
  </p:transition>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3.xml"/><Relationship Id="rId1" Type="http://schemas.openxmlformats.org/officeDocument/2006/relationships/slideLayout" Target="../slideLayouts/slideLayout7.xml"/><Relationship Id="rId4" Type="http://schemas.openxmlformats.org/officeDocument/2006/relationships/image" Target="../media/image14.png"/></Relationships>
</file>

<file path=ppt/slides/_rels/slide7.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7.xml"/><Relationship Id="rId4" Type="http://schemas.openxmlformats.org/officeDocument/2006/relationships/image" Target="../media/image17.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88"/>
        <p:cNvGrpSpPr/>
        <p:nvPr/>
      </p:nvGrpSpPr>
      <p:grpSpPr>
        <a:xfrm>
          <a:off x="0" y="0"/>
          <a:ext cx="0" cy="0"/>
          <a:chOff x="0" y="0"/>
          <a:chExt cx="0" cy="0"/>
        </a:xfrm>
      </p:grpSpPr>
      <p:sp>
        <p:nvSpPr>
          <p:cNvPr id="89" name="Google Shape;89;p15"/>
          <p:cNvSpPr txBox="1">
            <a:spLocks noGrp="1"/>
          </p:cNvSpPr>
          <p:nvPr>
            <p:ph type="ctrTitle"/>
          </p:nvPr>
        </p:nvSpPr>
        <p:spPr>
          <a:xfrm>
            <a:off x="1059648" y="2926773"/>
            <a:ext cx="7065900" cy="1552759"/>
          </a:xfrm>
          <a:prstGeom prst="rect">
            <a:avLst/>
          </a:prstGeom>
        </p:spPr>
        <p:txBody>
          <a:bodyPr spcFirstLastPara="1" wrap="square" lIns="0" tIns="0" rIns="0" bIns="0" anchor="ctr" anchorCtr="0">
            <a:noAutofit/>
          </a:bodyPr>
          <a:lstStyle/>
          <a:p>
            <a:pPr algn="l"/>
            <a:r>
              <a:rPr lang="zh-TW" altLang="en-US" sz="4800" i="0" dirty="0" smtClean="0">
                <a:solidFill>
                  <a:schemeClr val="tx2">
                    <a:lumMod val="10000"/>
                  </a:schemeClr>
                </a:solidFill>
                <a:latin typeface="標楷體" panose="03000509000000000000" pitchFamily="65" charset="-120"/>
                <a:ea typeface="標楷體" panose="03000509000000000000" pitchFamily="65" charset="-120"/>
              </a:rPr>
              <a:t>戰國聯盟</a:t>
            </a:r>
            <a:r>
              <a:rPr lang="en-US" altLang="zh-TW" sz="4800" i="0" dirty="0" smtClean="0">
                <a:solidFill>
                  <a:schemeClr val="tx2">
                    <a:lumMod val="10000"/>
                  </a:schemeClr>
                </a:solidFill>
                <a:latin typeface="標楷體" panose="03000509000000000000" pitchFamily="65" charset="-120"/>
                <a:ea typeface="標楷體" panose="03000509000000000000" pitchFamily="65" charset="-120"/>
              </a:rPr>
              <a:t/>
            </a:r>
            <a:br>
              <a:rPr lang="en-US" altLang="zh-TW" sz="4800" i="0" dirty="0" smtClean="0">
                <a:solidFill>
                  <a:schemeClr val="tx2">
                    <a:lumMod val="10000"/>
                  </a:schemeClr>
                </a:solidFill>
                <a:latin typeface="標楷體" panose="03000509000000000000" pitchFamily="65" charset="-120"/>
                <a:ea typeface="標楷體" panose="03000509000000000000" pitchFamily="65" charset="-120"/>
              </a:rPr>
            </a:br>
            <a:r>
              <a:rPr lang="en-US" altLang="zh-TW" sz="4800" i="0" dirty="0">
                <a:solidFill>
                  <a:schemeClr val="tx2">
                    <a:lumMod val="10000"/>
                  </a:schemeClr>
                </a:solidFill>
                <a:latin typeface="標楷體" panose="03000509000000000000" pitchFamily="65" charset="-120"/>
                <a:ea typeface="標楷體" panose="03000509000000000000" pitchFamily="65" charset="-120"/>
              </a:rPr>
              <a:t/>
            </a:r>
            <a:br>
              <a:rPr lang="en-US" altLang="zh-TW" sz="4800" i="0" dirty="0">
                <a:solidFill>
                  <a:schemeClr val="tx2">
                    <a:lumMod val="10000"/>
                  </a:schemeClr>
                </a:solidFill>
                <a:latin typeface="標楷體" panose="03000509000000000000" pitchFamily="65" charset="-120"/>
                <a:ea typeface="標楷體" panose="03000509000000000000" pitchFamily="65" charset="-120"/>
              </a:rPr>
            </a:br>
            <a:r>
              <a:rPr lang="zh-TW" altLang="en-US" sz="2800" i="0" dirty="0" smtClean="0">
                <a:solidFill>
                  <a:schemeClr val="tx2">
                    <a:lumMod val="10000"/>
                  </a:schemeClr>
                </a:solidFill>
                <a:latin typeface="標楷體" panose="03000509000000000000" pitchFamily="65" charset="-120"/>
                <a:ea typeface="標楷體" panose="03000509000000000000" pitchFamily="65" charset="-120"/>
              </a:rPr>
              <a:t>組員</a:t>
            </a:r>
            <a:r>
              <a:rPr lang="en-US" altLang="zh-TW" sz="2800" i="0" dirty="0" smtClean="0">
                <a:solidFill>
                  <a:schemeClr val="tx2">
                    <a:lumMod val="10000"/>
                  </a:schemeClr>
                </a:solidFill>
                <a:latin typeface="標楷體" panose="03000509000000000000" pitchFamily="65" charset="-120"/>
                <a:ea typeface="標楷體" panose="03000509000000000000" pitchFamily="65" charset="-120"/>
              </a:rPr>
              <a:t>:</a:t>
            </a:r>
            <a:r>
              <a:rPr lang="zh-TW" altLang="en-US" sz="2800" i="0" dirty="0">
                <a:solidFill>
                  <a:schemeClr val="tx2">
                    <a:lumMod val="10000"/>
                  </a:schemeClr>
                </a:solidFill>
                <a:latin typeface="標楷體" panose="03000509000000000000" pitchFamily="65" charset="-120"/>
                <a:ea typeface="標楷體" panose="03000509000000000000" pitchFamily="65" charset="-120"/>
              </a:rPr>
              <a:t>林黃知婕、林佳璇、李以婕、陳沁妤</a:t>
            </a:r>
            <a:r>
              <a:rPr lang="zh-TW" altLang="zh-TW" sz="2800" i="0" dirty="0">
                <a:solidFill>
                  <a:schemeClr val="tx2">
                    <a:lumMod val="10000"/>
                  </a:schemeClr>
                </a:solidFill>
                <a:latin typeface="標楷體" panose="03000509000000000000" pitchFamily="65" charset="-120"/>
                <a:ea typeface="標楷體" panose="03000509000000000000" pitchFamily="65" charset="-120"/>
              </a:rPr>
              <a:t/>
            </a:r>
            <a:br>
              <a:rPr lang="zh-TW" altLang="zh-TW" sz="2800" i="0" dirty="0">
                <a:solidFill>
                  <a:schemeClr val="tx2">
                    <a:lumMod val="10000"/>
                  </a:schemeClr>
                </a:solidFill>
                <a:latin typeface="標楷體" panose="03000509000000000000" pitchFamily="65" charset="-120"/>
                <a:ea typeface="標楷體" panose="03000509000000000000" pitchFamily="65" charset="-120"/>
              </a:rPr>
            </a:br>
            <a:r>
              <a:rPr lang="zh-TW" altLang="en-US" sz="2800" i="0" dirty="0">
                <a:solidFill>
                  <a:schemeClr val="tx2">
                    <a:lumMod val="10000"/>
                  </a:schemeClr>
                </a:solidFill>
                <a:latin typeface="標楷體" panose="03000509000000000000" pitchFamily="65" charset="-120"/>
                <a:ea typeface="標楷體" panose="03000509000000000000" pitchFamily="65" charset="-120"/>
              </a:rPr>
              <a:t>、黃國倫、黃郁霖</a:t>
            </a:r>
            <a:r>
              <a:rPr lang="zh-TW" altLang="zh-TW" dirty="0">
                <a:solidFill>
                  <a:schemeClr val="accent6">
                    <a:lumMod val="20000"/>
                    <a:lumOff val="80000"/>
                  </a:schemeClr>
                </a:solidFill>
                <a:latin typeface="標楷體"/>
                <a:ea typeface="新細明體"/>
              </a:rPr>
              <a:t/>
            </a:r>
            <a:br>
              <a:rPr lang="zh-TW" altLang="zh-TW" dirty="0">
                <a:solidFill>
                  <a:schemeClr val="accent6">
                    <a:lumMod val="20000"/>
                    <a:lumOff val="80000"/>
                  </a:schemeClr>
                </a:solidFill>
                <a:latin typeface="標楷體"/>
                <a:ea typeface="新細明體"/>
              </a:rPr>
            </a:br>
            <a:r>
              <a:rPr lang="en-US" altLang="zh-TW" i="0" dirty="0" smtClean="0">
                <a:latin typeface="標楷體" panose="03000509000000000000" pitchFamily="65" charset="-120"/>
                <a:ea typeface="標楷體" panose="03000509000000000000" pitchFamily="65" charset="-120"/>
              </a:rPr>
              <a:t/>
            </a:r>
            <a:br>
              <a:rPr lang="en-US" altLang="zh-TW" i="0" dirty="0" smtClean="0">
                <a:latin typeface="標楷體" panose="03000509000000000000" pitchFamily="65" charset="-120"/>
                <a:ea typeface="標楷體" panose="03000509000000000000" pitchFamily="65" charset="-120"/>
              </a:rPr>
            </a:br>
            <a:endParaRPr i="0" dirty="0">
              <a:latin typeface="標楷體" panose="03000509000000000000" pitchFamily="65" charset="-120"/>
              <a:ea typeface="標楷體" panose="03000509000000000000" pitchFamily="65" charset="-120"/>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文字版面配置區 2"/>
          <p:cNvSpPr>
            <a:spLocks noGrp="1"/>
          </p:cNvSpPr>
          <p:nvPr>
            <p:ph type="body" idx="1"/>
          </p:nvPr>
        </p:nvSpPr>
        <p:spPr>
          <a:xfrm>
            <a:off x="215757" y="467118"/>
            <a:ext cx="8383712" cy="4479533"/>
          </a:xfrm>
        </p:spPr>
        <p:txBody>
          <a:bodyPr/>
          <a:lstStyle/>
          <a:p>
            <a:endParaRPr lang="zh-TW" altLang="en-US" sz="2000" dirty="0">
              <a:solidFill>
                <a:schemeClr val="tx1"/>
              </a:solidFill>
            </a:endParaRPr>
          </a:p>
          <a:p>
            <a:r>
              <a:rPr lang="zh-TW" altLang="en-US" sz="2800" dirty="0">
                <a:solidFill>
                  <a:schemeClr val="accent6">
                    <a:lumMod val="75000"/>
                  </a:schemeClr>
                </a:solidFill>
                <a:latin typeface="標楷體" panose="03000509000000000000" pitchFamily="65" charset="-120"/>
                <a:ea typeface="標楷體" panose="03000509000000000000" pitchFamily="65" charset="-120"/>
              </a:rPr>
              <a:t>林</a:t>
            </a:r>
            <a:r>
              <a:rPr lang="zh-TW" altLang="zh-TW" sz="2800" dirty="0">
                <a:solidFill>
                  <a:schemeClr val="accent6">
                    <a:lumMod val="75000"/>
                  </a:schemeClr>
                </a:solidFill>
                <a:latin typeface="標楷體" panose="03000509000000000000" pitchFamily="65" charset="-120"/>
                <a:ea typeface="標楷體" panose="03000509000000000000" pitchFamily="65" charset="-120"/>
              </a:rPr>
              <a:t>黃知婕心得反思：</a:t>
            </a:r>
            <a:r>
              <a:rPr lang="zh-TW" altLang="en-US" sz="2800" dirty="0">
                <a:solidFill>
                  <a:schemeClr val="accent6">
                    <a:lumMod val="75000"/>
                  </a:schemeClr>
                </a:solidFill>
                <a:latin typeface="標楷體" panose="03000509000000000000" pitchFamily="65" charset="-120"/>
                <a:ea typeface="標楷體" panose="03000509000000000000" pitchFamily="65" charset="-120"/>
              </a:rPr>
              <a:t> </a:t>
            </a:r>
          </a:p>
          <a:p>
            <a:r>
              <a:rPr lang="zh-TW" altLang="zh-TW" sz="2800" dirty="0">
                <a:solidFill>
                  <a:schemeClr val="accent6">
                    <a:lumMod val="75000"/>
                  </a:schemeClr>
                </a:solidFill>
                <a:latin typeface="標楷體" panose="03000509000000000000" pitchFamily="65" charset="-120"/>
                <a:ea typeface="標楷體" panose="03000509000000000000" pitchFamily="65" charset="-120"/>
              </a:rPr>
              <a:t>這次的課程內容是製作遊戲，第一次上到關於這類的課程，所以可以說是很期待，但事實沒有比想像的好，光是想遊戲規則就已經讓我們大家想破了頭，雖然過程有好幾次想放棄也感到很艱難，但</a:t>
            </a:r>
            <a:r>
              <a:rPr lang="zh-TW" altLang="en-US" sz="2800" dirty="0">
                <a:solidFill>
                  <a:schemeClr val="accent6">
                    <a:lumMod val="75000"/>
                  </a:schemeClr>
                </a:solidFill>
                <a:latin typeface="標楷體" panose="03000509000000000000" pitchFamily="65" charset="-120"/>
                <a:ea typeface="標楷體" panose="03000509000000000000" pitchFamily="65" charset="-120"/>
              </a:rPr>
              <a:t>在過程中我學會了溝通也學會不會再以氣用事</a:t>
            </a:r>
            <a:r>
              <a:rPr lang="zh-TW" altLang="zh-TW" sz="2800" dirty="0">
                <a:solidFill>
                  <a:schemeClr val="accent6">
                    <a:lumMod val="75000"/>
                  </a:schemeClr>
                </a:solidFill>
                <a:latin typeface="標楷體" panose="03000509000000000000" pitchFamily="65" charset="-120"/>
                <a:ea typeface="標楷體" panose="03000509000000000000" pitchFamily="65" charset="-120"/>
                <a:cs typeface="Calibri Light"/>
              </a:rPr>
              <a:t>。</a:t>
            </a:r>
            <a:endParaRPr lang="zh-TW" altLang="zh-TW" sz="2800" dirty="0">
              <a:solidFill>
                <a:schemeClr val="accent6">
                  <a:lumMod val="75000"/>
                </a:schemeClr>
              </a:solidFill>
              <a:latin typeface="標楷體" panose="03000509000000000000" pitchFamily="65" charset="-120"/>
              <a:ea typeface="標楷體" panose="03000509000000000000" pitchFamily="65" charset="-120"/>
            </a:endParaRPr>
          </a:p>
          <a:p>
            <a:endParaRPr lang="zh-TW" altLang="en-US" dirty="0"/>
          </a:p>
        </p:txBody>
      </p:sp>
      <p:sp>
        <p:nvSpPr>
          <p:cNvPr id="4" name="投影片編號版面配置區 3"/>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mtClean="0"/>
              <a:t>10</a:t>
            </a:fld>
            <a:endParaRPr lang="en"/>
          </a:p>
        </p:txBody>
      </p:sp>
    </p:spTree>
    <p:extLst>
      <p:ext uri="{BB962C8B-B14F-4D97-AF65-F5344CB8AC3E}">
        <p14:creationId xmlns:p14="http://schemas.microsoft.com/office/powerpoint/2010/main" val="2320666326"/>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文字版面配置區 2"/>
          <p:cNvSpPr>
            <a:spLocks noGrp="1"/>
          </p:cNvSpPr>
          <p:nvPr>
            <p:ph type="body" idx="1"/>
          </p:nvPr>
        </p:nvSpPr>
        <p:spPr>
          <a:xfrm>
            <a:off x="143838" y="908907"/>
            <a:ext cx="8219325" cy="4037744"/>
          </a:xfrm>
        </p:spPr>
        <p:txBody>
          <a:bodyPr/>
          <a:lstStyle/>
          <a:p>
            <a:r>
              <a:rPr lang="zh-TW" altLang="zh-TW" sz="2800" dirty="0">
                <a:solidFill>
                  <a:schemeClr val="accent6">
                    <a:lumMod val="75000"/>
                  </a:schemeClr>
                </a:solidFill>
                <a:latin typeface="標楷體" panose="03000509000000000000" pitchFamily="65" charset="-120"/>
                <a:ea typeface="標楷體" panose="03000509000000000000" pitchFamily="65" charset="-120"/>
              </a:rPr>
              <a:t>郁霖心得反思： 第一次體驗到要自己做桌遊的課程，覺得有點新奇有趣但又怕做的不好，大家互相幫忙，一起討論共同做出一款桌遊，光是想要從下手就已經想了很久，想好之後再去買材料用照片，大家一起分工合作攜手完成一款桌遊，是個不錯的過程也學到了一些歷史事件！</a:t>
            </a:r>
            <a:endParaRPr lang="zh-TW" altLang="en-US" sz="2800" dirty="0">
              <a:solidFill>
                <a:schemeClr val="accent6">
                  <a:lumMod val="75000"/>
                </a:schemeClr>
              </a:solidFill>
              <a:latin typeface="標楷體" panose="03000509000000000000" pitchFamily="65" charset="-120"/>
              <a:ea typeface="標楷體" panose="03000509000000000000" pitchFamily="65" charset="-120"/>
            </a:endParaRPr>
          </a:p>
          <a:p>
            <a:endParaRPr lang="zh-TW" altLang="en-US" dirty="0"/>
          </a:p>
        </p:txBody>
      </p:sp>
      <p:sp>
        <p:nvSpPr>
          <p:cNvPr id="4" name="投影片編號版面配置區 3"/>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mtClean="0"/>
              <a:t>11</a:t>
            </a:fld>
            <a:endParaRPr lang="en"/>
          </a:p>
        </p:txBody>
      </p:sp>
    </p:spTree>
    <p:extLst>
      <p:ext uri="{BB962C8B-B14F-4D97-AF65-F5344CB8AC3E}">
        <p14:creationId xmlns:p14="http://schemas.microsoft.com/office/powerpoint/2010/main" val="4284840911"/>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文字版面配置區 2"/>
          <p:cNvSpPr>
            <a:spLocks noGrp="1"/>
          </p:cNvSpPr>
          <p:nvPr>
            <p:ph type="body" idx="1"/>
          </p:nvPr>
        </p:nvSpPr>
        <p:spPr>
          <a:xfrm>
            <a:off x="287676" y="339046"/>
            <a:ext cx="8038795" cy="4500081"/>
          </a:xfrm>
        </p:spPr>
        <p:txBody>
          <a:bodyPr/>
          <a:lstStyle/>
          <a:p>
            <a:r>
              <a:rPr lang="zh-TW" altLang="zh-TW" sz="2800" dirty="0">
                <a:solidFill>
                  <a:schemeClr val="accent6">
                    <a:lumMod val="75000"/>
                  </a:schemeClr>
                </a:solidFill>
                <a:latin typeface="標楷體" panose="03000509000000000000" pitchFamily="65" charset="-120"/>
                <a:ea typeface="標楷體" panose="03000509000000000000" pitchFamily="65" charset="-120"/>
                <a:cs typeface="Calibri Light"/>
              </a:rPr>
              <a:t> 陳沁妤的心得反思： 在這次的報告跟實作裡，讓我收穫了很多有關歷史的知識。這是我第一次製作桌遊，看似簡單的遊戲，往往都隱藏著它製作的困難度。無論是在報告或是實作上都需要找好資料以及和組員討論。希望在成果發表時能受大家喜愛。我覺得自己是沒什麼在做事的，自己只有完成一小部分。雖然有參與討論以及實作，但跟其他組員相比，自己能主動幫忙的地方太少了。應該多主動幫忙想而不是讓組員提醒。</a:t>
            </a:r>
            <a:endParaRPr lang="zh-TW" altLang="en-US" sz="2400" dirty="0">
              <a:latin typeface="標楷體" panose="03000509000000000000" pitchFamily="65" charset="-120"/>
              <a:ea typeface="標楷體" panose="03000509000000000000" pitchFamily="65" charset="-120"/>
            </a:endParaRPr>
          </a:p>
        </p:txBody>
      </p:sp>
      <p:sp>
        <p:nvSpPr>
          <p:cNvPr id="4" name="投影片編號版面配置區 3"/>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mtClean="0"/>
              <a:t>12</a:t>
            </a:fld>
            <a:endParaRPr lang="en"/>
          </a:p>
        </p:txBody>
      </p:sp>
    </p:spTree>
    <p:extLst>
      <p:ext uri="{BB962C8B-B14F-4D97-AF65-F5344CB8AC3E}">
        <p14:creationId xmlns:p14="http://schemas.microsoft.com/office/powerpoint/2010/main" val="3353608777"/>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文字版面配置區 2"/>
          <p:cNvSpPr>
            <a:spLocks noGrp="1"/>
          </p:cNvSpPr>
          <p:nvPr>
            <p:ph type="body" idx="1"/>
          </p:nvPr>
        </p:nvSpPr>
        <p:spPr>
          <a:xfrm>
            <a:off x="453415" y="534256"/>
            <a:ext cx="8301519" cy="4215595"/>
          </a:xfrm>
        </p:spPr>
        <p:txBody>
          <a:bodyPr/>
          <a:lstStyle/>
          <a:p>
            <a:r>
              <a:rPr lang="zh-TW" altLang="en-US" sz="2400" dirty="0">
                <a:solidFill>
                  <a:schemeClr val="accent6">
                    <a:lumMod val="75000"/>
                  </a:schemeClr>
                </a:solidFill>
                <a:latin typeface="標楷體" panose="03000509000000000000" pitchFamily="65" charset="-120"/>
                <a:ea typeface="標楷體" panose="03000509000000000000" pitchFamily="65" charset="-120"/>
              </a:rPr>
              <a:t>李以婕的心得反思這次的課程很特別是自己設計桌遊，利用戰國</a:t>
            </a:r>
            <a:r>
              <a:rPr lang="en-US" altLang="zh-TW" sz="2400" dirty="0">
                <a:solidFill>
                  <a:schemeClr val="accent6">
                    <a:lumMod val="75000"/>
                  </a:schemeClr>
                </a:solidFill>
                <a:latin typeface="標楷體" panose="03000509000000000000" pitchFamily="65" charset="-120"/>
                <a:ea typeface="標楷體" panose="03000509000000000000" pitchFamily="65" charset="-120"/>
              </a:rPr>
              <a:t>7</a:t>
            </a:r>
            <a:r>
              <a:rPr lang="zh-TW" altLang="en-US" sz="2400" dirty="0">
                <a:solidFill>
                  <a:schemeClr val="accent6">
                    <a:lumMod val="75000"/>
                  </a:schemeClr>
                </a:solidFill>
                <a:latin typeface="標楷體" panose="03000509000000000000" pitchFamily="65" charset="-120"/>
                <a:ea typeface="標楷體" panose="03000509000000000000" pitchFamily="65" charset="-120"/>
              </a:rPr>
              <a:t>雄這款遊戲，透過公民、歷史、地理去結合一成新的遊戲，戰國</a:t>
            </a:r>
            <a:r>
              <a:rPr lang="en-US" altLang="zh-TW" sz="2400" dirty="0">
                <a:solidFill>
                  <a:schemeClr val="accent6">
                    <a:lumMod val="75000"/>
                  </a:schemeClr>
                </a:solidFill>
                <a:latin typeface="標楷體" panose="03000509000000000000" pitchFamily="65" charset="-120"/>
                <a:ea typeface="標楷體" panose="03000509000000000000" pitchFamily="65" charset="-120"/>
              </a:rPr>
              <a:t>7</a:t>
            </a:r>
            <a:r>
              <a:rPr lang="zh-TW" altLang="en-US" sz="2400" dirty="0">
                <a:solidFill>
                  <a:schemeClr val="accent6">
                    <a:lumMod val="75000"/>
                  </a:schemeClr>
                </a:solidFill>
                <a:latin typeface="標楷體" panose="03000509000000000000" pitchFamily="65" charset="-120"/>
                <a:ea typeface="標楷體" panose="03000509000000000000" pitchFamily="65" charset="-120"/>
              </a:rPr>
              <a:t>雄這遊戲我從來沒有觸碰過，直到我們桌遊在做這款遊戲才逐漸慢慢去了解，內容、遊戲規則等。 國文談選這門課，讓我學到了在課堂上學不到的知識，我們可以透過自己搜尋的資料，去深刻了解故事的背景。我覺得我在裡面，貢獻比別人少因為在討論的時候提早離開，也很謝謝我的組員們做這份報告都做很到晚才睡覺 。</a:t>
            </a:r>
          </a:p>
          <a:p>
            <a:endParaRPr lang="zh-TW" altLang="en-US" sz="2000" dirty="0"/>
          </a:p>
        </p:txBody>
      </p:sp>
      <p:sp>
        <p:nvSpPr>
          <p:cNvPr id="4" name="投影片編號版面配置區 3"/>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mtClean="0"/>
              <a:t>13</a:t>
            </a:fld>
            <a:endParaRPr lang="en"/>
          </a:p>
        </p:txBody>
      </p:sp>
    </p:spTree>
    <p:extLst>
      <p:ext uri="{BB962C8B-B14F-4D97-AF65-F5344CB8AC3E}">
        <p14:creationId xmlns:p14="http://schemas.microsoft.com/office/powerpoint/2010/main" val="150145355"/>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文字版面配置區 2"/>
          <p:cNvSpPr>
            <a:spLocks noGrp="1"/>
          </p:cNvSpPr>
          <p:nvPr>
            <p:ph type="body" idx="1"/>
          </p:nvPr>
        </p:nvSpPr>
        <p:spPr>
          <a:xfrm>
            <a:off x="422650" y="715532"/>
            <a:ext cx="7919965" cy="3846193"/>
          </a:xfrm>
        </p:spPr>
        <p:txBody>
          <a:bodyPr/>
          <a:lstStyle/>
          <a:p>
            <a:r>
              <a:rPr lang="zh-TW" altLang="en-US" sz="2800" dirty="0">
                <a:solidFill>
                  <a:schemeClr val="accent6">
                    <a:lumMod val="75000"/>
                  </a:schemeClr>
                </a:solidFill>
                <a:latin typeface="標楷體" panose="03000509000000000000" pitchFamily="65" charset="-120"/>
                <a:ea typeface="標楷體" panose="03000509000000000000" pitchFamily="65" charset="-120"/>
              </a:rPr>
              <a:t>林佳璇心得反思:運用知識所做成的遊戲,我們一點一滴地從頭做到尾,可以說是從未有過的體驗,過程中雖然說會有很多糾紛,我們也因為遊戲規則而困擾許久,最終在不解努力下,我們討論出來了,身為組長,首先安排大家的工作,在面對大家的疑惑一一解答,我認為我在這次團體中成長許多,不論是我的ppt達到提升,也將組長的領導特質</a:t>
            </a:r>
            <a:r>
              <a:rPr lang="zh-TW" altLang="en-US" sz="2800" dirty="0" smtClean="0">
                <a:solidFill>
                  <a:schemeClr val="accent6">
                    <a:lumMod val="75000"/>
                  </a:schemeClr>
                </a:solidFill>
                <a:latin typeface="標楷體" panose="03000509000000000000" pitchFamily="65" charset="-120"/>
                <a:ea typeface="標楷體" panose="03000509000000000000" pitchFamily="65" charset="-120"/>
              </a:rPr>
              <a:t>更進一步</a:t>
            </a:r>
            <a:r>
              <a:rPr lang="zh-TW" altLang="zh-TW" sz="2800" dirty="0">
                <a:solidFill>
                  <a:schemeClr val="accent6">
                    <a:lumMod val="75000"/>
                  </a:schemeClr>
                </a:solidFill>
                <a:latin typeface="標楷體" panose="03000509000000000000" pitchFamily="65" charset="-120"/>
                <a:ea typeface="標楷體" panose="03000509000000000000" pitchFamily="65" charset="-120"/>
              </a:rPr>
              <a:t>。</a:t>
            </a:r>
            <a:endParaRPr lang="zh-TW" altLang="en-US" sz="2800" dirty="0">
              <a:solidFill>
                <a:schemeClr val="accent6">
                  <a:lumMod val="75000"/>
                </a:schemeClr>
              </a:solidFill>
              <a:latin typeface="標楷體" panose="03000509000000000000" pitchFamily="65" charset="-120"/>
              <a:ea typeface="標楷體" panose="03000509000000000000" pitchFamily="65" charset="-120"/>
            </a:endParaRPr>
          </a:p>
          <a:p>
            <a:endParaRPr lang="zh-TW" altLang="en-US" dirty="0"/>
          </a:p>
        </p:txBody>
      </p:sp>
      <p:sp>
        <p:nvSpPr>
          <p:cNvPr id="4" name="投影片編號版面配置區 3"/>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mtClean="0"/>
              <a:t>14</a:t>
            </a:fld>
            <a:endParaRPr lang="en"/>
          </a:p>
        </p:txBody>
      </p:sp>
    </p:spTree>
    <p:extLst>
      <p:ext uri="{BB962C8B-B14F-4D97-AF65-F5344CB8AC3E}">
        <p14:creationId xmlns:p14="http://schemas.microsoft.com/office/powerpoint/2010/main" val="3524566586"/>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29"/>
        <p:cNvGrpSpPr/>
        <p:nvPr/>
      </p:nvGrpSpPr>
      <p:grpSpPr>
        <a:xfrm>
          <a:off x="0" y="0"/>
          <a:ext cx="0" cy="0"/>
          <a:chOff x="0" y="0"/>
          <a:chExt cx="0" cy="0"/>
        </a:xfrm>
      </p:grpSpPr>
      <p:sp>
        <p:nvSpPr>
          <p:cNvPr id="130" name="Google Shape;130;p21"/>
          <p:cNvSpPr/>
          <p:nvPr/>
        </p:nvSpPr>
        <p:spPr>
          <a:xfrm>
            <a:off x="237057" y="66758"/>
            <a:ext cx="2691900" cy="2691900"/>
          </a:xfrm>
          <a:prstGeom prst="ellipse">
            <a:avLst/>
          </a:prstGeom>
          <a:solidFill>
            <a:srgbClr val="F1E2DD"/>
          </a:solidFill>
          <a:ln>
            <a:noFill/>
          </a:ln>
          <a:effectLst>
            <a:outerShdw blurRad="314325" dist="95250" dir="5400000" algn="bl" rotWithShape="0">
              <a:schemeClr val="accent6">
                <a:alpha val="75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 name="Google Shape;131;p21"/>
          <p:cNvSpPr txBox="1">
            <a:spLocks noGrp="1"/>
          </p:cNvSpPr>
          <p:nvPr>
            <p:ph type="ctrTitle" idx="4294967295"/>
          </p:nvPr>
        </p:nvSpPr>
        <p:spPr>
          <a:xfrm>
            <a:off x="2470245" y="135829"/>
            <a:ext cx="5267100" cy="1159800"/>
          </a:xfrm>
          <a:prstGeom prst="rect">
            <a:avLst/>
          </a:prstGeom>
        </p:spPr>
        <p:txBody>
          <a:bodyPr spcFirstLastPara="1" wrap="square" lIns="0" tIns="0" rIns="0" bIns="0" anchor="b" anchorCtr="0">
            <a:noAutofit/>
          </a:bodyPr>
          <a:lstStyle/>
          <a:p>
            <a:pPr marL="0" lvl="0" indent="0" algn="ctr" rtl="0">
              <a:spcBef>
                <a:spcPts val="0"/>
              </a:spcBef>
              <a:spcAft>
                <a:spcPts val="0"/>
              </a:spcAft>
              <a:buNone/>
            </a:pPr>
            <a:r>
              <a:rPr lang="zh-TW" altLang="en-US" sz="6000" i="0" dirty="0" smtClean="0">
                <a:solidFill>
                  <a:schemeClr val="accent6"/>
                </a:solidFill>
                <a:latin typeface="標楷體" panose="03000509000000000000" pitchFamily="65" charset="-120"/>
                <a:ea typeface="標楷體" panose="03000509000000000000" pitchFamily="65" charset="-120"/>
              </a:rPr>
              <a:t>組內分工</a:t>
            </a:r>
            <a:endParaRPr sz="6000" i="0" dirty="0">
              <a:solidFill>
                <a:schemeClr val="accent6"/>
              </a:solidFill>
              <a:latin typeface="標楷體" panose="03000509000000000000" pitchFamily="65" charset="-120"/>
              <a:ea typeface="標楷體" panose="03000509000000000000" pitchFamily="65" charset="-120"/>
            </a:endParaRPr>
          </a:p>
        </p:txBody>
      </p:sp>
      <p:sp>
        <p:nvSpPr>
          <p:cNvPr id="132" name="Google Shape;132;p21"/>
          <p:cNvSpPr txBox="1">
            <a:spLocks noGrp="1"/>
          </p:cNvSpPr>
          <p:nvPr>
            <p:ph type="subTitle" idx="4294967295"/>
          </p:nvPr>
        </p:nvSpPr>
        <p:spPr>
          <a:xfrm>
            <a:off x="3155430" y="1481778"/>
            <a:ext cx="6649887" cy="3068821"/>
          </a:xfrm>
          <a:prstGeom prst="rect">
            <a:avLst/>
          </a:prstGeom>
        </p:spPr>
        <p:txBody>
          <a:bodyPr spcFirstLastPara="1" wrap="square" lIns="0" tIns="0" rIns="0" bIns="0" anchor="t" anchorCtr="0">
            <a:noAutofit/>
          </a:bodyPr>
          <a:lstStyle/>
          <a:p>
            <a:pPr marL="0" lvl="0" indent="0" rtl="0">
              <a:spcBef>
                <a:spcPts val="600"/>
              </a:spcBef>
              <a:spcAft>
                <a:spcPts val="0"/>
              </a:spcAft>
              <a:buNone/>
            </a:pPr>
            <a:r>
              <a:rPr lang="zh-TW" altLang="en-US" sz="2800" b="1" dirty="0" smtClean="0">
                <a:latin typeface="標楷體" panose="03000509000000000000" pitchFamily="65" charset="-120"/>
                <a:ea typeface="標楷體" panose="03000509000000000000" pitchFamily="65" charset="-120"/>
              </a:rPr>
              <a:t>林佳璇 資量蒐集 統整 影印 </a:t>
            </a:r>
            <a:r>
              <a:rPr lang="en-US" altLang="zh-TW" sz="2800" b="1" dirty="0" err="1" smtClean="0">
                <a:latin typeface="標楷體" panose="03000509000000000000" pitchFamily="65" charset="-120"/>
                <a:ea typeface="標楷體" panose="03000509000000000000" pitchFamily="65" charset="-120"/>
              </a:rPr>
              <a:t>ppt</a:t>
            </a:r>
            <a:endParaRPr lang="en-US" altLang="zh-TW" sz="2800" b="1" dirty="0" smtClean="0">
              <a:latin typeface="標楷體" panose="03000509000000000000" pitchFamily="65" charset="-120"/>
              <a:ea typeface="標楷體" panose="03000509000000000000" pitchFamily="65" charset="-120"/>
            </a:endParaRPr>
          </a:p>
          <a:p>
            <a:pPr marL="0" lvl="0" indent="0">
              <a:buNone/>
            </a:pPr>
            <a:r>
              <a:rPr lang="zh-TW" altLang="en-US" sz="2800" b="1" dirty="0" smtClean="0">
                <a:latin typeface="標楷體" panose="03000509000000000000" pitchFamily="65" charset="-120"/>
                <a:ea typeface="標楷體" panose="03000509000000000000" pitchFamily="65" charset="-120"/>
              </a:rPr>
              <a:t>林黃知婕</a:t>
            </a:r>
            <a:r>
              <a:rPr lang="zh-TW" altLang="en-US" sz="2800" b="1" dirty="0">
                <a:latin typeface="標楷體" panose="03000509000000000000" pitchFamily="65" charset="-120"/>
                <a:ea typeface="標楷體" panose="03000509000000000000" pitchFamily="65" charset="-120"/>
              </a:rPr>
              <a:t>資量蒐集 統整 </a:t>
            </a:r>
            <a:endParaRPr lang="en-US" altLang="zh-TW" sz="2800" b="1" dirty="0" smtClean="0">
              <a:latin typeface="標楷體" panose="03000509000000000000" pitchFamily="65" charset="-120"/>
              <a:ea typeface="標楷體" panose="03000509000000000000" pitchFamily="65" charset="-120"/>
            </a:endParaRPr>
          </a:p>
          <a:p>
            <a:pPr marL="0" lvl="0" indent="0">
              <a:buNone/>
            </a:pPr>
            <a:r>
              <a:rPr lang="zh-TW" altLang="en-US" sz="2800" b="1" dirty="0">
                <a:latin typeface="標楷體" panose="03000509000000000000" pitchFamily="65" charset="-120"/>
                <a:ea typeface="標楷體" panose="03000509000000000000" pitchFamily="65" charset="-120"/>
              </a:rPr>
              <a:t>李</a:t>
            </a:r>
            <a:r>
              <a:rPr lang="zh-TW" altLang="en-US" sz="2800" b="1" dirty="0" smtClean="0">
                <a:latin typeface="標楷體" panose="03000509000000000000" pitchFamily="65" charset="-120"/>
                <a:ea typeface="標楷體" panose="03000509000000000000" pitchFamily="65" charset="-120"/>
              </a:rPr>
              <a:t>以婕</a:t>
            </a:r>
            <a:r>
              <a:rPr lang="zh-TW" altLang="en-US" sz="2800" b="1" dirty="0">
                <a:latin typeface="標楷體" panose="03000509000000000000" pitchFamily="65" charset="-120"/>
                <a:ea typeface="標楷體" panose="03000509000000000000" pitchFamily="65" charset="-120"/>
              </a:rPr>
              <a:t> </a:t>
            </a:r>
            <a:r>
              <a:rPr lang="zh-TW" altLang="en-US" sz="2800" b="1" dirty="0" smtClean="0">
                <a:latin typeface="標楷體" panose="03000509000000000000" pitchFamily="65" charset="-120"/>
                <a:ea typeface="標楷體" panose="03000509000000000000" pitchFamily="65" charset="-120"/>
              </a:rPr>
              <a:t>資料蒐集</a:t>
            </a:r>
            <a:r>
              <a:rPr lang="zh-TW" altLang="en-US" sz="2800" b="1" dirty="0">
                <a:latin typeface="標楷體" panose="03000509000000000000" pitchFamily="65" charset="-120"/>
                <a:ea typeface="標楷體" panose="03000509000000000000" pitchFamily="65" charset="-120"/>
              </a:rPr>
              <a:t> </a:t>
            </a:r>
            <a:r>
              <a:rPr lang="zh-TW" altLang="en-US" sz="2800" b="1" dirty="0" smtClean="0">
                <a:latin typeface="標楷體" panose="03000509000000000000" pitchFamily="65" charset="-120"/>
                <a:ea typeface="標楷體" panose="03000509000000000000" pitchFamily="65" charset="-120"/>
              </a:rPr>
              <a:t>買材料</a:t>
            </a:r>
            <a:endParaRPr lang="en-US" altLang="zh-TW" sz="2800" b="1" dirty="0" smtClean="0">
              <a:latin typeface="標楷體" panose="03000509000000000000" pitchFamily="65" charset="-120"/>
              <a:ea typeface="標楷體" panose="03000509000000000000" pitchFamily="65" charset="-120"/>
            </a:endParaRPr>
          </a:p>
          <a:p>
            <a:pPr marL="0" lvl="0" indent="0">
              <a:buNone/>
            </a:pPr>
            <a:r>
              <a:rPr lang="zh-TW" altLang="en-US" sz="2800" b="1" dirty="0" smtClean="0">
                <a:latin typeface="標楷體" panose="03000509000000000000" pitchFamily="65" charset="-120"/>
                <a:ea typeface="標楷體" panose="03000509000000000000" pitchFamily="65" charset="-120"/>
              </a:rPr>
              <a:t>黃郁</a:t>
            </a:r>
            <a:r>
              <a:rPr lang="zh-TW" altLang="en-US" sz="2800" b="1" dirty="0">
                <a:latin typeface="標楷體" panose="03000509000000000000" pitchFamily="65" charset="-120"/>
                <a:ea typeface="標楷體" panose="03000509000000000000" pitchFamily="65" charset="-120"/>
              </a:rPr>
              <a:t>霖</a:t>
            </a:r>
            <a:r>
              <a:rPr lang="zh-TW" altLang="en-US" sz="2800" b="1" dirty="0" smtClean="0">
                <a:latin typeface="標楷體" panose="03000509000000000000" pitchFamily="65" charset="-120"/>
                <a:ea typeface="標楷體" panose="03000509000000000000" pitchFamily="65" charset="-120"/>
              </a:rPr>
              <a:t> 資料蒐集 買材料 </a:t>
            </a:r>
            <a:endParaRPr lang="en-US" altLang="zh-TW" sz="2800" b="1" dirty="0" smtClean="0">
              <a:latin typeface="標楷體" panose="03000509000000000000" pitchFamily="65" charset="-120"/>
              <a:ea typeface="標楷體" panose="03000509000000000000" pitchFamily="65" charset="-120"/>
            </a:endParaRPr>
          </a:p>
          <a:p>
            <a:pPr marL="0" lvl="0" indent="0">
              <a:buNone/>
            </a:pPr>
            <a:r>
              <a:rPr lang="zh-TW" altLang="en-US" sz="2800" b="1" dirty="0" smtClean="0">
                <a:latin typeface="標楷體" panose="03000509000000000000" pitchFamily="65" charset="-120"/>
                <a:ea typeface="標楷體" panose="03000509000000000000" pitchFamily="65" charset="-120"/>
              </a:rPr>
              <a:t>黃國倫</a:t>
            </a:r>
            <a:r>
              <a:rPr lang="zh-TW" altLang="en-US" sz="2800" b="1" dirty="0">
                <a:latin typeface="標楷體" panose="03000509000000000000" pitchFamily="65" charset="-120"/>
                <a:ea typeface="標楷體" panose="03000509000000000000" pitchFamily="65" charset="-120"/>
              </a:rPr>
              <a:t> </a:t>
            </a:r>
            <a:r>
              <a:rPr lang="zh-TW" altLang="en-US" sz="2800" b="1" dirty="0" smtClean="0">
                <a:latin typeface="標楷體" panose="03000509000000000000" pitchFamily="65" charset="-120"/>
                <a:ea typeface="標楷體" panose="03000509000000000000" pitchFamily="65" charset="-120"/>
              </a:rPr>
              <a:t>資料蒐集</a:t>
            </a:r>
            <a:r>
              <a:rPr lang="zh-TW" altLang="en-US" sz="2800" b="1" dirty="0">
                <a:latin typeface="標楷體" panose="03000509000000000000" pitchFamily="65" charset="-120"/>
                <a:ea typeface="標楷體" panose="03000509000000000000" pitchFamily="65" charset="-120"/>
              </a:rPr>
              <a:t> </a:t>
            </a:r>
            <a:r>
              <a:rPr lang="en-US" altLang="zh-TW" sz="2800" b="1" dirty="0" err="1" smtClean="0">
                <a:latin typeface="標楷體" panose="03000509000000000000" pitchFamily="65" charset="-120"/>
                <a:ea typeface="標楷體" panose="03000509000000000000" pitchFamily="65" charset="-120"/>
              </a:rPr>
              <a:t>ppt</a:t>
            </a:r>
            <a:endParaRPr lang="en-US" altLang="zh-TW" sz="2800" b="1" dirty="0" smtClean="0">
              <a:latin typeface="標楷體" panose="03000509000000000000" pitchFamily="65" charset="-120"/>
              <a:ea typeface="標楷體" panose="03000509000000000000" pitchFamily="65" charset="-120"/>
            </a:endParaRPr>
          </a:p>
          <a:p>
            <a:pPr marL="0" lvl="0" indent="0">
              <a:buNone/>
            </a:pPr>
            <a:r>
              <a:rPr lang="zh-TW" altLang="en-US" sz="2800" b="1" dirty="0" smtClean="0">
                <a:latin typeface="標楷體" panose="03000509000000000000" pitchFamily="65" charset="-120"/>
                <a:ea typeface="標楷體" panose="03000509000000000000" pitchFamily="65" charset="-120"/>
              </a:rPr>
              <a:t>陳沁</a:t>
            </a:r>
            <a:r>
              <a:rPr lang="zh-TW" altLang="en-US" sz="2800" b="1" dirty="0">
                <a:latin typeface="標楷體" panose="03000509000000000000" pitchFamily="65" charset="-120"/>
                <a:ea typeface="標楷體" panose="03000509000000000000" pitchFamily="65" charset="-120"/>
              </a:rPr>
              <a:t>妤</a:t>
            </a:r>
            <a:r>
              <a:rPr lang="zh-TW" altLang="en-US" sz="2800" b="1" dirty="0" smtClean="0">
                <a:latin typeface="標楷體" panose="03000509000000000000" pitchFamily="65" charset="-120"/>
                <a:ea typeface="標楷體" panose="03000509000000000000" pitchFamily="65" charset="-120"/>
              </a:rPr>
              <a:t> 資料蒐集 統</a:t>
            </a:r>
            <a:r>
              <a:rPr lang="zh-TW" altLang="en-US" sz="2800" b="1" dirty="0">
                <a:latin typeface="標楷體" panose="03000509000000000000" pitchFamily="65" charset="-120"/>
                <a:ea typeface="標楷體" panose="03000509000000000000" pitchFamily="65" charset="-120"/>
              </a:rPr>
              <a:t>整</a:t>
            </a:r>
            <a:r>
              <a:rPr lang="zh-TW" altLang="en-US" sz="2800" b="1" dirty="0" smtClean="0">
                <a:latin typeface="標楷體" panose="03000509000000000000" pitchFamily="65" charset="-120"/>
                <a:ea typeface="標楷體" panose="03000509000000000000" pitchFamily="65" charset="-120"/>
              </a:rPr>
              <a:t> </a:t>
            </a:r>
            <a:endParaRPr sz="2800" b="1" dirty="0">
              <a:latin typeface="標楷體" panose="03000509000000000000" pitchFamily="65" charset="-120"/>
              <a:ea typeface="標楷體" panose="03000509000000000000" pitchFamily="65" charset="-120"/>
            </a:endParaRPr>
          </a:p>
        </p:txBody>
      </p:sp>
      <p:sp>
        <p:nvSpPr>
          <p:cNvPr id="133" name="Google Shape;133;p21"/>
          <p:cNvSpPr/>
          <p:nvPr/>
        </p:nvSpPr>
        <p:spPr>
          <a:xfrm>
            <a:off x="1497961" y="524484"/>
            <a:ext cx="1145591" cy="1160843"/>
          </a:xfrm>
          <a:custGeom>
            <a:avLst/>
            <a:gdLst/>
            <a:ahLst/>
            <a:cxnLst/>
            <a:rect l="l" t="t" r="r" b="b"/>
            <a:pathLst>
              <a:path w="16449" h="16668" extrusionOk="0">
                <a:moveTo>
                  <a:pt x="12288" y="1995"/>
                </a:moveTo>
                <a:lnTo>
                  <a:pt x="12093" y="2117"/>
                </a:lnTo>
                <a:lnTo>
                  <a:pt x="11923" y="2239"/>
                </a:lnTo>
                <a:lnTo>
                  <a:pt x="11655" y="2531"/>
                </a:lnTo>
                <a:lnTo>
                  <a:pt x="11461" y="2433"/>
                </a:lnTo>
                <a:lnTo>
                  <a:pt x="11874" y="2214"/>
                </a:lnTo>
                <a:lnTo>
                  <a:pt x="12288" y="1995"/>
                </a:lnTo>
                <a:close/>
                <a:moveTo>
                  <a:pt x="13261" y="2239"/>
                </a:moveTo>
                <a:lnTo>
                  <a:pt x="13359" y="2263"/>
                </a:lnTo>
                <a:lnTo>
                  <a:pt x="13456" y="2287"/>
                </a:lnTo>
                <a:lnTo>
                  <a:pt x="13529" y="2336"/>
                </a:lnTo>
                <a:lnTo>
                  <a:pt x="13578" y="2433"/>
                </a:lnTo>
                <a:lnTo>
                  <a:pt x="13626" y="2531"/>
                </a:lnTo>
                <a:lnTo>
                  <a:pt x="13675" y="2725"/>
                </a:lnTo>
                <a:lnTo>
                  <a:pt x="13651" y="2896"/>
                </a:lnTo>
                <a:lnTo>
                  <a:pt x="13626" y="3090"/>
                </a:lnTo>
                <a:lnTo>
                  <a:pt x="13578" y="3285"/>
                </a:lnTo>
                <a:lnTo>
                  <a:pt x="13480" y="3480"/>
                </a:lnTo>
                <a:lnTo>
                  <a:pt x="13383" y="3650"/>
                </a:lnTo>
                <a:lnTo>
                  <a:pt x="13188" y="4015"/>
                </a:lnTo>
                <a:lnTo>
                  <a:pt x="12969" y="3674"/>
                </a:lnTo>
                <a:lnTo>
                  <a:pt x="12702" y="3358"/>
                </a:lnTo>
                <a:lnTo>
                  <a:pt x="12410" y="3066"/>
                </a:lnTo>
                <a:lnTo>
                  <a:pt x="12093" y="2823"/>
                </a:lnTo>
                <a:lnTo>
                  <a:pt x="12288" y="2677"/>
                </a:lnTo>
                <a:lnTo>
                  <a:pt x="12483" y="2531"/>
                </a:lnTo>
                <a:lnTo>
                  <a:pt x="12726" y="2385"/>
                </a:lnTo>
                <a:lnTo>
                  <a:pt x="12945" y="2287"/>
                </a:lnTo>
                <a:lnTo>
                  <a:pt x="13164" y="2239"/>
                </a:lnTo>
                <a:close/>
                <a:moveTo>
                  <a:pt x="7981" y="3699"/>
                </a:moveTo>
                <a:lnTo>
                  <a:pt x="7981" y="3723"/>
                </a:lnTo>
                <a:lnTo>
                  <a:pt x="7932" y="3723"/>
                </a:lnTo>
                <a:lnTo>
                  <a:pt x="7908" y="3747"/>
                </a:lnTo>
                <a:lnTo>
                  <a:pt x="7835" y="3796"/>
                </a:lnTo>
                <a:lnTo>
                  <a:pt x="7786" y="3845"/>
                </a:lnTo>
                <a:lnTo>
                  <a:pt x="7738" y="3918"/>
                </a:lnTo>
                <a:lnTo>
                  <a:pt x="7689" y="3991"/>
                </a:lnTo>
                <a:lnTo>
                  <a:pt x="7689" y="4064"/>
                </a:lnTo>
                <a:lnTo>
                  <a:pt x="7689" y="4088"/>
                </a:lnTo>
                <a:lnTo>
                  <a:pt x="7689" y="4112"/>
                </a:lnTo>
                <a:lnTo>
                  <a:pt x="7689" y="4137"/>
                </a:lnTo>
                <a:lnTo>
                  <a:pt x="7689" y="4161"/>
                </a:lnTo>
                <a:lnTo>
                  <a:pt x="7689" y="4307"/>
                </a:lnTo>
                <a:lnTo>
                  <a:pt x="7738" y="4453"/>
                </a:lnTo>
                <a:lnTo>
                  <a:pt x="7786" y="4526"/>
                </a:lnTo>
                <a:lnTo>
                  <a:pt x="7859" y="4574"/>
                </a:lnTo>
                <a:lnTo>
                  <a:pt x="8030" y="4672"/>
                </a:lnTo>
                <a:lnTo>
                  <a:pt x="8176" y="4720"/>
                </a:lnTo>
                <a:lnTo>
                  <a:pt x="8297" y="4720"/>
                </a:lnTo>
                <a:lnTo>
                  <a:pt x="8395" y="4696"/>
                </a:lnTo>
                <a:lnTo>
                  <a:pt x="8492" y="4672"/>
                </a:lnTo>
                <a:lnTo>
                  <a:pt x="8589" y="4599"/>
                </a:lnTo>
                <a:lnTo>
                  <a:pt x="8662" y="4526"/>
                </a:lnTo>
                <a:lnTo>
                  <a:pt x="8711" y="4429"/>
                </a:lnTo>
                <a:lnTo>
                  <a:pt x="8711" y="4307"/>
                </a:lnTo>
                <a:lnTo>
                  <a:pt x="8711" y="4185"/>
                </a:lnTo>
                <a:lnTo>
                  <a:pt x="8662" y="4064"/>
                </a:lnTo>
                <a:lnTo>
                  <a:pt x="8614" y="3942"/>
                </a:lnTo>
                <a:lnTo>
                  <a:pt x="8541" y="3845"/>
                </a:lnTo>
                <a:lnTo>
                  <a:pt x="8468" y="3772"/>
                </a:lnTo>
                <a:lnTo>
                  <a:pt x="8370" y="3723"/>
                </a:lnTo>
                <a:lnTo>
                  <a:pt x="8273" y="3699"/>
                </a:lnTo>
                <a:close/>
                <a:moveTo>
                  <a:pt x="9830" y="3966"/>
                </a:moveTo>
                <a:lnTo>
                  <a:pt x="9709" y="3991"/>
                </a:lnTo>
                <a:lnTo>
                  <a:pt x="9611" y="4064"/>
                </a:lnTo>
                <a:lnTo>
                  <a:pt x="9538" y="4161"/>
                </a:lnTo>
                <a:lnTo>
                  <a:pt x="9514" y="4258"/>
                </a:lnTo>
                <a:lnTo>
                  <a:pt x="9490" y="4356"/>
                </a:lnTo>
                <a:lnTo>
                  <a:pt x="9514" y="4453"/>
                </a:lnTo>
                <a:lnTo>
                  <a:pt x="9563" y="4574"/>
                </a:lnTo>
                <a:lnTo>
                  <a:pt x="9636" y="4647"/>
                </a:lnTo>
                <a:lnTo>
                  <a:pt x="9757" y="4720"/>
                </a:lnTo>
                <a:lnTo>
                  <a:pt x="9879" y="4745"/>
                </a:lnTo>
                <a:lnTo>
                  <a:pt x="10025" y="4696"/>
                </a:lnTo>
                <a:lnTo>
                  <a:pt x="10098" y="4672"/>
                </a:lnTo>
                <a:lnTo>
                  <a:pt x="10147" y="4623"/>
                </a:lnTo>
                <a:lnTo>
                  <a:pt x="10244" y="4502"/>
                </a:lnTo>
                <a:lnTo>
                  <a:pt x="10268" y="4429"/>
                </a:lnTo>
                <a:lnTo>
                  <a:pt x="10268" y="4356"/>
                </a:lnTo>
                <a:lnTo>
                  <a:pt x="10244" y="4234"/>
                </a:lnTo>
                <a:lnTo>
                  <a:pt x="10220" y="4161"/>
                </a:lnTo>
                <a:lnTo>
                  <a:pt x="10147" y="4064"/>
                </a:lnTo>
                <a:lnTo>
                  <a:pt x="10074" y="4015"/>
                </a:lnTo>
                <a:lnTo>
                  <a:pt x="9952" y="3966"/>
                </a:lnTo>
                <a:close/>
                <a:moveTo>
                  <a:pt x="9125" y="5572"/>
                </a:moveTo>
                <a:lnTo>
                  <a:pt x="9003" y="5596"/>
                </a:lnTo>
                <a:lnTo>
                  <a:pt x="8881" y="5669"/>
                </a:lnTo>
                <a:lnTo>
                  <a:pt x="8808" y="5791"/>
                </a:lnTo>
                <a:lnTo>
                  <a:pt x="8784" y="5913"/>
                </a:lnTo>
                <a:lnTo>
                  <a:pt x="8808" y="6034"/>
                </a:lnTo>
                <a:lnTo>
                  <a:pt x="8881" y="6156"/>
                </a:lnTo>
                <a:lnTo>
                  <a:pt x="9003" y="6229"/>
                </a:lnTo>
                <a:lnTo>
                  <a:pt x="9125" y="6253"/>
                </a:lnTo>
                <a:lnTo>
                  <a:pt x="9246" y="6229"/>
                </a:lnTo>
                <a:lnTo>
                  <a:pt x="9368" y="6156"/>
                </a:lnTo>
                <a:lnTo>
                  <a:pt x="9441" y="6034"/>
                </a:lnTo>
                <a:lnTo>
                  <a:pt x="9465" y="5913"/>
                </a:lnTo>
                <a:lnTo>
                  <a:pt x="9441" y="5791"/>
                </a:lnTo>
                <a:lnTo>
                  <a:pt x="9368" y="5669"/>
                </a:lnTo>
                <a:lnTo>
                  <a:pt x="9246" y="5596"/>
                </a:lnTo>
                <a:lnTo>
                  <a:pt x="9125" y="5572"/>
                </a:lnTo>
                <a:close/>
                <a:moveTo>
                  <a:pt x="5013" y="9441"/>
                </a:moveTo>
                <a:lnTo>
                  <a:pt x="4842" y="9538"/>
                </a:lnTo>
                <a:lnTo>
                  <a:pt x="4672" y="9684"/>
                </a:lnTo>
                <a:lnTo>
                  <a:pt x="4502" y="9855"/>
                </a:lnTo>
                <a:lnTo>
                  <a:pt x="4356" y="10025"/>
                </a:lnTo>
                <a:lnTo>
                  <a:pt x="4112" y="10414"/>
                </a:lnTo>
                <a:lnTo>
                  <a:pt x="3918" y="10779"/>
                </a:lnTo>
                <a:lnTo>
                  <a:pt x="3723" y="11144"/>
                </a:lnTo>
                <a:lnTo>
                  <a:pt x="3650" y="11363"/>
                </a:lnTo>
                <a:lnTo>
                  <a:pt x="3553" y="11582"/>
                </a:lnTo>
                <a:lnTo>
                  <a:pt x="3504" y="11826"/>
                </a:lnTo>
                <a:lnTo>
                  <a:pt x="3480" y="12045"/>
                </a:lnTo>
                <a:lnTo>
                  <a:pt x="3480" y="12239"/>
                </a:lnTo>
                <a:lnTo>
                  <a:pt x="3528" y="12337"/>
                </a:lnTo>
                <a:lnTo>
                  <a:pt x="3577" y="12410"/>
                </a:lnTo>
                <a:lnTo>
                  <a:pt x="3601" y="12434"/>
                </a:lnTo>
                <a:lnTo>
                  <a:pt x="3626" y="12458"/>
                </a:lnTo>
                <a:lnTo>
                  <a:pt x="3650" y="12434"/>
                </a:lnTo>
                <a:lnTo>
                  <a:pt x="3674" y="12410"/>
                </a:lnTo>
                <a:lnTo>
                  <a:pt x="3747" y="12288"/>
                </a:lnTo>
                <a:lnTo>
                  <a:pt x="3772" y="12166"/>
                </a:lnTo>
                <a:lnTo>
                  <a:pt x="3820" y="11874"/>
                </a:lnTo>
                <a:lnTo>
                  <a:pt x="3869" y="11631"/>
                </a:lnTo>
                <a:lnTo>
                  <a:pt x="3966" y="11388"/>
                </a:lnTo>
                <a:lnTo>
                  <a:pt x="4137" y="10925"/>
                </a:lnTo>
                <a:lnTo>
                  <a:pt x="4331" y="10536"/>
                </a:lnTo>
                <a:lnTo>
                  <a:pt x="4575" y="10171"/>
                </a:lnTo>
                <a:lnTo>
                  <a:pt x="4818" y="9830"/>
                </a:lnTo>
                <a:lnTo>
                  <a:pt x="5061" y="9490"/>
                </a:lnTo>
                <a:lnTo>
                  <a:pt x="5061" y="9465"/>
                </a:lnTo>
                <a:lnTo>
                  <a:pt x="5061" y="9441"/>
                </a:lnTo>
                <a:close/>
                <a:moveTo>
                  <a:pt x="9003" y="2287"/>
                </a:moveTo>
                <a:lnTo>
                  <a:pt x="9319" y="2312"/>
                </a:lnTo>
                <a:lnTo>
                  <a:pt x="9611" y="2360"/>
                </a:lnTo>
                <a:lnTo>
                  <a:pt x="9928" y="2409"/>
                </a:lnTo>
                <a:lnTo>
                  <a:pt x="10220" y="2482"/>
                </a:lnTo>
                <a:lnTo>
                  <a:pt x="10512" y="2579"/>
                </a:lnTo>
                <a:lnTo>
                  <a:pt x="10804" y="2677"/>
                </a:lnTo>
                <a:lnTo>
                  <a:pt x="11071" y="2798"/>
                </a:lnTo>
                <a:lnTo>
                  <a:pt x="11339" y="2944"/>
                </a:lnTo>
                <a:lnTo>
                  <a:pt x="11582" y="3066"/>
                </a:lnTo>
                <a:lnTo>
                  <a:pt x="11826" y="3236"/>
                </a:lnTo>
                <a:lnTo>
                  <a:pt x="12020" y="3382"/>
                </a:lnTo>
                <a:lnTo>
                  <a:pt x="12215" y="3577"/>
                </a:lnTo>
                <a:lnTo>
                  <a:pt x="12580" y="3966"/>
                </a:lnTo>
                <a:lnTo>
                  <a:pt x="12921" y="4380"/>
                </a:lnTo>
                <a:lnTo>
                  <a:pt x="12410" y="5012"/>
                </a:lnTo>
                <a:lnTo>
                  <a:pt x="11874" y="5596"/>
                </a:lnTo>
                <a:lnTo>
                  <a:pt x="11339" y="6180"/>
                </a:lnTo>
                <a:lnTo>
                  <a:pt x="10804" y="6764"/>
                </a:lnTo>
                <a:lnTo>
                  <a:pt x="9684" y="7908"/>
                </a:lnTo>
                <a:lnTo>
                  <a:pt x="9149" y="8492"/>
                </a:lnTo>
                <a:lnTo>
                  <a:pt x="8614" y="9076"/>
                </a:lnTo>
                <a:lnTo>
                  <a:pt x="6667" y="11217"/>
                </a:lnTo>
                <a:lnTo>
                  <a:pt x="6302" y="11631"/>
                </a:lnTo>
                <a:lnTo>
                  <a:pt x="5889" y="12045"/>
                </a:lnTo>
                <a:lnTo>
                  <a:pt x="5499" y="12410"/>
                </a:lnTo>
                <a:lnTo>
                  <a:pt x="5061" y="12774"/>
                </a:lnTo>
                <a:lnTo>
                  <a:pt x="5061" y="12774"/>
                </a:lnTo>
                <a:lnTo>
                  <a:pt x="5110" y="12677"/>
                </a:lnTo>
                <a:lnTo>
                  <a:pt x="5329" y="12166"/>
                </a:lnTo>
                <a:lnTo>
                  <a:pt x="5572" y="11631"/>
                </a:lnTo>
                <a:lnTo>
                  <a:pt x="5597" y="11582"/>
                </a:lnTo>
                <a:lnTo>
                  <a:pt x="5548" y="11558"/>
                </a:lnTo>
                <a:lnTo>
                  <a:pt x="5499" y="11534"/>
                </a:lnTo>
                <a:lnTo>
                  <a:pt x="5475" y="11582"/>
                </a:lnTo>
                <a:lnTo>
                  <a:pt x="5183" y="11996"/>
                </a:lnTo>
                <a:lnTo>
                  <a:pt x="4915" y="12434"/>
                </a:lnTo>
                <a:lnTo>
                  <a:pt x="4745" y="12750"/>
                </a:lnTo>
                <a:lnTo>
                  <a:pt x="4648" y="12920"/>
                </a:lnTo>
                <a:lnTo>
                  <a:pt x="4599" y="13091"/>
                </a:lnTo>
                <a:lnTo>
                  <a:pt x="4477" y="13188"/>
                </a:lnTo>
                <a:lnTo>
                  <a:pt x="4404" y="13115"/>
                </a:lnTo>
                <a:lnTo>
                  <a:pt x="4258" y="13042"/>
                </a:lnTo>
                <a:lnTo>
                  <a:pt x="4331" y="12750"/>
                </a:lnTo>
                <a:lnTo>
                  <a:pt x="4404" y="12507"/>
                </a:lnTo>
                <a:lnTo>
                  <a:pt x="4526" y="12264"/>
                </a:lnTo>
                <a:lnTo>
                  <a:pt x="4769" y="11801"/>
                </a:lnTo>
                <a:lnTo>
                  <a:pt x="5232" y="11071"/>
                </a:lnTo>
                <a:lnTo>
                  <a:pt x="5694" y="10366"/>
                </a:lnTo>
                <a:lnTo>
                  <a:pt x="5718" y="10341"/>
                </a:lnTo>
                <a:lnTo>
                  <a:pt x="5694" y="10317"/>
                </a:lnTo>
                <a:lnTo>
                  <a:pt x="5670" y="10293"/>
                </a:lnTo>
                <a:lnTo>
                  <a:pt x="5645" y="10317"/>
                </a:lnTo>
                <a:lnTo>
                  <a:pt x="5037" y="11047"/>
                </a:lnTo>
                <a:lnTo>
                  <a:pt x="4745" y="11412"/>
                </a:lnTo>
                <a:lnTo>
                  <a:pt x="4477" y="11801"/>
                </a:lnTo>
                <a:lnTo>
                  <a:pt x="4331" y="12020"/>
                </a:lnTo>
                <a:lnTo>
                  <a:pt x="4185" y="12288"/>
                </a:lnTo>
                <a:lnTo>
                  <a:pt x="4064" y="12556"/>
                </a:lnTo>
                <a:lnTo>
                  <a:pt x="3966" y="12847"/>
                </a:lnTo>
                <a:lnTo>
                  <a:pt x="3674" y="12604"/>
                </a:lnTo>
                <a:lnTo>
                  <a:pt x="3407" y="12312"/>
                </a:lnTo>
                <a:lnTo>
                  <a:pt x="3188" y="11996"/>
                </a:lnTo>
                <a:lnTo>
                  <a:pt x="2969" y="11655"/>
                </a:lnTo>
                <a:lnTo>
                  <a:pt x="3066" y="11436"/>
                </a:lnTo>
                <a:lnTo>
                  <a:pt x="3139" y="11193"/>
                </a:lnTo>
                <a:lnTo>
                  <a:pt x="3236" y="10950"/>
                </a:lnTo>
                <a:lnTo>
                  <a:pt x="3358" y="10706"/>
                </a:lnTo>
                <a:lnTo>
                  <a:pt x="3626" y="10220"/>
                </a:lnTo>
                <a:lnTo>
                  <a:pt x="3869" y="9782"/>
                </a:lnTo>
                <a:lnTo>
                  <a:pt x="4161" y="9368"/>
                </a:lnTo>
                <a:lnTo>
                  <a:pt x="4453" y="8954"/>
                </a:lnTo>
                <a:lnTo>
                  <a:pt x="4769" y="8565"/>
                </a:lnTo>
                <a:lnTo>
                  <a:pt x="4794" y="8541"/>
                </a:lnTo>
                <a:lnTo>
                  <a:pt x="4769" y="8516"/>
                </a:lnTo>
                <a:lnTo>
                  <a:pt x="4745" y="8492"/>
                </a:lnTo>
                <a:lnTo>
                  <a:pt x="4721" y="8492"/>
                </a:lnTo>
                <a:lnTo>
                  <a:pt x="4331" y="8808"/>
                </a:lnTo>
                <a:lnTo>
                  <a:pt x="3991" y="9149"/>
                </a:lnTo>
                <a:lnTo>
                  <a:pt x="3699" y="9514"/>
                </a:lnTo>
                <a:lnTo>
                  <a:pt x="3407" y="9928"/>
                </a:lnTo>
                <a:lnTo>
                  <a:pt x="3236" y="10195"/>
                </a:lnTo>
                <a:lnTo>
                  <a:pt x="3042" y="10512"/>
                </a:lnTo>
                <a:lnTo>
                  <a:pt x="2871" y="10852"/>
                </a:lnTo>
                <a:lnTo>
                  <a:pt x="2798" y="11047"/>
                </a:lnTo>
                <a:lnTo>
                  <a:pt x="2750" y="11217"/>
                </a:lnTo>
                <a:lnTo>
                  <a:pt x="2579" y="10852"/>
                </a:lnTo>
                <a:lnTo>
                  <a:pt x="2458" y="10487"/>
                </a:lnTo>
                <a:lnTo>
                  <a:pt x="2579" y="10341"/>
                </a:lnTo>
                <a:lnTo>
                  <a:pt x="2652" y="10195"/>
                </a:lnTo>
                <a:lnTo>
                  <a:pt x="2798" y="9830"/>
                </a:lnTo>
                <a:lnTo>
                  <a:pt x="3236" y="8954"/>
                </a:lnTo>
                <a:lnTo>
                  <a:pt x="3455" y="8565"/>
                </a:lnTo>
                <a:lnTo>
                  <a:pt x="3699" y="8200"/>
                </a:lnTo>
                <a:lnTo>
                  <a:pt x="3966" y="7835"/>
                </a:lnTo>
                <a:lnTo>
                  <a:pt x="4185" y="7446"/>
                </a:lnTo>
                <a:lnTo>
                  <a:pt x="4210" y="7421"/>
                </a:lnTo>
                <a:lnTo>
                  <a:pt x="4185" y="7397"/>
                </a:lnTo>
                <a:lnTo>
                  <a:pt x="4161" y="7373"/>
                </a:lnTo>
                <a:lnTo>
                  <a:pt x="4137" y="7397"/>
                </a:lnTo>
                <a:lnTo>
                  <a:pt x="3966" y="7494"/>
                </a:lnTo>
                <a:lnTo>
                  <a:pt x="3820" y="7640"/>
                </a:lnTo>
                <a:lnTo>
                  <a:pt x="3674" y="7786"/>
                </a:lnTo>
                <a:lnTo>
                  <a:pt x="3528" y="7957"/>
                </a:lnTo>
                <a:lnTo>
                  <a:pt x="3285" y="8346"/>
                </a:lnTo>
                <a:lnTo>
                  <a:pt x="3066" y="8687"/>
                </a:lnTo>
                <a:lnTo>
                  <a:pt x="2798" y="9198"/>
                </a:lnTo>
                <a:lnTo>
                  <a:pt x="2555" y="9709"/>
                </a:lnTo>
                <a:lnTo>
                  <a:pt x="2458" y="9928"/>
                </a:lnTo>
                <a:lnTo>
                  <a:pt x="2360" y="10171"/>
                </a:lnTo>
                <a:lnTo>
                  <a:pt x="2239" y="9757"/>
                </a:lnTo>
                <a:lnTo>
                  <a:pt x="2166" y="9368"/>
                </a:lnTo>
                <a:lnTo>
                  <a:pt x="2239" y="9173"/>
                </a:lnTo>
                <a:lnTo>
                  <a:pt x="2385" y="8833"/>
                </a:lnTo>
                <a:lnTo>
                  <a:pt x="2555" y="8492"/>
                </a:lnTo>
                <a:lnTo>
                  <a:pt x="2725" y="8176"/>
                </a:lnTo>
                <a:lnTo>
                  <a:pt x="2920" y="7859"/>
                </a:lnTo>
                <a:lnTo>
                  <a:pt x="3309" y="7300"/>
                </a:lnTo>
                <a:lnTo>
                  <a:pt x="3528" y="7056"/>
                </a:lnTo>
                <a:lnTo>
                  <a:pt x="3747" y="6789"/>
                </a:lnTo>
                <a:lnTo>
                  <a:pt x="3893" y="6667"/>
                </a:lnTo>
                <a:lnTo>
                  <a:pt x="4088" y="6545"/>
                </a:lnTo>
                <a:lnTo>
                  <a:pt x="4234" y="6399"/>
                </a:lnTo>
                <a:lnTo>
                  <a:pt x="4380" y="6253"/>
                </a:lnTo>
                <a:lnTo>
                  <a:pt x="4356" y="6229"/>
                </a:lnTo>
                <a:lnTo>
                  <a:pt x="4283" y="6205"/>
                </a:lnTo>
                <a:lnTo>
                  <a:pt x="4185" y="6180"/>
                </a:lnTo>
                <a:lnTo>
                  <a:pt x="4064" y="6229"/>
                </a:lnTo>
                <a:lnTo>
                  <a:pt x="3942" y="6278"/>
                </a:lnTo>
                <a:lnTo>
                  <a:pt x="3820" y="6375"/>
                </a:lnTo>
                <a:lnTo>
                  <a:pt x="3699" y="6472"/>
                </a:lnTo>
                <a:lnTo>
                  <a:pt x="3455" y="6716"/>
                </a:lnTo>
                <a:lnTo>
                  <a:pt x="3236" y="6983"/>
                </a:lnTo>
                <a:lnTo>
                  <a:pt x="3017" y="7251"/>
                </a:lnTo>
                <a:lnTo>
                  <a:pt x="2750" y="7640"/>
                </a:lnTo>
                <a:lnTo>
                  <a:pt x="2579" y="7908"/>
                </a:lnTo>
                <a:lnTo>
                  <a:pt x="2409" y="8176"/>
                </a:lnTo>
                <a:lnTo>
                  <a:pt x="2239" y="8468"/>
                </a:lnTo>
                <a:lnTo>
                  <a:pt x="2093" y="8784"/>
                </a:lnTo>
                <a:lnTo>
                  <a:pt x="2093" y="8565"/>
                </a:lnTo>
                <a:lnTo>
                  <a:pt x="2093" y="8224"/>
                </a:lnTo>
                <a:lnTo>
                  <a:pt x="2239" y="7835"/>
                </a:lnTo>
                <a:lnTo>
                  <a:pt x="2385" y="7567"/>
                </a:lnTo>
                <a:lnTo>
                  <a:pt x="2506" y="7324"/>
                </a:lnTo>
                <a:lnTo>
                  <a:pt x="2823" y="6837"/>
                </a:lnTo>
                <a:lnTo>
                  <a:pt x="3139" y="6375"/>
                </a:lnTo>
                <a:lnTo>
                  <a:pt x="3309" y="6156"/>
                </a:lnTo>
                <a:lnTo>
                  <a:pt x="3504" y="5961"/>
                </a:lnTo>
                <a:lnTo>
                  <a:pt x="3723" y="5742"/>
                </a:lnTo>
                <a:lnTo>
                  <a:pt x="3942" y="5572"/>
                </a:lnTo>
                <a:lnTo>
                  <a:pt x="4161" y="5402"/>
                </a:lnTo>
                <a:lnTo>
                  <a:pt x="4404" y="5256"/>
                </a:lnTo>
                <a:lnTo>
                  <a:pt x="4429" y="5207"/>
                </a:lnTo>
                <a:lnTo>
                  <a:pt x="4429" y="5158"/>
                </a:lnTo>
                <a:lnTo>
                  <a:pt x="4380" y="5110"/>
                </a:lnTo>
                <a:lnTo>
                  <a:pt x="4331" y="5110"/>
                </a:lnTo>
                <a:lnTo>
                  <a:pt x="4088" y="5207"/>
                </a:lnTo>
                <a:lnTo>
                  <a:pt x="3845" y="5353"/>
                </a:lnTo>
                <a:lnTo>
                  <a:pt x="3626" y="5499"/>
                </a:lnTo>
                <a:lnTo>
                  <a:pt x="3431" y="5645"/>
                </a:lnTo>
                <a:lnTo>
                  <a:pt x="3236" y="5840"/>
                </a:lnTo>
                <a:lnTo>
                  <a:pt x="3042" y="6034"/>
                </a:lnTo>
                <a:lnTo>
                  <a:pt x="2701" y="6424"/>
                </a:lnTo>
                <a:lnTo>
                  <a:pt x="2409" y="6837"/>
                </a:lnTo>
                <a:lnTo>
                  <a:pt x="2166" y="7251"/>
                </a:lnTo>
                <a:lnTo>
                  <a:pt x="2239" y="6910"/>
                </a:lnTo>
                <a:lnTo>
                  <a:pt x="2312" y="6570"/>
                </a:lnTo>
                <a:lnTo>
                  <a:pt x="2409" y="6229"/>
                </a:lnTo>
                <a:lnTo>
                  <a:pt x="2531" y="5888"/>
                </a:lnTo>
                <a:lnTo>
                  <a:pt x="2774" y="5621"/>
                </a:lnTo>
                <a:lnTo>
                  <a:pt x="3042" y="5402"/>
                </a:lnTo>
                <a:lnTo>
                  <a:pt x="3626" y="4964"/>
                </a:lnTo>
                <a:lnTo>
                  <a:pt x="3650" y="4915"/>
                </a:lnTo>
                <a:lnTo>
                  <a:pt x="3650" y="4866"/>
                </a:lnTo>
                <a:lnTo>
                  <a:pt x="3626" y="4818"/>
                </a:lnTo>
                <a:lnTo>
                  <a:pt x="3407" y="4818"/>
                </a:lnTo>
                <a:lnTo>
                  <a:pt x="3261" y="4866"/>
                </a:lnTo>
                <a:lnTo>
                  <a:pt x="3090" y="4939"/>
                </a:lnTo>
                <a:lnTo>
                  <a:pt x="2944" y="5012"/>
                </a:lnTo>
                <a:lnTo>
                  <a:pt x="3236" y="4574"/>
                </a:lnTo>
                <a:lnTo>
                  <a:pt x="3577" y="4161"/>
                </a:lnTo>
                <a:lnTo>
                  <a:pt x="3747" y="3966"/>
                </a:lnTo>
                <a:lnTo>
                  <a:pt x="3942" y="3796"/>
                </a:lnTo>
                <a:lnTo>
                  <a:pt x="4137" y="3626"/>
                </a:lnTo>
                <a:lnTo>
                  <a:pt x="4356" y="3480"/>
                </a:lnTo>
                <a:lnTo>
                  <a:pt x="4623" y="3309"/>
                </a:lnTo>
                <a:lnTo>
                  <a:pt x="4867" y="3163"/>
                </a:lnTo>
                <a:lnTo>
                  <a:pt x="5426" y="2896"/>
                </a:lnTo>
                <a:lnTo>
                  <a:pt x="5986" y="2677"/>
                </a:lnTo>
                <a:lnTo>
                  <a:pt x="6594" y="2506"/>
                </a:lnTo>
                <a:lnTo>
                  <a:pt x="7178" y="2385"/>
                </a:lnTo>
                <a:lnTo>
                  <a:pt x="7786" y="2312"/>
                </a:lnTo>
                <a:lnTo>
                  <a:pt x="8419" y="2287"/>
                </a:lnTo>
                <a:close/>
                <a:moveTo>
                  <a:pt x="2506" y="11947"/>
                </a:moveTo>
                <a:lnTo>
                  <a:pt x="2798" y="12410"/>
                </a:lnTo>
                <a:lnTo>
                  <a:pt x="2969" y="12628"/>
                </a:lnTo>
                <a:lnTo>
                  <a:pt x="3139" y="12823"/>
                </a:lnTo>
                <a:lnTo>
                  <a:pt x="3334" y="12993"/>
                </a:lnTo>
                <a:lnTo>
                  <a:pt x="3528" y="13188"/>
                </a:lnTo>
                <a:lnTo>
                  <a:pt x="3723" y="13334"/>
                </a:lnTo>
                <a:lnTo>
                  <a:pt x="3918" y="13480"/>
                </a:lnTo>
                <a:lnTo>
                  <a:pt x="3528" y="13675"/>
                </a:lnTo>
                <a:lnTo>
                  <a:pt x="3309" y="13748"/>
                </a:lnTo>
                <a:lnTo>
                  <a:pt x="3090" y="13821"/>
                </a:lnTo>
                <a:lnTo>
                  <a:pt x="2871" y="13845"/>
                </a:lnTo>
                <a:lnTo>
                  <a:pt x="2677" y="13845"/>
                </a:lnTo>
                <a:lnTo>
                  <a:pt x="2506" y="13796"/>
                </a:lnTo>
                <a:lnTo>
                  <a:pt x="2409" y="13772"/>
                </a:lnTo>
                <a:lnTo>
                  <a:pt x="2336" y="13723"/>
                </a:lnTo>
                <a:lnTo>
                  <a:pt x="2239" y="13626"/>
                </a:lnTo>
                <a:lnTo>
                  <a:pt x="2190" y="13553"/>
                </a:lnTo>
                <a:lnTo>
                  <a:pt x="2141" y="13456"/>
                </a:lnTo>
                <a:lnTo>
                  <a:pt x="2117" y="13358"/>
                </a:lnTo>
                <a:lnTo>
                  <a:pt x="2117" y="13139"/>
                </a:lnTo>
                <a:lnTo>
                  <a:pt x="2166" y="12896"/>
                </a:lnTo>
                <a:lnTo>
                  <a:pt x="2239" y="12653"/>
                </a:lnTo>
                <a:lnTo>
                  <a:pt x="2336" y="12410"/>
                </a:lnTo>
                <a:lnTo>
                  <a:pt x="2506" y="11947"/>
                </a:lnTo>
                <a:close/>
                <a:moveTo>
                  <a:pt x="14064" y="6570"/>
                </a:moveTo>
                <a:lnTo>
                  <a:pt x="14113" y="6740"/>
                </a:lnTo>
                <a:lnTo>
                  <a:pt x="14162" y="6910"/>
                </a:lnTo>
                <a:lnTo>
                  <a:pt x="14210" y="7105"/>
                </a:lnTo>
                <a:lnTo>
                  <a:pt x="14235" y="7324"/>
                </a:lnTo>
                <a:lnTo>
                  <a:pt x="14235" y="7713"/>
                </a:lnTo>
                <a:lnTo>
                  <a:pt x="14235" y="8078"/>
                </a:lnTo>
                <a:lnTo>
                  <a:pt x="14235" y="8541"/>
                </a:lnTo>
                <a:lnTo>
                  <a:pt x="14210" y="9003"/>
                </a:lnTo>
                <a:lnTo>
                  <a:pt x="14162" y="9465"/>
                </a:lnTo>
                <a:lnTo>
                  <a:pt x="14064" y="9928"/>
                </a:lnTo>
                <a:lnTo>
                  <a:pt x="13943" y="10341"/>
                </a:lnTo>
                <a:lnTo>
                  <a:pt x="13797" y="10731"/>
                </a:lnTo>
                <a:lnTo>
                  <a:pt x="13602" y="11120"/>
                </a:lnTo>
                <a:lnTo>
                  <a:pt x="13383" y="11485"/>
                </a:lnTo>
                <a:lnTo>
                  <a:pt x="13140" y="11850"/>
                </a:lnTo>
                <a:lnTo>
                  <a:pt x="12848" y="12166"/>
                </a:lnTo>
                <a:lnTo>
                  <a:pt x="12556" y="12483"/>
                </a:lnTo>
                <a:lnTo>
                  <a:pt x="12239" y="12799"/>
                </a:lnTo>
                <a:lnTo>
                  <a:pt x="12191" y="12726"/>
                </a:lnTo>
                <a:lnTo>
                  <a:pt x="12142" y="12701"/>
                </a:lnTo>
                <a:lnTo>
                  <a:pt x="12020" y="12628"/>
                </a:lnTo>
                <a:lnTo>
                  <a:pt x="11972" y="12628"/>
                </a:lnTo>
                <a:lnTo>
                  <a:pt x="11947" y="12653"/>
                </a:lnTo>
                <a:lnTo>
                  <a:pt x="11947" y="12677"/>
                </a:lnTo>
                <a:lnTo>
                  <a:pt x="11947" y="12726"/>
                </a:lnTo>
                <a:lnTo>
                  <a:pt x="11996" y="12774"/>
                </a:lnTo>
                <a:lnTo>
                  <a:pt x="12020" y="12823"/>
                </a:lnTo>
                <a:lnTo>
                  <a:pt x="12045" y="12969"/>
                </a:lnTo>
                <a:lnTo>
                  <a:pt x="11680" y="13237"/>
                </a:lnTo>
                <a:lnTo>
                  <a:pt x="11582" y="13018"/>
                </a:lnTo>
                <a:lnTo>
                  <a:pt x="11558" y="12896"/>
                </a:lnTo>
                <a:lnTo>
                  <a:pt x="11534" y="12774"/>
                </a:lnTo>
                <a:lnTo>
                  <a:pt x="11509" y="12726"/>
                </a:lnTo>
                <a:lnTo>
                  <a:pt x="11461" y="12701"/>
                </a:lnTo>
                <a:lnTo>
                  <a:pt x="11412" y="12726"/>
                </a:lnTo>
                <a:lnTo>
                  <a:pt x="11388" y="12774"/>
                </a:lnTo>
                <a:lnTo>
                  <a:pt x="11363" y="13115"/>
                </a:lnTo>
                <a:lnTo>
                  <a:pt x="11363" y="13285"/>
                </a:lnTo>
                <a:lnTo>
                  <a:pt x="11388" y="13431"/>
                </a:lnTo>
                <a:lnTo>
                  <a:pt x="11266" y="13529"/>
                </a:lnTo>
                <a:lnTo>
                  <a:pt x="11096" y="13626"/>
                </a:lnTo>
                <a:lnTo>
                  <a:pt x="11023" y="13310"/>
                </a:lnTo>
                <a:lnTo>
                  <a:pt x="10925" y="12993"/>
                </a:lnTo>
                <a:lnTo>
                  <a:pt x="10877" y="12969"/>
                </a:lnTo>
                <a:lnTo>
                  <a:pt x="10828" y="12993"/>
                </a:lnTo>
                <a:lnTo>
                  <a:pt x="10779" y="13188"/>
                </a:lnTo>
                <a:lnTo>
                  <a:pt x="10779" y="13383"/>
                </a:lnTo>
                <a:lnTo>
                  <a:pt x="10804" y="13577"/>
                </a:lnTo>
                <a:lnTo>
                  <a:pt x="10852" y="13772"/>
                </a:lnTo>
                <a:lnTo>
                  <a:pt x="10487" y="13918"/>
                </a:lnTo>
                <a:lnTo>
                  <a:pt x="10487" y="13821"/>
                </a:lnTo>
                <a:lnTo>
                  <a:pt x="10463" y="13480"/>
                </a:lnTo>
                <a:lnTo>
                  <a:pt x="10439" y="13310"/>
                </a:lnTo>
                <a:lnTo>
                  <a:pt x="10414" y="13139"/>
                </a:lnTo>
                <a:lnTo>
                  <a:pt x="10390" y="13091"/>
                </a:lnTo>
                <a:lnTo>
                  <a:pt x="10293" y="13091"/>
                </a:lnTo>
                <a:lnTo>
                  <a:pt x="10268" y="13139"/>
                </a:lnTo>
                <a:lnTo>
                  <a:pt x="10195" y="13480"/>
                </a:lnTo>
                <a:lnTo>
                  <a:pt x="10195" y="13821"/>
                </a:lnTo>
                <a:lnTo>
                  <a:pt x="10171" y="14040"/>
                </a:lnTo>
                <a:lnTo>
                  <a:pt x="9782" y="14186"/>
                </a:lnTo>
                <a:lnTo>
                  <a:pt x="9806" y="13845"/>
                </a:lnTo>
                <a:lnTo>
                  <a:pt x="9879" y="13504"/>
                </a:lnTo>
                <a:lnTo>
                  <a:pt x="9928" y="13164"/>
                </a:lnTo>
                <a:lnTo>
                  <a:pt x="9952" y="12823"/>
                </a:lnTo>
                <a:lnTo>
                  <a:pt x="9952" y="12774"/>
                </a:lnTo>
                <a:lnTo>
                  <a:pt x="9928" y="12750"/>
                </a:lnTo>
                <a:lnTo>
                  <a:pt x="9879" y="12726"/>
                </a:lnTo>
                <a:lnTo>
                  <a:pt x="9806" y="12750"/>
                </a:lnTo>
                <a:lnTo>
                  <a:pt x="9757" y="12799"/>
                </a:lnTo>
                <a:lnTo>
                  <a:pt x="9636" y="13139"/>
                </a:lnTo>
                <a:lnTo>
                  <a:pt x="9490" y="13504"/>
                </a:lnTo>
                <a:lnTo>
                  <a:pt x="9417" y="13894"/>
                </a:lnTo>
                <a:lnTo>
                  <a:pt x="9392" y="14088"/>
                </a:lnTo>
                <a:lnTo>
                  <a:pt x="9368" y="14283"/>
                </a:lnTo>
                <a:lnTo>
                  <a:pt x="9125" y="14332"/>
                </a:lnTo>
                <a:lnTo>
                  <a:pt x="9125" y="14064"/>
                </a:lnTo>
                <a:lnTo>
                  <a:pt x="9149" y="13821"/>
                </a:lnTo>
                <a:lnTo>
                  <a:pt x="9173" y="13431"/>
                </a:lnTo>
                <a:lnTo>
                  <a:pt x="9222" y="13237"/>
                </a:lnTo>
                <a:lnTo>
                  <a:pt x="9246" y="13139"/>
                </a:lnTo>
                <a:lnTo>
                  <a:pt x="9295" y="13091"/>
                </a:lnTo>
                <a:lnTo>
                  <a:pt x="9295" y="13066"/>
                </a:lnTo>
                <a:lnTo>
                  <a:pt x="9295" y="13042"/>
                </a:lnTo>
                <a:lnTo>
                  <a:pt x="9246" y="13042"/>
                </a:lnTo>
                <a:lnTo>
                  <a:pt x="9173" y="13091"/>
                </a:lnTo>
                <a:lnTo>
                  <a:pt x="9125" y="13139"/>
                </a:lnTo>
                <a:lnTo>
                  <a:pt x="9027" y="13310"/>
                </a:lnTo>
                <a:lnTo>
                  <a:pt x="8954" y="13480"/>
                </a:lnTo>
                <a:lnTo>
                  <a:pt x="8906" y="13650"/>
                </a:lnTo>
                <a:lnTo>
                  <a:pt x="8808" y="13991"/>
                </a:lnTo>
                <a:lnTo>
                  <a:pt x="8784" y="14210"/>
                </a:lnTo>
                <a:lnTo>
                  <a:pt x="8784" y="14405"/>
                </a:lnTo>
                <a:lnTo>
                  <a:pt x="8443" y="14453"/>
                </a:lnTo>
                <a:lnTo>
                  <a:pt x="8443" y="14332"/>
                </a:lnTo>
                <a:lnTo>
                  <a:pt x="8492" y="13894"/>
                </a:lnTo>
                <a:lnTo>
                  <a:pt x="8589" y="13456"/>
                </a:lnTo>
                <a:lnTo>
                  <a:pt x="8735" y="13042"/>
                </a:lnTo>
                <a:lnTo>
                  <a:pt x="8833" y="12847"/>
                </a:lnTo>
                <a:lnTo>
                  <a:pt x="8930" y="12653"/>
                </a:lnTo>
                <a:lnTo>
                  <a:pt x="8930" y="12628"/>
                </a:lnTo>
                <a:lnTo>
                  <a:pt x="8906" y="12580"/>
                </a:lnTo>
                <a:lnTo>
                  <a:pt x="8881" y="12580"/>
                </a:lnTo>
                <a:lnTo>
                  <a:pt x="8857" y="12604"/>
                </a:lnTo>
                <a:lnTo>
                  <a:pt x="8687" y="12799"/>
                </a:lnTo>
                <a:lnTo>
                  <a:pt x="8516" y="12993"/>
                </a:lnTo>
                <a:lnTo>
                  <a:pt x="8395" y="13237"/>
                </a:lnTo>
                <a:lnTo>
                  <a:pt x="8297" y="13456"/>
                </a:lnTo>
                <a:lnTo>
                  <a:pt x="8200" y="13723"/>
                </a:lnTo>
                <a:lnTo>
                  <a:pt x="8127" y="13967"/>
                </a:lnTo>
                <a:lnTo>
                  <a:pt x="8103" y="14234"/>
                </a:lnTo>
                <a:lnTo>
                  <a:pt x="8078" y="14478"/>
                </a:lnTo>
                <a:lnTo>
                  <a:pt x="7762" y="14502"/>
                </a:lnTo>
                <a:lnTo>
                  <a:pt x="7811" y="14259"/>
                </a:lnTo>
                <a:lnTo>
                  <a:pt x="7859" y="14113"/>
                </a:lnTo>
                <a:lnTo>
                  <a:pt x="7908" y="13967"/>
                </a:lnTo>
                <a:lnTo>
                  <a:pt x="7957" y="13796"/>
                </a:lnTo>
                <a:lnTo>
                  <a:pt x="7981" y="13650"/>
                </a:lnTo>
                <a:lnTo>
                  <a:pt x="7957" y="13602"/>
                </a:lnTo>
                <a:lnTo>
                  <a:pt x="7932" y="13577"/>
                </a:lnTo>
                <a:lnTo>
                  <a:pt x="7884" y="13577"/>
                </a:lnTo>
                <a:lnTo>
                  <a:pt x="7811" y="13626"/>
                </a:lnTo>
                <a:lnTo>
                  <a:pt x="7738" y="13699"/>
                </a:lnTo>
                <a:lnTo>
                  <a:pt x="7689" y="13772"/>
                </a:lnTo>
                <a:lnTo>
                  <a:pt x="7640" y="13869"/>
                </a:lnTo>
                <a:lnTo>
                  <a:pt x="7567" y="14064"/>
                </a:lnTo>
                <a:lnTo>
                  <a:pt x="7519" y="14259"/>
                </a:lnTo>
                <a:lnTo>
                  <a:pt x="7446" y="14526"/>
                </a:lnTo>
                <a:lnTo>
                  <a:pt x="7105" y="14526"/>
                </a:lnTo>
                <a:lnTo>
                  <a:pt x="7129" y="14380"/>
                </a:lnTo>
                <a:lnTo>
                  <a:pt x="7178" y="14210"/>
                </a:lnTo>
                <a:lnTo>
                  <a:pt x="7300" y="13894"/>
                </a:lnTo>
                <a:lnTo>
                  <a:pt x="7421" y="13577"/>
                </a:lnTo>
                <a:lnTo>
                  <a:pt x="7421" y="13529"/>
                </a:lnTo>
                <a:lnTo>
                  <a:pt x="7397" y="13504"/>
                </a:lnTo>
                <a:lnTo>
                  <a:pt x="7324" y="13504"/>
                </a:lnTo>
                <a:lnTo>
                  <a:pt x="7154" y="13650"/>
                </a:lnTo>
                <a:lnTo>
                  <a:pt x="7008" y="13821"/>
                </a:lnTo>
                <a:lnTo>
                  <a:pt x="6886" y="13991"/>
                </a:lnTo>
                <a:lnTo>
                  <a:pt x="6789" y="14210"/>
                </a:lnTo>
                <a:lnTo>
                  <a:pt x="6740" y="14332"/>
                </a:lnTo>
                <a:lnTo>
                  <a:pt x="6716" y="14502"/>
                </a:lnTo>
                <a:lnTo>
                  <a:pt x="6497" y="14453"/>
                </a:lnTo>
                <a:lnTo>
                  <a:pt x="6302" y="14380"/>
                </a:lnTo>
                <a:lnTo>
                  <a:pt x="5889" y="14210"/>
                </a:lnTo>
                <a:lnTo>
                  <a:pt x="7008" y="13358"/>
                </a:lnTo>
                <a:lnTo>
                  <a:pt x="8078" y="12458"/>
                </a:lnTo>
                <a:lnTo>
                  <a:pt x="8881" y="11777"/>
                </a:lnTo>
                <a:lnTo>
                  <a:pt x="9271" y="11436"/>
                </a:lnTo>
                <a:lnTo>
                  <a:pt x="9684" y="11120"/>
                </a:lnTo>
                <a:lnTo>
                  <a:pt x="10463" y="10512"/>
                </a:lnTo>
                <a:lnTo>
                  <a:pt x="10828" y="10195"/>
                </a:lnTo>
                <a:lnTo>
                  <a:pt x="11193" y="9855"/>
                </a:lnTo>
                <a:lnTo>
                  <a:pt x="11388" y="9636"/>
                </a:lnTo>
                <a:lnTo>
                  <a:pt x="11582" y="9417"/>
                </a:lnTo>
                <a:lnTo>
                  <a:pt x="11923" y="8930"/>
                </a:lnTo>
                <a:lnTo>
                  <a:pt x="12264" y="8443"/>
                </a:lnTo>
                <a:lnTo>
                  <a:pt x="12434" y="8200"/>
                </a:lnTo>
                <a:lnTo>
                  <a:pt x="12629" y="7981"/>
                </a:lnTo>
                <a:lnTo>
                  <a:pt x="12969" y="7616"/>
                </a:lnTo>
                <a:lnTo>
                  <a:pt x="13334" y="7251"/>
                </a:lnTo>
                <a:lnTo>
                  <a:pt x="13699" y="6910"/>
                </a:lnTo>
                <a:lnTo>
                  <a:pt x="14064" y="6570"/>
                </a:lnTo>
                <a:close/>
                <a:moveTo>
                  <a:pt x="14356" y="1460"/>
                </a:moveTo>
                <a:lnTo>
                  <a:pt x="14575" y="1509"/>
                </a:lnTo>
                <a:lnTo>
                  <a:pt x="14721" y="1582"/>
                </a:lnTo>
                <a:lnTo>
                  <a:pt x="14843" y="1679"/>
                </a:lnTo>
                <a:lnTo>
                  <a:pt x="14916" y="1825"/>
                </a:lnTo>
                <a:lnTo>
                  <a:pt x="14964" y="1971"/>
                </a:lnTo>
                <a:lnTo>
                  <a:pt x="14989" y="2141"/>
                </a:lnTo>
                <a:lnTo>
                  <a:pt x="14964" y="2312"/>
                </a:lnTo>
                <a:lnTo>
                  <a:pt x="14940" y="2506"/>
                </a:lnTo>
                <a:lnTo>
                  <a:pt x="14867" y="2701"/>
                </a:lnTo>
                <a:lnTo>
                  <a:pt x="14721" y="3090"/>
                </a:lnTo>
                <a:lnTo>
                  <a:pt x="14551" y="3455"/>
                </a:lnTo>
                <a:lnTo>
                  <a:pt x="14381" y="3747"/>
                </a:lnTo>
                <a:lnTo>
                  <a:pt x="14162" y="4112"/>
                </a:lnTo>
                <a:lnTo>
                  <a:pt x="13918" y="4477"/>
                </a:lnTo>
                <a:lnTo>
                  <a:pt x="13432" y="5183"/>
                </a:lnTo>
                <a:lnTo>
                  <a:pt x="12385" y="6545"/>
                </a:lnTo>
                <a:lnTo>
                  <a:pt x="12045" y="7008"/>
                </a:lnTo>
                <a:lnTo>
                  <a:pt x="11704" y="7421"/>
                </a:lnTo>
                <a:lnTo>
                  <a:pt x="11339" y="7835"/>
                </a:lnTo>
                <a:lnTo>
                  <a:pt x="10950" y="8224"/>
                </a:lnTo>
                <a:lnTo>
                  <a:pt x="10560" y="8614"/>
                </a:lnTo>
                <a:lnTo>
                  <a:pt x="10171" y="9003"/>
                </a:lnTo>
                <a:lnTo>
                  <a:pt x="9319" y="9733"/>
                </a:lnTo>
                <a:lnTo>
                  <a:pt x="8565" y="10341"/>
                </a:lnTo>
                <a:lnTo>
                  <a:pt x="7835" y="10974"/>
                </a:lnTo>
                <a:lnTo>
                  <a:pt x="7129" y="11607"/>
                </a:lnTo>
                <a:lnTo>
                  <a:pt x="6789" y="11947"/>
                </a:lnTo>
                <a:lnTo>
                  <a:pt x="6448" y="12288"/>
                </a:lnTo>
                <a:lnTo>
                  <a:pt x="5791" y="12945"/>
                </a:lnTo>
                <a:lnTo>
                  <a:pt x="5134" y="13602"/>
                </a:lnTo>
                <a:lnTo>
                  <a:pt x="4794" y="13918"/>
                </a:lnTo>
                <a:lnTo>
                  <a:pt x="4429" y="14210"/>
                </a:lnTo>
                <a:lnTo>
                  <a:pt x="4064" y="14478"/>
                </a:lnTo>
                <a:lnTo>
                  <a:pt x="3674" y="14745"/>
                </a:lnTo>
                <a:lnTo>
                  <a:pt x="3431" y="14891"/>
                </a:lnTo>
                <a:lnTo>
                  <a:pt x="3115" y="15037"/>
                </a:lnTo>
                <a:lnTo>
                  <a:pt x="2750" y="15208"/>
                </a:lnTo>
                <a:lnTo>
                  <a:pt x="2360" y="15305"/>
                </a:lnTo>
                <a:lnTo>
                  <a:pt x="2166" y="15354"/>
                </a:lnTo>
                <a:lnTo>
                  <a:pt x="1971" y="15378"/>
                </a:lnTo>
                <a:lnTo>
                  <a:pt x="1776" y="15402"/>
                </a:lnTo>
                <a:lnTo>
                  <a:pt x="1606" y="15378"/>
                </a:lnTo>
                <a:lnTo>
                  <a:pt x="1460" y="15329"/>
                </a:lnTo>
                <a:lnTo>
                  <a:pt x="1314" y="15256"/>
                </a:lnTo>
                <a:lnTo>
                  <a:pt x="1192" y="15159"/>
                </a:lnTo>
                <a:lnTo>
                  <a:pt x="1095" y="15037"/>
                </a:lnTo>
                <a:lnTo>
                  <a:pt x="1022" y="14867"/>
                </a:lnTo>
                <a:lnTo>
                  <a:pt x="973" y="14672"/>
                </a:lnTo>
                <a:lnTo>
                  <a:pt x="973" y="14478"/>
                </a:lnTo>
                <a:lnTo>
                  <a:pt x="973" y="14283"/>
                </a:lnTo>
                <a:lnTo>
                  <a:pt x="998" y="14064"/>
                </a:lnTo>
                <a:lnTo>
                  <a:pt x="1046" y="13869"/>
                </a:lnTo>
                <a:lnTo>
                  <a:pt x="1168" y="13456"/>
                </a:lnTo>
                <a:lnTo>
                  <a:pt x="1752" y="12288"/>
                </a:lnTo>
                <a:lnTo>
                  <a:pt x="2020" y="11753"/>
                </a:lnTo>
                <a:lnTo>
                  <a:pt x="2141" y="11558"/>
                </a:lnTo>
                <a:lnTo>
                  <a:pt x="2190" y="11485"/>
                </a:lnTo>
                <a:lnTo>
                  <a:pt x="2239" y="11436"/>
                </a:lnTo>
                <a:lnTo>
                  <a:pt x="2287" y="11534"/>
                </a:lnTo>
                <a:lnTo>
                  <a:pt x="2263" y="11558"/>
                </a:lnTo>
                <a:lnTo>
                  <a:pt x="1995" y="12118"/>
                </a:lnTo>
                <a:lnTo>
                  <a:pt x="1874" y="12410"/>
                </a:lnTo>
                <a:lnTo>
                  <a:pt x="1776" y="12701"/>
                </a:lnTo>
                <a:lnTo>
                  <a:pt x="1703" y="12993"/>
                </a:lnTo>
                <a:lnTo>
                  <a:pt x="1703" y="13139"/>
                </a:lnTo>
                <a:lnTo>
                  <a:pt x="1703" y="13285"/>
                </a:lnTo>
                <a:lnTo>
                  <a:pt x="1703" y="13431"/>
                </a:lnTo>
                <a:lnTo>
                  <a:pt x="1728" y="13577"/>
                </a:lnTo>
                <a:lnTo>
                  <a:pt x="1776" y="13723"/>
                </a:lnTo>
                <a:lnTo>
                  <a:pt x="1849" y="13869"/>
                </a:lnTo>
                <a:lnTo>
                  <a:pt x="1922" y="13967"/>
                </a:lnTo>
                <a:lnTo>
                  <a:pt x="2020" y="14064"/>
                </a:lnTo>
                <a:lnTo>
                  <a:pt x="2117" y="14137"/>
                </a:lnTo>
                <a:lnTo>
                  <a:pt x="2214" y="14210"/>
                </a:lnTo>
                <a:lnTo>
                  <a:pt x="2336" y="14234"/>
                </a:lnTo>
                <a:lnTo>
                  <a:pt x="2458" y="14283"/>
                </a:lnTo>
                <a:lnTo>
                  <a:pt x="2701" y="14283"/>
                </a:lnTo>
                <a:lnTo>
                  <a:pt x="2969" y="14259"/>
                </a:lnTo>
                <a:lnTo>
                  <a:pt x="3236" y="14210"/>
                </a:lnTo>
                <a:lnTo>
                  <a:pt x="3480" y="14137"/>
                </a:lnTo>
                <a:lnTo>
                  <a:pt x="3674" y="14040"/>
                </a:lnTo>
                <a:lnTo>
                  <a:pt x="4064" y="13869"/>
                </a:lnTo>
                <a:lnTo>
                  <a:pt x="4404" y="13650"/>
                </a:lnTo>
                <a:lnTo>
                  <a:pt x="4745" y="13407"/>
                </a:lnTo>
                <a:lnTo>
                  <a:pt x="5086" y="13139"/>
                </a:lnTo>
                <a:lnTo>
                  <a:pt x="5718" y="12580"/>
                </a:lnTo>
                <a:lnTo>
                  <a:pt x="6351" y="12020"/>
                </a:lnTo>
                <a:lnTo>
                  <a:pt x="7056" y="11315"/>
                </a:lnTo>
                <a:lnTo>
                  <a:pt x="7762" y="10585"/>
                </a:lnTo>
                <a:lnTo>
                  <a:pt x="8443" y="9855"/>
                </a:lnTo>
                <a:lnTo>
                  <a:pt x="9149" y="9125"/>
                </a:lnTo>
                <a:lnTo>
                  <a:pt x="10585" y="7665"/>
                </a:lnTo>
                <a:lnTo>
                  <a:pt x="11315" y="6910"/>
                </a:lnTo>
                <a:lnTo>
                  <a:pt x="12045" y="6180"/>
                </a:lnTo>
                <a:lnTo>
                  <a:pt x="12580" y="5596"/>
                </a:lnTo>
                <a:lnTo>
                  <a:pt x="13091" y="4988"/>
                </a:lnTo>
                <a:lnTo>
                  <a:pt x="13334" y="4672"/>
                </a:lnTo>
                <a:lnTo>
                  <a:pt x="13553" y="4356"/>
                </a:lnTo>
                <a:lnTo>
                  <a:pt x="13772" y="4015"/>
                </a:lnTo>
                <a:lnTo>
                  <a:pt x="13943" y="3674"/>
                </a:lnTo>
                <a:lnTo>
                  <a:pt x="14040" y="3407"/>
                </a:lnTo>
                <a:lnTo>
                  <a:pt x="14113" y="3163"/>
                </a:lnTo>
                <a:lnTo>
                  <a:pt x="14162" y="2896"/>
                </a:lnTo>
                <a:lnTo>
                  <a:pt x="14186" y="2628"/>
                </a:lnTo>
                <a:lnTo>
                  <a:pt x="14137" y="2385"/>
                </a:lnTo>
                <a:lnTo>
                  <a:pt x="14089" y="2263"/>
                </a:lnTo>
                <a:lnTo>
                  <a:pt x="14040" y="2141"/>
                </a:lnTo>
                <a:lnTo>
                  <a:pt x="13967" y="2044"/>
                </a:lnTo>
                <a:lnTo>
                  <a:pt x="13894" y="1947"/>
                </a:lnTo>
                <a:lnTo>
                  <a:pt x="13772" y="1849"/>
                </a:lnTo>
                <a:lnTo>
                  <a:pt x="13651" y="1776"/>
                </a:lnTo>
                <a:lnTo>
                  <a:pt x="13480" y="1703"/>
                </a:lnTo>
                <a:lnTo>
                  <a:pt x="13334" y="1679"/>
                </a:lnTo>
                <a:lnTo>
                  <a:pt x="12994" y="1679"/>
                </a:lnTo>
                <a:lnTo>
                  <a:pt x="13261" y="1606"/>
                </a:lnTo>
                <a:lnTo>
                  <a:pt x="13529" y="1533"/>
                </a:lnTo>
                <a:lnTo>
                  <a:pt x="13821" y="1484"/>
                </a:lnTo>
                <a:lnTo>
                  <a:pt x="14113" y="1460"/>
                </a:lnTo>
                <a:close/>
                <a:moveTo>
                  <a:pt x="15573" y="535"/>
                </a:moveTo>
                <a:lnTo>
                  <a:pt x="15694" y="584"/>
                </a:lnTo>
                <a:lnTo>
                  <a:pt x="15767" y="633"/>
                </a:lnTo>
                <a:lnTo>
                  <a:pt x="15816" y="681"/>
                </a:lnTo>
                <a:lnTo>
                  <a:pt x="15840" y="754"/>
                </a:lnTo>
                <a:lnTo>
                  <a:pt x="15889" y="852"/>
                </a:lnTo>
                <a:lnTo>
                  <a:pt x="15938" y="1119"/>
                </a:lnTo>
                <a:lnTo>
                  <a:pt x="15938" y="1387"/>
                </a:lnTo>
                <a:lnTo>
                  <a:pt x="15913" y="1679"/>
                </a:lnTo>
                <a:lnTo>
                  <a:pt x="15865" y="1971"/>
                </a:lnTo>
                <a:lnTo>
                  <a:pt x="15719" y="2531"/>
                </a:lnTo>
                <a:lnTo>
                  <a:pt x="15548" y="3066"/>
                </a:lnTo>
                <a:lnTo>
                  <a:pt x="15378" y="3577"/>
                </a:lnTo>
                <a:lnTo>
                  <a:pt x="15159" y="4088"/>
                </a:lnTo>
                <a:lnTo>
                  <a:pt x="14916" y="4574"/>
                </a:lnTo>
                <a:lnTo>
                  <a:pt x="14624" y="5061"/>
                </a:lnTo>
                <a:lnTo>
                  <a:pt x="14332" y="5499"/>
                </a:lnTo>
                <a:lnTo>
                  <a:pt x="13991" y="5937"/>
                </a:lnTo>
                <a:lnTo>
                  <a:pt x="13626" y="6351"/>
                </a:lnTo>
                <a:lnTo>
                  <a:pt x="13261" y="6740"/>
                </a:lnTo>
                <a:lnTo>
                  <a:pt x="12604" y="7397"/>
                </a:lnTo>
                <a:lnTo>
                  <a:pt x="12288" y="7738"/>
                </a:lnTo>
                <a:lnTo>
                  <a:pt x="11996" y="8103"/>
                </a:lnTo>
                <a:lnTo>
                  <a:pt x="11363" y="8979"/>
                </a:lnTo>
                <a:lnTo>
                  <a:pt x="11047" y="9392"/>
                </a:lnTo>
                <a:lnTo>
                  <a:pt x="10877" y="9611"/>
                </a:lnTo>
                <a:lnTo>
                  <a:pt x="10682" y="9806"/>
                </a:lnTo>
                <a:lnTo>
                  <a:pt x="10293" y="10122"/>
                </a:lnTo>
                <a:lnTo>
                  <a:pt x="9903" y="10439"/>
                </a:lnTo>
                <a:lnTo>
                  <a:pt x="9100" y="11047"/>
                </a:lnTo>
                <a:lnTo>
                  <a:pt x="8687" y="11388"/>
                </a:lnTo>
                <a:lnTo>
                  <a:pt x="8297" y="11728"/>
                </a:lnTo>
                <a:lnTo>
                  <a:pt x="7519" y="12410"/>
                </a:lnTo>
                <a:lnTo>
                  <a:pt x="6837" y="12969"/>
                </a:lnTo>
                <a:lnTo>
                  <a:pt x="6156" y="13529"/>
                </a:lnTo>
                <a:lnTo>
                  <a:pt x="5475" y="14064"/>
                </a:lnTo>
                <a:lnTo>
                  <a:pt x="4769" y="14575"/>
                </a:lnTo>
                <a:lnTo>
                  <a:pt x="4283" y="14916"/>
                </a:lnTo>
                <a:lnTo>
                  <a:pt x="3796" y="15208"/>
                </a:lnTo>
                <a:lnTo>
                  <a:pt x="3285" y="15500"/>
                </a:lnTo>
                <a:lnTo>
                  <a:pt x="2750" y="15767"/>
                </a:lnTo>
                <a:lnTo>
                  <a:pt x="2287" y="15962"/>
                </a:lnTo>
                <a:lnTo>
                  <a:pt x="2020" y="16059"/>
                </a:lnTo>
                <a:lnTo>
                  <a:pt x="1752" y="16132"/>
                </a:lnTo>
                <a:lnTo>
                  <a:pt x="1484" y="16205"/>
                </a:lnTo>
                <a:lnTo>
                  <a:pt x="1217" y="16230"/>
                </a:lnTo>
                <a:lnTo>
                  <a:pt x="949" y="16205"/>
                </a:lnTo>
                <a:lnTo>
                  <a:pt x="827" y="16181"/>
                </a:lnTo>
                <a:lnTo>
                  <a:pt x="730" y="16132"/>
                </a:lnTo>
                <a:lnTo>
                  <a:pt x="633" y="16084"/>
                </a:lnTo>
                <a:lnTo>
                  <a:pt x="560" y="16011"/>
                </a:lnTo>
                <a:lnTo>
                  <a:pt x="511" y="15938"/>
                </a:lnTo>
                <a:lnTo>
                  <a:pt x="462" y="15840"/>
                </a:lnTo>
                <a:lnTo>
                  <a:pt x="438" y="15646"/>
                </a:lnTo>
                <a:lnTo>
                  <a:pt x="438" y="15402"/>
                </a:lnTo>
                <a:lnTo>
                  <a:pt x="487" y="15159"/>
                </a:lnTo>
                <a:lnTo>
                  <a:pt x="560" y="14891"/>
                </a:lnTo>
                <a:lnTo>
                  <a:pt x="754" y="14405"/>
                </a:lnTo>
                <a:lnTo>
                  <a:pt x="754" y="14599"/>
                </a:lnTo>
                <a:lnTo>
                  <a:pt x="754" y="14794"/>
                </a:lnTo>
                <a:lnTo>
                  <a:pt x="803" y="14964"/>
                </a:lnTo>
                <a:lnTo>
                  <a:pt x="827" y="15110"/>
                </a:lnTo>
                <a:lnTo>
                  <a:pt x="900" y="15232"/>
                </a:lnTo>
                <a:lnTo>
                  <a:pt x="973" y="15354"/>
                </a:lnTo>
                <a:lnTo>
                  <a:pt x="1046" y="15427"/>
                </a:lnTo>
                <a:lnTo>
                  <a:pt x="1144" y="15500"/>
                </a:lnTo>
                <a:lnTo>
                  <a:pt x="1241" y="15573"/>
                </a:lnTo>
                <a:lnTo>
                  <a:pt x="1338" y="15597"/>
                </a:lnTo>
                <a:lnTo>
                  <a:pt x="1460" y="15646"/>
                </a:lnTo>
                <a:lnTo>
                  <a:pt x="1849" y="15646"/>
                </a:lnTo>
                <a:lnTo>
                  <a:pt x="2141" y="15597"/>
                </a:lnTo>
                <a:lnTo>
                  <a:pt x="2433" y="15500"/>
                </a:lnTo>
                <a:lnTo>
                  <a:pt x="2750" y="15402"/>
                </a:lnTo>
                <a:lnTo>
                  <a:pt x="3042" y="15256"/>
                </a:lnTo>
                <a:lnTo>
                  <a:pt x="3626" y="14964"/>
                </a:lnTo>
                <a:lnTo>
                  <a:pt x="4112" y="14648"/>
                </a:lnTo>
                <a:lnTo>
                  <a:pt x="4453" y="14405"/>
                </a:lnTo>
                <a:lnTo>
                  <a:pt x="4794" y="14137"/>
                </a:lnTo>
                <a:lnTo>
                  <a:pt x="5134" y="13845"/>
                </a:lnTo>
                <a:lnTo>
                  <a:pt x="5767" y="13261"/>
                </a:lnTo>
                <a:lnTo>
                  <a:pt x="6375" y="12653"/>
                </a:lnTo>
                <a:lnTo>
                  <a:pt x="6983" y="12045"/>
                </a:lnTo>
                <a:lnTo>
                  <a:pt x="7738" y="11363"/>
                </a:lnTo>
                <a:lnTo>
                  <a:pt x="8492" y="10731"/>
                </a:lnTo>
                <a:lnTo>
                  <a:pt x="9271" y="10098"/>
                </a:lnTo>
                <a:lnTo>
                  <a:pt x="10049" y="9465"/>
                </a:lnTo>
                <a:lnTo>
                  <a:pt x="10439" y="9125"/>
                </a:lnTo>
                <a:lnTo>
                  <a:pt x="10828" y="8760"/>
                </a:lnTo>
                <a:lnTo>
                  <a:pt x="11193" y="8395"/>
                </a:lnTo>
                <a:lnTo>
                  <a:pt x="11558" y="8030"/>
                </a:lnTo>
                <a:lnTo>
                  <a:pt x="11899" y="7665"/>
                </a:lnTo>
                <a:lnTo>
                  <a:pt x="12239" y="7275"/>
                </a:lnTo>
                <a:lnTo>
                  <a:pt x="12896" y="6448"/>
                </a:lnTo>
                <a:lnTo>
                  <a:pt x="13894" y="5110"/>
                </a:lnTo>
                <a:lnTo>
                  <a:pt x="14381" y="4429"/>
                </a:lnTo>
                <a:lnTo>
                  <a:pt x="14599" y="4064"/>
                </a:lnTo>
                <a:lnTo>
                  <a:pt x="14818" y="3723"/>
                </a:lnTo>
                <a:lnTo>
                  <a:pt x="14989" y="3382"/>
                </a:lnTo>
                <a:lnTo>
                  <a:pt x="15159" y="2993"/>
                </a:lnTo>
                <a:lnTo>
                  <a:pt x="15281" y="2604"/>
                </a:lnTo>
                <a:lnTo>
                  <a:pt x="15329" y="2409"/>
                </a:lnTo>
                <a:lnTo>
                  <a:pt x="15378" y="2214"/>
                </a:lnTo>
                <a:lnTo>
                  <a:pt x="15378" y="2020"/>
                </a:lnTo>
                <a:lnTo>
                  <a:pt x="15354" y="1849"/>
                </a:lnTo>
                <a:lnTo>
                  <a:pt x="15305" y="1655"/>
                </a:lnTo>
                <a:lnTo>
                  <a:pt x="15232" y="1509"/>
                </a:lnTo>
                <a:lnTo>
                  <a:pt x="15135" y="1363"/>
                </a:lnTo>
                <a:lnTo>
                  <a:pt x="14989" y="1241"/>
                </a:lnTo>
                <a:lnTo>
                  <a:pt x="14794" y="1144"/>
                </a:lnTo>
                <a:lnTo>
                  <a:pt x="14575" y="1046"/>
                </a:lnTo>
                <a:lnTo>
                  <a:pt x="14332" y="998"/>
                </a:lnTo>
                <a:lnTo>
                  <a:pt x="14089" y="973"/>
                </a:lnTo>
                <a:lnTo>
                  <a:pt x="14818" y="730"/>
                </a:lnTo>
                <a:lnTo>
                  <a:pt x="15110" y="608"/>
                </a:lnTo>
                <a:lnTo>
                  <a:pt x="15281" y="560"/>
                </a:lnTo>
                <a:lnTo>
                  <a:pt x="15427" y="535"/>
                </a:lnTo>
                <a:close/>
                <a:moveTo>
                  <a:pt x="15451" y="0"/>
                </a:moveTo>
                <a:lnTo>
                  <a:pt x="15305" y="24"/>
                </a:lnTo>
                <a:lnTo>
                  <a:pt x="15013" y="97"/>
                </a:lnTo>
                <a:lnTo>
                  <a:pt x="13845" y="462"/>
                </a:lnTo>
                <a:lnTo>
                  <a:pt x="13261" y="657"/>
                </a:lnTo>
                <a:lnTo>
                  <a:pt x="12702" y="876"/>
                </a:lnTo>
                <a:lnTo>
                  <a:pt x="12118" y="1119"/>
                </a:lnTo>
                <a:lnTo>
                  <a:pt x="11582" y="1411"/>
                </a:lnTo>
                <a:lnTo>
                  <a:pt x="11047" y="1703"/>
                </a:lnTo>
                <a:lnTo>
                  <a:pt x="10536" y="2020"/>
                </a:lnTo>
                <a:lnTo>
                  <a:pt x="10512" y="2068"/>
                </a:lnTo>
                <a:lnTo>
                  <a:pt x="10195" y="1971"/>
                </a:lnTo>
                <a:lnTo>
                  <a:pt x="9879" y="1898"/>
                </a:lnTo>
                <a:lnTo>
                  <a:pt x="9246" y="1801"/>
                </a:lnTo>
                <a:lnTo>
                  <a:pt x="8906" y="1776"/>
                </a:lnTo>
                <a:lnTo>
                  <a:pt x="8565" y="1752"/>
                </a:lnTo>
                <a:lnTo>
                  <a:pt x="8224" y="1752"/>
                </a:lnTo>
                <a:lnTo>
                  <a:pt x="7884" y="1776"/>
                </a:lnTo>
                <a:lnTo>
                  <a:pt x="7543" y="1801"/>
                </a:lnTo>
                <a:lnTo>
                  <a:pt x="7178" y="1849"/>
                </a:lnTo>
                <a:lnTo>
                  <a:pt x="6837" y="1898"/>
                </a:lnTo>
                <a:lnTo>
                  <a:pt x="6497" y="1971"/>
                </a:lnTo>
                <a:lnTo>
                  <a:pt x="6181" y="2068"/>
                </a:lnTo>
                <a:lnTo>
                  <a:pt x="5840" y="2166"/>
                </a:lnTo>
                <a:lnTo>
                  <a:pt x="5524" y="2287"/>
                </a:lnTo>
                <a:lnTo>
                  <a:pt x="5207" y="2409"/>
                </a:lnTo>
                <a:lnTo>
                  <a:pt x="4891" y="2555"/>
                </a:lnTo>
                <a:lnTo>
                  <a:pt x="4575" y="2725"/>
                </a:lnTo>
                <a:lnTo>
                  <a:pt x="4283" y="2896"/>
                </a:lnTo>
                <a:lnTo>
                  <a:pt x="3991" y="3090"/>
                </a:lnTo>
                <a:lnTo>
                  <a:pt x="3626" y="3358"/>
                </a:lnTo>
                <a:lnTo>
                  <a:pt x="3285" y="3699"/>
                </a:lnTo>
                <a:lnTo>
                  <a:pt x="2969" y="4039"/>
                </a:lnTo>
                <a:lnTo>
                  <a:pt x="2677" y="4429"/>
                </a:lnTo>
                <a:lnTo>
                  <a:pt x="2433" y="4842"/>
                </a:lnTo>
                <a:lnTo>
                  <a:pt x="2214" y="5256"/>
                </a:lnTo>
                <a:lnTo>
                  <a:pt x="2044" y="5718"/>
                </a:lnTo>
                <a:lnTo>
                  <a:pt x="1874" y="6156"/>
                </a:lnTo>
                <a:lnTo>
                  <a:pt x="1776" y="6351"/>
                </a:lnTo>
                <a:lnTo>
                  <a:pt x="1679" y="6521"/>
                </a:lnTo>
                <a:lnTo>
                  <a:pt x="1630" y="6691"/>
                </a:lnTo>
                <a:lnTo>
                  <a:pt x="1630" y="6862"/>
                </a:lnTo>
                <a:lnTo>
                  <a:pt x="1655" y="6910"/>
                </a:lnTo>
                <a:lnTo>
                  <a:pt x="1703" y="6935"/>
                </a:lnTo>
                <a:lnTo>
                  <a:pt x="1630" y="7348"/>
                </a:lnTo>
                <a:lnTo>
                  <a:pt x="1582" y="7762"/>
                </a:lnTo>
                <a:lnTo>
                  <a:pt x="1557" y="8151"/>
                </a:lnTo>
                <a:lnTo>
                  <a:pt x="1557" y="8565"/>
                </a:lnTo>
                <a:lnTo>
                  <a:pt x="1557" y="8881"/>
                </a:lnTo>
                <a:lnTo>
                  <a:pt x="1606" y="9198"/>
                </a:lnTo>
                <a:lnTo>
                  <a:pt x="1655" y="9514"/>
                </a:lnTo>
                <a:lnTo>
                  <a:pt x="1703" y="9830"/>
                </a:lnTo>
                <a:lnTo>
                  <a:pt x="1776" y="10171"/>
                </a:lnTo>
                <a:lnTo>
                  <a:pt x="1874" y="10487"/>
                </a:lnTo>
                <a:lnTo>
                  <a:pt x="1995" y="10828"/>
                </a:lnTo>
                <a:lnTo>
                  <a:pt x="2117" y="11144"/>
                </a:lnTo>
                <a:lnTo>
                  <a:pt x="2020" y="11193"/>
                </a:lnTo>
                <a:lnTo>
                  <a:pt x="1898" y="11290"/>
                </a:lnTo>
                <a:lnTo>
                  <a:pt x="1776" y="11412"/>
                </a:lnTo>
                <a:lnTo>
                  <a:pt x="1655" y="11607"/>
                </a:lnTo>
                <a:lnTo>
                  <a:pt x="1387" y="12045"/>
                </a:lnTo>
                <a:lnTo>
                  <a:pt x="1119" y="12556"/>
                </a:lnTo>
                <a:lnTo>
                  <a:pt x="876" y="13091"/>
                </a:lnTo>
                <a:lnTo>
                  <a:pt x="657" y="13553"/>
                </a:lnTo>
                <a:lnTo>
                  <a:pt x="414" y="14113"/>
                </a:lnTo>
                <a:lnTo>
                  <a:pt x="243" y="14551"/>
                </a:lnTo>
                <a:lnTo>
                  <a:pt x="97" y="14989"/>
                </a:lnTo>
                <a:lnTo>
                  <a:pt x="49" y="15208"/>
                </a:lnTo>
                <a:lnTo>
                  <a:pt x="0" y="15427"/>
                </a:lnTo>
                <a:lnTo>
                  <a:pt x="0" y="15670"/>
                </a:lnTo>
                <a:lnTo>
                  <a:pt x="49" y="15889"/>
                </a:lnTo>
                <a:lnTo>
                  <a:pt x="97" y="16084"/>
                </a:lnTo>
                <a:lnTo>
                  <a:pt x="195" y="16254"/>
                </a:lnTo>
                <a:lnTo>
                  <a:pt x="316" y="16400"/>
                </a:lnTo>
                <a:lnTo>
                  <a:pt x="487" y="16497"/>
                </a:lnTo>
                <a:lnTo>
                  <a:pt x="657" y="16595"/>
                </a:lnTo>
                <a:lnTo>
                  <a:pt x="827" y="16643"/>
                </a:lnTo>
                <a:lnTo>
                  <a:pt x="1046" y="16668"/>
                </a:lnTo>
                <a:lnTo>
                  <a:pt x="1241" y="16668"/>
                </a:lnTo>
                <a:lnTo>
                  <a:pt x="1509" y="16643"/>
                </a:lnTo>
                <a:lnTo>
                  <a:pt x="1776" y="16570"/>
                </a:lnTo>
                <a:lnTo>
                  <a:pt x="2044" y="16497"/>
                </a:lnTo>
                <a:lnTo>
                  <a:pt x="2312" y="16400"/>
                </a:lnTo>
                <a:lnTo>
                  <a:pt x="2823" y="16157"/>
                </a:lnTo>
                <a:lnTo>
                  <a:pt x="3309" y="15913"/>
                </a:lnTo>
                <a:lnTo>
                  <a:pt x="3796" y="15646"/>
                </a:lnTo>
                <a:lnTo>
                  <a:pt x="4258" y="15378"/>
                </a:lnTo>
                <a:lnTo>
                  <a:pt x="4721" y="15062"/>
                </a:lnTo>
                <a:lnTo>
                  <a:pt x="5183" y="14745"/>
                </a:lnTo>
                <a:lnTo>
                  <a:pt x="5791" y="14307"/>
                </a:lnTo>
                <a:lnTo>
                  <a:pt x="5767" y="14405"/>
                </a:lnTo>
                <a:lnTo>
                  <a:pt x="5767" y="14502"/>
                </a:lnTo>
                <a:lnTo>
                  <a:pt x="5791" y="14599"/>
                </a:lnTo>
                <a:lnTo>
                  <a:pt x="5864" y="14672"/>
                </a:lnTo>
                <a:lnTo>
                  <a:pt x="5937" y="14745"/>
                </a:lnTo>
                <a:lnTo>
                  <a:pt x="6035" y="14794"/>
                </a:lnTo>
                <a:lnTo>
                  <a:pt x="6302" y="14867"/>
                </a:lnTo>
                <a:lnTo>
                  <a:pt x="6594" y="14940"/>
                </a:lnTo>
                <a:lnTo>
                  <a:pt x="6910" y="14964"/>
                </a:lnTo>
                <a:lnTo>
                  <a:pt x="7227" y="14989"/>
                </a:lnTo>
                <a:lnTo>
                  <a:pt x="7543" y="14989"/>
                </a:lnTo>
                <a:lnTo>
                  <a:pt x="7567" y="15037"/>
                </a:lnTo>
                <a:lnTo>
                  <a:pt x="7640" y="15062"/>
                </a:lnTo>
                <a:lnTo>
                  <a:pt x="7689" y="15062"/>
                </a:lnTo>
                <a:lnTo>
                  <a:pt x="7713" y="15037"/>
                </a:lnTo>
                <a:lnTo>
                  <a:pt x="7738" y="14964"/>
                </a:lnTo>
                <a:lnTo>
                  <a:pt x="8127" y="14940"/>
                </a:lnTo>
                <a:lnTo>
                  <a:pt x="8224" y="14940"/>
                </a:lnTo>
                <a:lnTo>
                  <a:pt x="8322" y="14964"/>
                </a:lnTo>
                <a:lnTo>
                  <a:pt x="8395" y="14916"/>
                </a:lnTo>
                <a:lnTo>
                  <a:pt x="8808" y="14867"/>
                </a:lnTo>
                <a:lnTo>
                  <a:pt x="9198" y="14794"/>
                </a:lnTo>
                <a:lnTo>
                  <a:pt x="9611" y="14697"/>
                </a:lnTo>
                <a:lnTo>
                  <a:pt x="10001" y="14599"/>
                </a:lnTo>
                <a:lnTo>
                  <a:pt x="10390" y="14453"/>
                </a:lnTo>
                <a:lnTo>
                  <a:pt x="10779" y="14307"/>
                </a:lnTo>
                <a:lnTo>
                  <a:pt x="11144" y="14137"/>
                </a:lnTo>
                <a:lnTo>
                  <a:pt x="11509" y="13918"/>
                </a:lnTo>
                <a:lnTo>
                  <a:pt x="12020" y="13577"/>
                </a:lnTo>
                <a:lnTo>
                  <a:pt x="12507" y="13164"/>
                </a:lnTo>
                <a:lnTo>
                  <a:pt x="12969" y="12726"/>
                </a:lnTo>
                <a:lnTo>
                  <a:pt x="13359" y="12264"/>
                </a:lnTo>
                <a:lnTo>
                  <a:pt x="13553" y="11996"/>
                </a:lnTo>
                <a:lnTo>
                  <a:pt x="13724" y="11753"/>
                </a:lnTo>
                <a:lnTo>
                  <a:pt x="13894" y="11485"/>
                </a:lnTo>
                <a:lnTo>
                  <a:pt x="14040" y="11193"/>
                </a:lnTo>
                <a:lnTo>
                  <a:pt x="14186" y="10925"/>
                </a:lnTo>
                <a:lnTo>
                  <a:pt x="14308" y="10633"/>
                </a:lnTo>
                <a:lnTo>
                  <a:pt x="14405" y="10341"/>
                </a:lnTo>
                <a:lnTo>
                  <a:pt x="14478" y="10049"/>
                </a:lnTo>
                <a:lnTo>
                  <a:pt x="14599" y="9538"/>
                </a:lnTo>
                <a:lnTo>
                  <a:pt x="14648" y="9003"/>
                </a:lnTo>
                <a:lnTo>
                  <a:pt x="14672" y="8468"/>
                </a:lnTo>
                <a:lnTo>
                  <a:pt x="14697" y="7957"/>
                </a:lnTo>
                <a:lnTo>
                  <a:pt x="14697" y="7519"/>
                </a:lnTo>
                <a:lnTo>
                  <a:pt x="14672" y="7032"/>
                </a:lnTo>
                <a:lnTo>
                  <a:pt x="14624" y="6813"/>
                </a:lnTo>
                <a:lnTo>
                  <a:pt x="14575" y="6594"/>
                </a:lnTo>
                <a:lnTo>
                  <a:pt x="14502" y="6375"/>
                </a:lnTo>
                <a:lnTo>
                  <a:pt x="14381" y="6180"/>
                </a:lnTo>
                <a:lnTo>
                  <a:pt x="14745" y="5718"/>
                </a:lnTo>
                <a:lnTo>
                  <a:pt x="15086" y="5207"/>
                </a:lnTo>
                <a:lnTo>
                  <a:pt x="15378" y="4696"/>
                </a:lnTo>
                <a:lnTo>
                  <a:pt x="15646" y="4185"/>
                </a:lnTo>
                <a:lnTo>
                  <a:pt x="15889" y="3650"/>
                </a:lnTo>
                <a:lnTo>
                  <a:pt x="16084" y="3090"/>
                </a:lnTo>
                <a:lnTo>
                  <a:pt x="16254" y="2506"/>
                </a:lnTo>
                <a:lnTo>
                  <a:pt x="16376" y="1922"/>
                </a:lnTo>
                <a:lnTo>
                  <a:pt x="16449" y="1509"/>
                </a:lnTo>
                <a:lnTo>
                  <a:pt x="16449" y="1290"/>
                </a:lnTo>
                <a:lnTo>
                  <a:pt x="16449" y="1046"/>
                </a:lnTo>
                <a:lnTo>
                  <a:pt x="16424" y="803"/>
                </a:lnTo>
                <a:lnTo>
                  <a:pt x="16376" y="584"/>
                </a:lnTo>
                <a:lnTo>
                  <a:pt x="16303" y="389"/>
                </a:lnTo>
                <a:lnTo>
                  <a:pt x="16230" y="316"/>
                </a:lnTo>
                <a:lnTo>
                  <a:pt x="16157" y="243"/>
                </a:lnTo>
                <a:lnTo>
                  <a:pt x="16035" y="122"/>
                </a:lnTo>
                <a:lnTo>
                  <a:pt x="15889" y="49"/>
                </a:lnTo>
                <a:lnTo>
                  <a:pt x="15767" y="24"/>
                </a:lnTo>
                <a:lnTo>
                  <a:pt x="15621"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6D9EEB"/>
              </a:solidFill>
            </a:endParaRPr>
          </a:p>
        </p:txBody>
      </p:sp>
      <p:sp>
        <p:nvSpPr>
          <p:cNvPr id="134" name="Google Shape;134;p21"/>
          <p:cNvSpPr/>
          <p:nvPr/>
        </p:nvSpPr>
        <p:spPr>
          <a:xfrm rot="1473024">
            <a:off x="496436" y="1155560"/>
            <a:ext cx="669785" cy="652437"/>
          </a:xfrm>
          <a:custGeom>
            <a:avLst/>
            <a:gdLst/>
            <a:ahLst/>
            <a:cxnLst/>
            <a:rect l="l" t="t" r="r" b="b"/>
            <a:pathLst>
              <a:path w="18737" h="18250" extrusionOk="0">
                <a:moveTo>
                  <a:pt x="13554" y="3431"/>
                </a:moveTo>
                <a:lnTo>
                  <a:pt x="13748" y="3456"/>
                </a:lnTo>
                <a:lnTo>
                  <a:pt x="13919" y="3480"/>
                </a:lnTo>
                <a:lnTo>
                  <a:pt x="14308" y="3602"/>
                </a:lnTo>
                <a:lnTo>
                  <a:pt x="14478" y="3675"/>
                </a:lnTo>
                <a:lnTo>
                  <a:pt x="14624" y="3748"/>
                </a:lnTo>
                <a:lnTo>
                  <a:pt x="14746" y="3845"/>
                </a:lnTo>
                <a:lnTo>
                  <a:pt x="14843" y="3967"/>
                </a:lnTo>
                <a:lnTo>
                  <a:pt x="14941" y="4113"/>
                </a:lnTo>
                <a:lnTo>
                  <a:pt x="15038" y="4259"/>
                </a:lnTo>
                <a:lnTo>
                  <a:pt x="15111" y="4405"/>
                </a:lnTo>
                <a:lnTo>
                  <a:pt x="15160" y="4551"/>
                </a:lnTo>
                <a:lnTo>
                  <a:pt x="15184" y="4721"/>
                </a:lnTo>
                <a:lnTo>
                  <a:pt x="15208" y="4891"/>
                </a:lnTo>
                <a:lnTo>
                  <a:pt x="15233" y="5232"/>
                </a:lnTo>
                <a:lnTo>
                  <a:pt x="15160" y="5548"/>
                </a:lnTo>
                <a:lnTo>
                  <a:pt x="15111" y="5719"/>
                </a:lnTo>
                <a:lnTo>
                  <a:pt x="15062" y="5865"/>
                </a:lnTo>
                <a:lnTo>
                  <a:pt x="14916" y="6132"/>
                </a:lnTo>
                <a:lnTo>
                  <a:pt x="14722" y="6351"/>
                </a:lnTo>
                <a:lnTo>
                  <a:pt x="14527" y="6570"/>
                </a:lnTo>
                <a:lnTo>
                  <a:pt x="14284" y="6765"/>
                </a:lnTo>
                <a:lnTo>
                  <a:pt x="13821" y="7130"/>
                </a:lnTo>
                <a:lnTo>
                  <a:pt x="13602" y="7325"/>
                </a:lnTo>
                <a:lnTo>
                  <a:pt x="13408" y="7544"/>
                </a:lnTo>
                <a:lnTo>
                  <a:pt x="12678" y="6984"/>
                </a:lnTo>
                <a:lnTo>
                  <a:pt x="12313" y="6692"/>
                </a:lnTo>
                <a:lnTo>
                  <a:pt x="11948" y="6400"/>
                </a:lnTo>
                <a:lnTo>
                  <a:pt x="11631" y="6108"/>
                </a:lnTo>
                <a:lnTo>
                  <a:pt x="11315" y="5767"/>
                </a:lnTo>
                <a:lnTo>
                  <a:pt x="11023" y="5427"/>
                </a:lnTo>
                <a:lnTo>
                  <a:pt x="10755" y="5037"/>
                </a:lnTo>
                <a:lnTo>
                  <a:pt x="10877" y="4989"/>
                </a:lnTo>
                <a:lnTo>
                  <a:pt x="10999" y="4891"/>
                </a:lnTo>
                <a:lnTo>
                  <a:pt x="11242" y="4697"/>
                </a:lnTo>
                <a:lnTo>
                  <a:pt x="11461" y="4478"/>
                </a:lnTo>
                <a:lnTo>
                  <a:pt x="11656" y="4283"/>
                </a:lnTo>
                <a:lnTo>
                  <a:pt x="12191" y="3869"/>
                </a:lnTo>
                <a:lnTo>
                  <a:pt x="12483" y="3699"/>
                </a:lnTo>
                <a:lnTo>
                  <a:pt x="12775" y="3553"/>
                </a:lnTo>
                <a:lnTo>
                  <a:pt x="12970" y="3480"/>
                </a:lnTo>
                <a:lnTo>
                  <a:pt x="13164" y="3456"/>
                </a:lnTo>
                <a:lnTo>
                  <a:pt x="13359" y="3431"/>
                </a:lnTo>
                <a:close/>
                <a:moveTo>
                  <a:pt x="13529" y="2872"/>
                </a:moveTo>
                <a:lnTo>
                  <a:pt x="13335" y="2896"/>
                </a:lnTo>
                <a:lnTo>
                  <a:pt x="12945" y="2969"/>
                </a:lnTo>
                <a:lnTo>
                  <a:pt x="12556" y="3066"/>
                </a:lnTo>
                <a:lnTo>
                  <a:pt x="12191" y="3237"/>
                </a:lnTo>
                <a:lnTo>
                  <a:pt x="11850" y="3456"/>
                </a:lnTo>
                <a:lnTo>
                  <a:pt x="11607" y="3626"/>
                </a:lnTo>
                <a:lnTo>
                  <a:pt x="11388" y="3821"/>
                </a:lnTo>
                <a:lnTo>
                  <a:pt x="10950" y="4210"/>
                </a:lnTo>
                <a:lnTo>
                  <a:pt x="10658" y="4478"/>
                </a:lnTo>
                <a:lnTo>
                  <a:pt x="10512" y="4648"/>
                </a:lnTo>
                <a:lnTo>
                  <a:pt x="10464" y="4721"/>
                </a:lnTo>
                <a:lnTo>
                  <a:pt x="10464" y="4818"/>
                </a:lnTo>
                <a:lnTo>
                  <a:pt x="10366" y="4843"/>
                </a:lnTo>
                <a:lnTo>
                  <a:pt x="10293" y="4916"/>
                </a:lnTo>
                <a:lnTo>
                  <a:pt x="10245" y="4989"/>
                </a:lnTo>
                <a:lnTo>
                  <a:pt x="10269" y="5110"/>
                </a:lnTo>
                <a:lnTo>
                  <a:pt x="10366" y="5354"/>
                </a:lnTo>
                <a:lnTo>
                  <a:pt x="10488" y="5597"/>
                </a:lnTo>
                <a:lnTo>
                  <a:pt x="10610" y="5816"/>
                </a:lnTo>
                <a:lnTo>
                  <a:pt x="10780" y="6035"/>
                </a:lnTo>
                <a:lnTo>
                  <a:pt x="10950" y="6230"/>
                </a:lnTo>
                <a:lnTo>
                  <a:pt x="11120" y="6449"/>
                </a:lnTo>
                <a:lnTo>
                  <a:pt x="11534" y="6814"/>
                </a:lnTo>
                <a:lnTo>
                  <a:pt x="11972" y="7179"/>
                </a:lnTo>
                <a:lnTo>
                  <a:pt x="12410" y="7519"/>
                </a:lnTo>
                <a:lnTo>
                  <a:pt x="12848" y="7836"/>
                </a:lnTo>
                <a:lnTo>
                  <a:pt x="13262" y="8152"/>
                </a:lnTo>
                <a:lnTo>
                  <a:pt x="13335" y="8201"/>
                </a:lnTo>
                <a:lnTo>
                  <a:pt x="13432" y="8225"/>
                </a:lnTo>
                <a:lnTo>
                  <a:pt x="13505" y="8225"/>
                </a:lnTo>
                <a:lnTo>
                  <a:pt x="13602" y="8201"/>
                </a:lnTo>
                <a:lnTo>
                  <a:pt x="13651" y="8152"/>
                </a:lnTo>
                <a:lnTo>
                  <a:pt x="13724" y="8079"/>
                </a:lnTo>
                <a:lnTo>
                  <a:pt x="13748" y="8006"/>
                </a:lnTo>
                <a:lnTo>
                  <a:pt x="13748" y="7933"/>
                </a:lnTo>
                <a:lnTo>
                  <a:pt x="13943" y="7787"/>
                </a:lnTo>
                <a:lnTo>
                  <a:pt x="14089" y="7665"/>
                </a:lnTo>
                <a:lnTo>
                  <a:pt x="14722" y="7154"/>
                </a:lnTo>
                <a:lnTo>
                  <a:pt x="15014" y="6862"/>
                </a:lnTo>
                <a:lnTo>
                  <a:pt x="15281" y="6546"/>
                </a:lnTo>
                <a:lnTo>
                  <a:pt x="15500" y="6205"/>
                </a:lnTo>
                <a:lnTo>
                  <a:pt x="15598" y="6035"/>
                </a:lnTo>
                <a:lnTo>
                  <a:pt x="15671" y="5840"/>
                </a:lnTo>
                <a:lnTo>
                  <a:pt x="15719" y="5670"/>
                </a:lnTo>
                <a:lnTo>
                  <a:pt x="15768" y="5500"/>
                </a:lnTo>
                <a:lnTo>
                  <a:pt x="15792" y="5305"/>
                </a:lnTo>
                <a:lnTo>
                  <a:pt x="15792" y="5135"/>
                </a:lnTo>
                <a:lnTo>
                  <a:pt x="15768" y="4770"/>
                </a:lnTo>
                <a:lnTo>
                  <a:pt x="15695" y="4429"/>
                </a:lnTo>
                <a:lnTo>
                  <a:pt x="15549" y="4088"/>
                </a:lnTo>
                <a:lnTo>
                  <a:pt x="15379" y="3772"/>
                </a:lnTo>
                <a:lnTo>
                  <a:pt x="15257" y="3626"/>
                </a:lnTo>
                <a:lnTo>
                  <a:pt x="15135" y="3504"/>
                </a:lnTo>
                <a:lnTo>
                  <a:pt x="15014" y="3383"/>
                </a:lnTo>
                <a:lnTo>
                  <a:pt x="14868" y="3261"/>
                </a:lnTo>
                <a:lnTo>
                  <a:pt x="14697" y="3164"/>
                </a:lnTo>
                <a:lnTo>
                  <a:pt x="14503" y="3066"/>
                </a:lnTo>
                <a:lnTo>
                  <a:pt x="14332" y="2993"/>
                </a:lnTo>
                <a:lnTo>
                  <a:pt x="14138" y="2945"/>
                </a:lnTo>
                <a:lnTo>
                  <a:pt x="13943" y="2896"/>
                </a:lnTo>
                <a:lnTo>
                  <a:pt x="13724" y="2872"/>
                </a:lnTo>
                <a:close/>
                <a:moveTo>
                  <a:pt x="5597" y="6814"/>
                </a:moveTo>
                <a:lnTo>
                  <a:pt x="4283" y="8030"/>
                </a:lnTo>
                <a:lnTo>
                  <a:pt x="3675" y="8590"/>
                </a:lnTo>
                <a:lnTo>
                  <a:pt x="3602" y="8468"/>
                </a:lnTo>
                <a:lnTo>
                  <a:pt x="3504" y="8395"/>
                </a:lnTo>
                <a:lnTo>
                  <a:pt x="3285" y="8201"/>
                </a:lnTo>
                <a:lnTo>
                  <a:pt x="2969" y="7860"/>
                </a:lnTo>
                <a:lnTo>
                  <a:pt x="2677" y="7519"/>
                </a:lnTo>
                <a:lnTo>
                  <a:pt x="2410" y="7203"/>
                </a:lnTo>
                <a:lnTo>
                  <a:pt x="2264" y="7057"/>
                </a:lnTo>
                <a:lnTo>
                  <a:pt x="2093" y="6911"/>
                </a:lnTo>
                <a:lnTo>
                  <a:pt x="3821" y="6911"/>
                </a:lnTo>
                <a:lnTo>
                  <a:pt x="4745" y="6862"/>
                </a:lnTo>
                <a:lnTo>
                  <a:pt x="5597" y="6814"/>
                </a:lnTo>
                <a:close/>
                <a:moveTo>
                  <a:pt x="755" y="6911"/>
                </a:moveTo>
                <a:lnTo>
                  <a:pt x="1047" y="6935"/>
                </a:lnTo>
                <a:lnTo>
                  <a:pt x="1315" y="6935"/>
                </a:lnTo>
                <a:lnTo>
                  <a:pt x="1339" y="6984"/>
                </a:lnTo>
                <a:lnTo>
                  <a:pt x="1363" y="7008"/>
                </a:lnTo>
                <a:lnTo>
                  <a:pt x="1582" y="7227"/>
                </a:lnTo>
                <a:lnTo>
                  <a:pt x="1826" y="7422"/>
                </a:lnTo>
                <a:lnTo>
                  <a:pt x="2142" y="7738"/>
                </a:lnTo>
                <a:lnTo>
                  <a:pt x="2434" y="8103"/>
                </a:lnTo>
                <a:lnTo>
                  <a:pt x="2799" y="8541"/>
                </a:lnTo>
                <a:lnTo>
                  <a:pt x="3018" y="8785"/>
                </a:lnTo>
                <a:lnTo>
                  <a:pt x="3139" y="8882"/>
                </a:lnTo>
                <a:lnTo>
                  <a:pt x="3261" y="8955"/>
                </a:lnTo>
                <a:lnTo>
                  <a:pt x="3091" y="9077"/>
                </a:lnTo>
                <a:lnTo>
                  <a:pt x="2993" y="8931"/>
                </a:lnTo>
                <a:lnTo>
                  <a:pt x="2872" y="8785"/>
                </a:lnTo>
                <a:lnTo>
                  <a:pt x="2580" y="8517"/>
                </a:lnTo>
                <a:lnTo>
                  <a:pt x="2020" y="8079"/>
                </a:lnTo>
                <a:lnTo>
                  <a:pt x="1388" y="7495"/>
                </a:lnTo>
                <a:lnTo>
                  <a:pt x="755" y="6911"/>
                </a:lnTo>
                <a:close/>
                <a:moveTo>
                  <a:pt x="9490" y="8760"/>
                </a:moveTo>
                <a:lnTo>
                  <a:pt x="9369" y="8785"/>
                </a:lnTo>
                <a:lnTo>
                  <a:pt x="9271" y="8833"/>
                </a:lnTo>
                <a:lnTo>
                  <a:pt x="9101" y="9004"/>
                </a:lnTo>
                <a:lnTo>
                  <a:pt x="8931" y="9174"/>
                </a:lnTo>
                <a:lnTo>
                  <a:pt x="8760" y="9344"/>
                </a:lnTo>
                <a:lnTo>
                  <a:pt x="8566" y="9515"/>
                </a:lnTo>
                <a:lnTo>
                  <a:pt x="8103" y="9904"/>
                </a:lnTo>
                <a:lnTo>
                  <a:pt x="7617" y="10318"/>
                </a:lnTo>
                <a:lnTo>
                  <a:pt x="7276" y="10609"/>
                </a:lnTo>
                <a:lnTo>
                  <a:pt x="7081" y="10780"/>
                </a:lnTo>
                <a:lnTo>
                  <a:pt x="6887" y="10999"/>
                </a:lnTo>
                <a:lnTo>
                  <a:pt x="6716" y="11193"/>
                </a:lnTo>
                <a:lnTo>
                  <a:pt x="6595" y="11437"/>
                </a:lnTo>
                <a:lnTo>
                  <a:pt x="6570" y="11534"/>
                </a:lnTo>
                <a:lnTo>
                  <a:pt x="6546" y="11656"/>
                </a:lnTo>
                <a:lnTo>
                  <a:pt x="6546" y="11753"/>
                </a:lnTo>
                <a:lnTo>
                  <a:pt x="6570" y="11850"/>
                </a:lnTo>
                <a:lnTo>
                  <a:pt x="6619" y="11948"/>
                </a:lnTo>
                <a:lnTo>
                  <a:pt x="6668" y="11996"/>
                </a:lnTo>
                <a:lnTo>
                  <a:pt x="6765" y="12021"/>
                </a:lnTo>
                <a:lnTo>
                  <a:pt x="6838" y="12021"/>
                </a:lnTo>
                <a:lnTo>
                  <a:pt x="6935" y="11972"/>
                </a:lnTo>
                <a:lnTo>
                  <a:pt x="7033" y="11923"/>
                </a:lnTo>
                <a:lnTo>
                  <a:pt x="7154" y="11777"/>
                </a:lnTo>
                <a:lnTo>
                  <a:pt x="7422" y="11461"/>
                </a:lnTo>
                <a:lnTo>
                  <a:pt x="7641" y="11242"/>
                </a:lnTo>
                <a:lnTo>
                  <a:pt x="7860" y="11023"/>
                </a:lnTo>
                <a:lnTo>
                  <a:pt x="8322" y="10634"/>
                </a:lnTo>
                <a:lnTo>
                  <a:pt x="8736" y="10318"/>
                </a:lnTo>
                <a:lnTo>
                  <a:pt x="9174" y="9977"/>
                </a:lnTo>
                <a:lnTo>
                  <a:pt x="9393" y="9807"/>
                </a:lnTo>
                <a:lnTo>
                  <a:pt x="9563" y="9612"/>
                </a:lnTo>
                <a:lnTo>
                  <a:pt x="9709" y="9393"/>
                </a:lnTo>
                <a:lnTo>
                  <a:pt x="9831" y="9174"/>
                </a:lnTo>
                <a:lnTo>
                  <a:pt x="9855" y="9052"/>
                </a:lnTo>
                <a:lnTo>
                  <a:pt x="9855" y="8931"/>
                </a:lnTo>
                <a:lnTo>
                  <a:pt x="9782" y="8858"/>
                </a:lnTo>
                <a:lnTo>
                  <a:pt x="9709" y="8809"/>
                </a:lnTo>
                <a:lnTo>
                  <a:pt x="9588" y="8760"/>
                </a:lnTo>
                <a:close/>
                <a:moveTo>
                  <a:pt x="2045" y="13359"/>
                </a:moveTo>
                <a:lnTo>
                  <a:pt x="2166" y="13408"/>
                </a:lnTo>
                <a:lnTo>
                  <a:pt x="2166" y="13481"/>
                </a:lnTo>
                <a:lnTo>
                  <a:pt x="2166" y="13554"/>
                </a:lnTo>
                <a:lnTo>
                  <a:pt x="2118" y="13627"/>
                </a:lnTo>
                <a:lnTo>
                  <a:pt x="2069" y="13675"/>
                </a:lnTo>
                <a:lnTo>
                  <a:pt x="1947" y="13773"/>
                </a:lnTo>
                <a:lnTo>
                  <a:pt x="1826" y="13870"/>
                </a:lnTo>
                <a:lnTo>
                  <a:pt x="1655" y="13943"/>
                </a:lnTo>
                <a:lnTo>
                  <a:pt x="1461" y="14016"/>
                </a:lnTo>
                <a:lnTo>
                  <a:pt x="1461" y="14016"/>
                </a:lnTo>
                <a:lnTo>
                  <a:pt x="1607" y="13821"/>
                </a:lnTo>
                <a:lnTo>
                  <a:pt x="1753" y="13627"/>
                </a:lnTo>
                <a:lnTo>
                  <a:pt x="1874" y="13481"/>
                </a:lnTo>
                <a:lnTo>
                  <a:pt x="1972" y="13383"/>
                </a:lnTo>
                <a:lnTo>
                  <a:pt x="1996" y="13383"/>
                </a:lnTo>
                <a:lnTo>
                  <a:pt x="2045" y="13359"/>
                </a:lnTo>
                <a:close/>
                <a:moveTo>
                  <a:pt x="1996" y="12872"/>
                </a:moveTo>
                <a:lnTo>
                  <a:pt x="1899" y="12897"/>
                </a:lnTo>
                <a:lnTo>
                  <a:pt x="1826" y="12921"/>
                </a:lnTo>
                <a:lnTo>
                  <a:pt x="1655" y="13018"/>
                </a:lnTo>
                <a:lnTo>
                  <a:pt x="1534" y="13140"/>
                </a:lnTo>
                <a:lnTo>
                  <a:pt x="1388" y="13286"/>
                </a:lnTo>
                <a:lnTo>
                  <a:pt x="1242" y="13456"/>
                </a:lnTo>
                <a:lnTo>
                  <a:pt x="998" y="13797"/>
                </a:lnTo>
                <a:lnTo>
                  <a:pt x="925" y="13967"/>
                </a:lnTo>
                <a:lnTo>
                  <a:pt x="828" y="14138"/>
                </a:lnTo>
                <a:lnTo>
                  <a:pt x="804" y="14235"/>
                </a:lnTo>
                <a:lnTo>
                  <a:pt x="779" y="14308"/>
                </a:lnTo>
                <a:lnTo>
                  <a:pt x="779" y="14405"/>
                </a:lnTo>
                <a:lnTo>
                  <a:pt x="828" y="14478"/>
                </a:lnTo>
                <a:lnTo>
                  <a:pt x="877" y="14527"/>
                </a:lnTo>
                <a:lnTo>
                  <a:pt x="925" y="14576"/>
                </a:lnTo>
                <a:lnTo>
                  <a:pt x="1047" y="14576"/>
                </a:lnTo>
                <a:lnTo>
                  <a:pt x="1120" y="14551"/>
                </a:lnTo>
                <a:lnTo>
                  <a:pt x="1266" y="14551"/>
                </a:lnTo>
                <a:lnTo>
                  <a:pt x="1412" y="14527"/>
                </a:lnTo>
                <a:lnTo>
                  <a:pt x="1582" y="14478"/>
                </a:lnTo>
                <a:lnTo>
                  <a:pt x="1728" y="14430"/>
                </a:lnTo>
                <a:lnTo>
                  <a:pt x="2020" y="14284"/>
                </a:lnTo>
                <a:lnTo>
                  <a:pt x="2239" y="14138"/>
                </a:lnTo>
                <a:lnTo>
                  <a:pt x="2361" y="14040"/>
                </a:lnTo>
                <a:lnTo>
                  <a:pt x="2483" y="13919"/>
                </a:lnTo>
                <a:lnTo>
                  <a:pt x="2556" y="13773"/>
                </a:lnTo>
                <a:lnTo>
                  <a:pt x="2629" y="13627"/>
                </a:lnTo>
                <a:lnTo>
                  <a:pt x="2653" y="13481"/>
                </a:lnTo>
                <a:lnTo>
                  <a:pt x="2653" y="13408"/>
                </a:lnTo>
                <a:lnTo>
                  <a:pt x="2629" y="13335"/>
                </a:lnTo>
                <a:lnTo>
                  <a:pt x="2604" y="13262"/>
                </a:lnTo>
                <a:lnTo>
                  <a:pt x="2556" y="13189"/>
                </a:lnTo>
                <a:lnTo>
                  <a:pt x="2483" y="13140"/>
                </a:lnTo>
                <a:lnTo>
                  <a:pt x="2385" y="13091"/>
                </a:lnTo>
                <a:lnTo>
                  <a:pt x="2288" y="12970"/>
                </a:lnTo>
                <a:lnTo>
                  <a:pt x="2166" y="12897"/>
                </a:lnTo>
                <a:lnTo>
                  <a:pt x="2069" y="12872"/>
                </a:lnTo>
                <a:close/>
                <a:moveTo>
                  <a:pt x="15525" y="560"/>
                </a:moveTo>
                <a:lnTo>
                  <a:pt x="16084" y="633"/>
                </a:lnTo>
                <a:lnTo>
                  <a:pt x="16644" y="706"/>
                </a:lnTo>
                <a:lnTo>
                  <a:pt x="17204" y="828"/>
                </a:lnTo>
                <a:lnTo>
                  <a:pt x="17763" y="974"/>
                </a:lnTo>
                <a:lnTo>
                  <a:pt x="17666" y="1023"/>
                </a:lnTo>
                <a:lnTo>
                  <a:pt x="17593" y="1096"/>
                </a:lnTo>
                <a:lnTo>
                  <a:pt x="17496" y="1169"/>
                </a:lnTo>
                <a:lnTo>
                  <a:pt x="17496" y="1193"/>
                </a:lnTo>
                <a:lnTo>
                  <a:pt x="17520" y="1217"/>
                </a:lnTo>
                <a:lnTo>
                  <a:pt x="17569" y="1266"/>
                </a:lnTo>
                <a:lnTo>
                  <a:pt x="17617" y="1290"/>
                </a:lnTo>
                <a:lnTo>
                  <a:pt x="17739" y="1315"/>
                </a:lnTo>
                <a:lnTo>
                  <a:pt x="17861" y="1290"/>
                </a:lnTo>
                <a:lnTo>
                  <a:pt x="17934" y="1290"/>
                </a:lnTo>
                <a:lnTo>
                  <a:pt x="17982" y="1242"/>
                </a:lnTo>
                <a:lnTo>
                  <a:pt x="18007" y="1363"/>
                </a:lnTo>
                <a:lnTo>
                  <a:pt x="18031" y="1461"/>
                </a:lnTo>
                <a:lnTo>
                  <a:pt x="17909" y="1485"/>
                </a:lnTo>
                <a:lnTo>
                  <a:pt x="17812" y="1534"/>
                </a:lnTo>
                <a:lnTo>
                  <a:pt x="17715" y="1582"/>
                </a:lnTo>
                <a:lnTo>
                  <a:pt x="17617" y="1655"/>
                </a:lnTo>
                <a:lnTo>
                  <a:pt x="17593" y="1680"/>
                </a:lnTo>
                <a:lnTo>
                  <a:pt x="17593" y="1753"/>
                </a:lnTo>
                <a:lnTo>
                  <a:pt x="17617" y="1801"/>
                </a:lnTo>
                <a:lnTo>
                  <a:pt x="17690" y="1826"/>
                </a:lnTo>
                <a:lnTo>
                  <a:pt x="17739" y="1850"/>
                </a:lnTo>
                <a:lnTo>
                  <a:pt x="17812" y="1874"/>
                </a:lnTo>
                <a:lnTo>
                  <a:pt x="17958" y="1850"/>
                </a:lnTo>
                <a:lnTo>
                  <a:pt x="18080" y="1801"/>
                </a:lnTo>
                <a:lnTo>
                  <a:pt x="18104" y="1996"/>
                </a:lnTo>
                <a:lnTo>
                  <a:pt x="17909" y="2069"/>
                </a:lnTo>
                <a:lnTo>
                  <a:pt x="17788" y="2118"/>
                </a:lnTo>
                <a:lnTo>
                  <a:pt x="17690" y="2215"/>
                </a:lnTo>
                <a:lnTo>
                  <a:pt x="17642" y="2264"/>
                </a:lnTo>
                <a:lnTo>
                  <a:pt x="17642" y="2361"/>
                </a:lnTo>
                <a:lnTo>
                  <a:pt x="17666" y="2410"/>
                </a:lnTo>
                <a:lnTo>
                  <a:pt x="17739" y="2458"/>
                </a:lnTo>
                <a:lnTo>
                  <a:pt x="17836" y="2483"/>
                </a:lnTo>
                <a:lnTo>
                  <a:pt x="17934" y="2458"/>
                </a:lnTo>
                <a:lnTo>
                  <a:pt x="18128" y="2410"/>
                </a:lnTo>
                <a:lnTo>
                  <a:pt x="18153" y="2531"/>
                </a:lnTo>
                <a:lnTo>
                  <a:pt x="18007" y="2555"/>
                </a:lnTo>
                <a:lnTo>
                  <a:pt x="17836" y="2604"/>
                </a:lnTo>
                <a:lnTo>
                  <a:pt x="17763" y="2653"/>
                </a:lnTo>
                <a:lnTo>
                  <a:pt x="17715" y="2726"/>
                </a:lnTo>
                <a:lnTo>
                  <a:pt x="17690" y="2823"/>
                </a:lnTo>
                <a:lnTo>
                  <a:pt x="17690" y="2896"/>
                </a:lnTo>
                <a:lnTo>
                  <a:pt x="17739" y="2945"/>
                </a:lnTo>
                <a:lnTo>
                  <a:pt x="17812" y="2993"/>
                </a:lnTo>
                <a:lnTo>
                  <a:pt x="18153" y="2993"/>
                </a:lnTo>
                <a:lnTo>
                  <a:pt x="18177" y="2969"/>
                </a:lnTo>
                <a:lnTo>
                  <a:pt x="18177" y="3261"/>
                </a:lnTo>
                <a:lnTo>
                  <a:pt x="17739" y="3383"/>
                </a:lnTo>
                <a:lnTo>
                  <a:pt x="17690" y="3407"/>
                </a:lnTo>
                <a:lnTo>
                  <a:pt x="17666" y="3431"/>
                </a:lnTo>
                <a:lnTo>
                  <a:pt x="17617" y="3529"/>
                </a:lnTo>
                <a:lnTo>
                  <a:pt x="17617" y="3577"/>
                </a:lnTo>
                <a:lnTo>
                  <a:pt x="17642" y="3626"/>
                </a:lnTo>
                <a:lnTo>
                  <a:pt x="17666" y="3650"/>
                </a:lnTo>
                <a:lnTo>
                  <a:pt x="17715" y="3699"/>
                </a:lnTo>
                <a:lnTo>
                  <a:pt x="17812" y="3723"/>
                </a:lnTo>
                <a:lnTo>
                  <a:pt x="17934" y="3723"/>
                </a:lnTo>
                <a:lnTo>
                  <a:pt x="18153" y="3699"/>
                </a:lnTo>
                <a:lnTo>
                  <a:pt x="18153" y="3699"/>
                </a:lnTo>
                <a:lnTo>
                  <a:pt x="18104" y="4186"/>
                </a:lnTo>
                <a:lnTo>
                  <a:pt x="17934" y="4088"/>
                </a:lnTo>
                <a:lnTo>
                  <a:pt x="17739" y="4040"/>
                </a:lnTo>
                <a:lnTo>
                  <a:pt x="17642" y="4015"/>
                </a:lnTo>
                <a:lnTo>
                  <a:pt x="17569" y="4040"/>
                </a:lnTo>
                <a:lnTo>
                  <a:pt x="17471" y="4064"/>
                </a:lnTo>
                <a:lnTo>
                  <a:pt x="17423" y="4137"/>
                </a:lnTo>
                <a:lnTo>
                  <a:pt x="17423" y="4186"/>
                </a:lnTo>
                <a:lnTo>
                  <a:pt x="17496" y="4283"/>
                </a:lnTo>
                <a:lnTo>
                  <a:pt x="17617" y="4332"/>
                </a:lnTo>
                <a:lnTo>
                  <a:pt x="17812" y="4429"/>
                </a:lnTo>
                <a:lnTo>
                  <a:pt x="17982" y="4526"/>
                </a:lnTo>
                <a:lnTo>
                  <a:pt x="18055" y="4551"/>
                </a:lnTo>
                <a:lnTo>
                  <a:pt x="17958" y="4940"/>
                </a:lnTo>
                <a:lnTo>
                  <a:pt x="17690" y="4843"/>
                </a:lnTo>
                <a:lnTo>
                  <a:pt x="17471" y="4721"/>
                </a:lnTo>
                <a:lnTo>
                  <a:pt x="17228" y="4648"/>
                </a:lnTo>
                <a:lnTo>
                  <a:pt x="17155" y="4648"/>
                </a:lnTo>
                <a:lnTo>
                  <a:pt x="17155" y="4672"/>
                </a:lnTo>
                <a:lnTo>
                  <a:pt x="17155" y="4721"/>
                </a:lnTo>
                <a:lnTo>
                  <a:pt x="17204" y="4818"/>
                </a:lnTo>
                <a:lnTo>
                  <a:pt x="17252" y="4891"/>
                </a:lnTo>
                <a:lnTo>
                  <a:pt x="17350" y="4989"/>
                </a:lnTo>
                <a:lnTo>
                  <a:pt x="17423" y="5062"/>
                </a:lnTo>
                <a:lnTo>
                  <a:pt x="17642" y="5183"/>
                </a:lnTo>
                <a:lnTo>
                  <a:pt x="17861" y="5256"/>
                </a:lnTo>
                <a:lnTo>
                  <a:pt x="17739" y="5621"/>
                </a:lnTo>
                <a:lnTo>
                  <a:pt x="17617" y="5938"/>
                </a:lnTo>
                <a:lnTo>
                  <a:pt x="17569" y="5889"/>
                </a:lnTo>
                <a:lnTo>
                  <a:pt x="17520" y="5840"/>
                </a:lnTo>
                <a:lnTo>
                  <a:pt x="17398" y="5743"/>
                </a:lnTo>
                <a:lnTo>
                  <a:pt x="17301" y="5670"/>
                </a:lnTo>
                <a:lnTo>
                  <a:pt x="17179" y="5597"/>
                </a:lnTo>
                <a:lnTo>
                  <a:pt x="17082" y="5573"/>
                </a:lnTo>
                <a:lnTo>
                  <a:pt x="16985" y="5548"/>
                </a:lnTo>
                <a:lnTo>
                  <a:pt x="16887" y="5548"/>
                </a:lnTo>
                <a:lnTo>
                  <a:pt x="16766" y="5597"/>
                </a:lnTo>
                <a:lnTo>
                  <a:pt x="16741" y="5621"/>
                </a:lnTo>
                <a:lnTo>
                  <a:pt x="16741" y="5670"/>
                </a:lnTo>
                <a:lnTo>
                  <a:pt x="16741" y="5719"/>
                </a:lnTo>
                <a:lnTo>
                  <a:pt x="16766" y="5743"/>
                </a:lnTo>
                <a:lnTo>
                  <a:pt x="16863" y="5840"/>
                </a:lnTo>
                <a:lnTo>
                  <a:pt x="16936" y="5913"/>
                </a:lnTo>
                <a:lnTo>
                  <a:pt x="17009" y="5962"/>
                </a:lnTo>
                <a:lnTo>
                  <a:pt x="17228" y="6132"/>
                </a:lnTo>
                <a:lnTo>
                  <a:pt x="17325" y="6181"/>
                </a:lnTo>
                <a:lnTo>
                  <a:pt x="17447" y="6205"/>
                </a:lnTo>
                <a:lnTo>
                  <a:pt x="17496" y="6205"/>
                </a:lnTo>
                <a:lnTo>
                  <a:pt x="17325" y="6473"/>
                </a:lnTo>
                <a:lnTo>
                  <a:pt x="17204" y="6473"/>
                </a:lnTo>
                <a:lnTo>
                  <a:pt x="17106" y="6449"/>
                </a:lnTo>
                <a:lnTo>
                  <a:pt x="17009" y="6400"/>
                </a:lnTo>
                <a:lnTo>
                  <a:pt x="16936" y="6351"/>
                </a:lnTo>
                <a:lnTo>
                  <a:pt x="16814" y="6230"/>
                </a:lnTo>
                <a:lnTo>
                  <a:pt x="16668" y="6108"/>
                </a:lnTo>
                <a:lnTo>
                  <a:pt x="16522" y="6035"/>
                </a:lnTo>
                <a:lnTo>
                  <a:pt x="16449" y="6011"/>
                </a:lnTo>
                <a:lnTo>
                  <a:pt x="16352" y="6011"/>
                </a:lnTo>
                <a:lnTo>
                  <a:pt x="16279" y="6035"/>
                </a:lnTo>
                <a:lnTo>
                  <a:pt x="16182" y="6084"/>
                </a:lnTo>
                <a:lnTo>
                  <a:pt x="16133" y="6132"/>
                </a:lnTo>
                <a:lnTo>
                  <a:pt x="16133" y="6181"/>
                </a:lnTo>
                <a:lnTo>
                  <a:pt x="16182" y="6230"/>
                </a:lnTo>
                <a:lnTo>
                  <a:pt x="16230" y="6254"/>
                </a:lnTo>
                <a:lnTo>
                  <a:pt x="16303" y="6254"/>
                </a:lnTo>
                <a:lnTo>
                  <a:pt x="16401" y="6303"/>
                </a:lnTo>
                <a:lnTo>
                  <a:pt x="16547" y="6424"/>
                </a:lnTo>
                <a:lnTo>
                  <a:pt x="16693" y="6570"/>
                </a:lnTo>
                <a:lnTo>
                  <a:pt x="16814" y="6692"/>
                </a:lnTo>
                <a:lnTo>
                  <a:pt x="16936" y="6789"/>
                </a:lnTo>
                <a:lnTo>
                  <a:pt x="17082" y="6838"/>
                </a:lnTo>
                <a:lnTo>
                  <a:pt x="16668" y="7325"/>
                </a:lnTo>
                <a:lnTo>
                  <a:pt x="16157" y="7106"/>
                </a:lnTo>
                <a:lnTo>
                  <a:pt x="16011" y="7033"/>
                </a:lnTo>
                <a:lnTo>
                  <a:pt x="15865" y="7008"/>
                </a:lnTo>
                <a:lnTo>
                  <a:pt x="15744" y="7008"/>
                </a:lnTo>
                <a:lnTo>
                  <a:pt x="15598" y="7057"/>
                </a:lnTo>
                <a:lnTo>
                  <a:pt x="15573" y="7081"/>
                </a:lnTo>
                <a:lnTo>
                  <a:pt x="15549" y="7106"/>
                </a:lnTo>
                <a:lnTo>
                  <a:pt x="15549" y="7154"/>
                </a:lnTo>
                <a:lnTo>
                  <a:pt x="15573" y="7179"/>
                </a:lnTo>
                <a:lnTo>
                  <a:pt x="15646" y="7276"/>
                </a:lnTo>
                <a:lnTo>
                  <a:pt x="15744" y="7349"/>
                </a:lnTo>
                <a:lnTo>
                  <a:pt x="15987" y="7495"/>
                </a:lnTo>
                <a:lnTo>
                  <a:pt x="16328" y="7665"/>
                </a:lnTo>
                <a:lnTo>
                  <a:pt x="16036" y="7957"/>
                </a:lnTo>
                <a:lnTo>
                  <a:pt x="15890" y="7909"/>
                </a:lnTo>
                <a:lnTo>
                  <a:pt x="15744" y="7884"/>
                </a:lnTo>
                <a:lnTo>
                  <a:pt x="15598" y="7860"/>
                </a:lnTo>
                <a:lnTo>
                  <a:pt x="15452" y="7836"/>
                </a:lnTo>
                <a:lnTo>
                  <a:pt x="15160" y="7690"/>
                </a:lnTo>
                <a:lnTo>
                  <a:pt x="15014" y="7641"/>
                </a:lnTo>
                <a:lnTo>
                  <a:pt x="14868" y="7592"/>
                </a:lnTo>
                <a:lnTo>
                  <a:pt x="14819" y="7617"/>
                </a:lnTo>
                <a:lnTo>
                  <a:pt x="14770" y="7665"/>
                </a:lnTo>
                <a:lnTo>
                  <a:pt x="14770" y="7714"/>
                </a:lnTo>
                <a:lnTo>
                  <a:pt x="14770" y="7763"/>
                </a:lnTo>
                <a:lnTo>
                  <a:pt x="14843" y="7860"/>
                </a:lnTo>
                <a:lnTo>
                  <a:pt x="14916" y="7957"/>
                </a:lnTo>
                <a:lnTo>
                  <a:pt x="15135" y="8128"/>
                </a:lnTo>
                <a:lnTo>
                  <a:pt x="15427" y="8249"/>
                </a:lnTo>
                <a:lnTo>
                  <a:pt x="15549" y="8298"/>
                </a:lnTo>
                <a:lnTo>
                  <a:pt x="15695" y="8322"/>
                </a:lnTo>
                <a:lnTo>
                  <a:pt x="15403" y="8639"/>
                </a:lnTo>
                <a:lnTo>
                  <a:pt x="15184" y="8590"/>
                </a:lnTo>
                <a:lnTo>
                  <a:pt x="14965" y="8541"/>
                </a:lnTo>
                <a:lnTo>
                  <a:pt x="14770" y="8468"/>
                </a:lnTo>
                <a:lnTo>
                  <a:pt x="14576" y="8347"/>
                </a:lnTo>
                <a:lnTo>
                  <a:pt x="14551" y="8322"/>
                </a:lnTo>
                <a:lnTo>
                  <a:pt x="14503" y="8322"/>
                </a:lnTo>
                <a:lnTo>
                  <a:pt x="14454" y="8371"/>
                </a:lnTo>
                <a:lnTo>
                  <a:pt x="14430" y="8420"/>
                </a:lnTo>
                <a:lnTo>
                  <a:pt x="14430" y="8493"/>
                </a:lnTo>
                <a:lnTo>
                  <a:pt x="14478" y="8590"/>
                </a:lnTo>
                <a:lnTo>
                  <a:pt x="14551" y="8687"/>
                </a:lnTo>
                <a:lnTo>
                  <a:pt x="14722" y="8809"/>
                </a:lnTo>
                <a:lnTo>
                  <a:pt x="14892" y="8906"/>
                </a:lnTo>
                <a:lnTo>
                  <a:pt x="15111" y="8979"/>
                </a:lnTo>
                <a:lnTo>
                  <a:pt x="14843" y="9271"/>
                </a:lnTo>
                <a:lnTo>
                  <a:pt x="14795" y="9247"/>
                </a:lnTo>
                <a:lnTo>
                  <a:pt x="14503" y="9150"/>
                </a:lnTo>
                <a:lnTo>
                  <a:pt x="14211" y="9052"/>
                </a:lnTo>
                <a:lnTo>
                  <a:pt x="13919" y="8955"/>
                </a:lnTo>
                <a:lnTo>
                  <a:pt x="13627" y="8858"/>
                </a:lnTo>
                <a:lnTo>
                  <a:pt x="13578" y="8858"/>
                </a:lnTo>
                <a:lnTo>
                  <a:pt x="13554" y="8882"/>
                </a:lnTo>
                <a:lnTo>
                  <a:pt x="13529" y="8931"/>
                </a:lnTo>
                <a:lnTo>
                  <a:pt x="13554" y="8955"/>
                </a:lnTo>
                <a:lnTo>
                  <a:pt x="13627" y="9077"/>
                </a:lnTo>
                <a:lnTo>
                  <a:pt x="13748" y="9198"/>
                </a:lnTo>
                <a:lnTo>
                  <a:pt x="13846" y="9296"/>
                </a:lnTo>
                <a:lnTo>
                  <a:pt x="13992" y="9369"/>
                </a:lnTo>
                <a:lnTo>
                  <a:pt x="14284" y="9515"/>
                </a:lnTo>
                <a:lnTo>
                  <a:pt x="14576" y="9612"/>
                </a:lnTo>
                <a:lnTo>
                  <a:pt x="14211" y="10001"/>
                </a:lnTo>
                <a:lnTo>
                  <a:pt x="14186" y="9953"/>
                </a:lnTo>
                <a:lnTo>
                  <a:pt x="14113" y="9904"/>
                </a:lnTo>
                <a:lnTo>
                  <a:pt x="13846" y="9709"/>
                </a:lnTo>
                <a:lnTo>
                  <a:pt x="13529" y="9563"/>
                </a:lnTo>
                <a:lnTo>
                  <a:pt x="13359" y="9490"/>
                </a:lnTo>
                <a:lnTo>
                  <a:pt x="13213" y="9442"/>
                </a:lnTo>
                <a:lnTo>
                  <a:pt x="13043" y="9393"/>
                </a:lnTo>
                <a:lnTo>
                  <a:pt x="12824" y="9393"/>
                </a:lnTo>
                <a:lnTo>
                  <a:pt x="12799" y="9442"/>
                </a:lnTo>
                <a:lnTo>
                  <a:pt x="12799" y="9490"/>
                </a:lnTo>
                <a:lnTo>
                  <a:pt x="12824" y="9515"/>
                </a:lnTo>
                <a:lnTo>
                  <a:pt x="13067" y="9734"/>
                </a:lnTo>
                <a:lnTo>
                  <a:pt x="13335" y="9904"/>
                </a:lnTo>
                <a:lnTo>
                  <a:pt x="13627" y="10074"/>
                </a:lnTo>
                <a:lnTo>
                  <a:pt x="13919" y="10220"/>
                </a:lnTo>
                <a:lnTo>
                  <a:pt x="13967" y="10245"/>
                </a:lnTo>
                <a:lnTo>
                  <a:pt x="13894" y="10318"/>
                </a:lnTo>
                <a:lnTo>
                  <a:pt x="13748" y="10464"/>
                </a:lnTo>
                <a:lnTo>
                  <a:pt x="13700" y="10391"/>
                </a:lnTo>
                <a:lnTo>
                  <a:pt x="13627" y="10318"/>
                </a:lnTo>
                <a:lnTo>
                  <a:pt x="13456" y="10220"/>
                </a:lnTo>
                <a:lnTo>
                  <a:pt x="13091" y="10074"/>
                </a:lnTo>
                <a:lnTo>
                  <a:pt x="12897" y="10026"/>
                </a:lnTo>
                <a:lnTo>
                  <a:pt x="12702" y="9953"/>
                </a:lnTo>
                <a:lnTo>
                  <a:pt x="12507" y="9928"/>
                </a:lnTo>
                <a:lnTo>
                  <a:pt x="12288" y="9904"/>
                </a:lnTo>
                <a:lnTo>
                  <a:pt x="12240" y="9904"/>
                </a:lnTo>
                <a:lnTo>
                  <a:pt x="12215" y="9928"/>
                </a:lnTo>
                <a:lnTo>
                  <a:pt x="12191" y="9977"/>
                </a:lnTo>
                <a:lnTo>
                  <a:pt x="12215" y="10050"/>
                </a:lnTo>
                <a:lnTo>
                  <a:pt x="12264" y="10099"/>
                </a:lnTo>
                <a:lnTo>
                  <a:pt x="12459" y="10196"/>
                </a:lnTo>
                <a:lnTo>
                  <a:pt x="12629" y="10293"/>
                </a:lnTo>
                <a:lnTo>
                  <a:pt x="12994" y="10512"/>
                </a:lnTo>
                <a:lnTo>
                  <a:pt x="13237" y="10634"/>
                </a:lnTo>
                <a:lnTo>
                  <a:pt x="13359" y="10682"/>
                </a:lnTo>
                <a:lnTo>
                  <a:pt x="13505" y="10707"/>
                </a:lnTo>
                <a:lnTo>
                  <a:pt x="12921" y="11291"/>
                </a:lnTo>
                <a:lnTo>
                  <a:pt x="12799" y="11193"/>
                </a:lnTo>
                <a:lnTo>
                  <a:pt x="12653" y="11096"/>
                </a:lnTo>
                <a:lnTo>
                  <a:pt x="12434" y="10974"/>
                </a:lnTo>
                <a:lnTo>
                  <a:pt x="12240" y="10828"/>
                </a:lnTo>
                <a:lnTo>
                  <a:pt x="12021" y="10682"/>
                </a:lnTo>
                <a:lnTo>
                  <a:pt x="11802" y="10585"/>
                </a:lnTo>
                <a:lnTo>
                  <a:pt x="11680" y="10537"/>
                </a:lnTo>
                <a:lnTo>
                  <a:pt x="11534" y="10537"/>
                </a:lnTo>
                <a:lnTo>
                  <a:pt x="11510" y="10561"/>
                </a:lnTo>
                <a:lnTo>
                  <a:pt x="11510" y="10585"/>
                </a:lnTo>
                <a:lnTo>
                  <a:pt x="11534" y="10609"/>
                </a:lnTo>
                <a:lnTo>
                  <a:pt x="11704" y="10804"/>
                </a:lnTo>
                <a:lnTo>
                  <a:pt x="11996" y="11072"/>
                </a:lnTo>
                <a:lnTo>
                  <a:pt x="12337" y="11364"/>
                </a:lnTo>
                <a:lnTo>
                  <a:pt x="12507" y="11461"/>
                </a:lnTo>
                <a:lnTo>
                  <a:pt x="12678" y="11534"/>
                </a:lnTo>
                <a:lnTo>
                  <a:pt x="12337" y="11875"/>
                </a:lnTo>
                <a:lnTo>
                  <a:pt x="12215" y="11826"/>
                </a:lnTo>
                <a:lnTo>
                  <a:pt x="12094" y="11777"/>
                </a:lnTo>
                <a:lnTo>
                  <a:pt x="11899" y="11680"/>
                </a:lnTo>
                <a:lnTo>
                  <a:pt x="11510" y="11437"/>
                </a:lnTo>
                <a:lnTo>
                  <a:pt x="11291" y="11339"/>
                </a:lnTo>
                <a:lnTo>
                  <a:pt x="11193" y="11315"/>
                </a:lnTo>
                <a:lnTo>
                  <a:pt x="11072" y="11291"/>
                </a:lnTo>
                <a:lnTo>
                  <a:pt x="10999" y="11315"/>
                </a:lnTo>
                <a:lnTo>
                  <a:pt x="10974" y="11364"/>
                </a:lnTo>
                <a:lnTo>
                  <a:pt x="10950" y="11437"/>
                </a:lnTo>
                <a:lnTo>
                  <a:pt x="10999" y="11485"/>
                </a:lnTo>
                <a:lnTo>
                  <a:pt x="11266" y="11704"/>
                </a:lnTo>
                <a:lnTo>
                  <a:pt x="11558" y="11923"/>
                </a:lnTo>
                <a:lnTo>
                  <a:pt x="11777" y="12069"/>
                </a:lnTo>
                <a:lnTo>
                  <a:pt x="12045" y="12191"/>
                </a:lnTo>
                <a:lnTo>
                  <a:pt x="11753" y="12483"/>
                </a:lnTo>
                <a:lnTo>
                  <a:pt x="11485" y="12264"/>
                </a:lnTo>
                <a:lnTo>
                  <a:pt x="11218" y="12045"/>
                </a:lnTo>
                <a:lnTo>
                  <a:pt x="11047" y="11899"/>
                </a:lnTo>
                <a:lnTo>
                  <a:pt x="10877" y="11777"/>
                </a:lnTo>
                <a:lnTo>
                  <a:pt x="10682" y="11680"/>
                </a:lnTo>
                <a:lnTo>
                  <a:pt x="10488" y="11631"/>
                </a:lnTo>
                <a:lnTo>
                  <a:pt x="10439" y="11656"/>
                </a:lnTo>
                <a:lnTo>
                  <a:pt x="10439" y="11680"/>
                </a:lnTo>
                <a:lnTo>
                  <a:pt x="10415" y="11704"/>
                </a:lnTo>
                <a:lnTo>
                  <a:pt x="10439" y="11753"/>
                </a:lnTo>
                <a:lnTo>
                  <a:pt x="11072" y="12410"/>
                </a:lnTo>
                <a:lnTo>
                  <a:pt x="11242" y="12605"/>
                </a:lnTo>
                <a:lnTo>
                  <a:pt x="11461" y="12775"/>
                </a:lnTo>
                <a:lnTo>
                  <a:pt x="11315" y="12945"/>
                </a:lnTo>
                <a:lnTo>
                  <a:pt x="11193" y="12848"/>
                </a:lnTo>
                <a:lnTo>
                  <a:pt x="11047" y="12775"/>
                </a:lnTo>
                <a:lnTo>
                  <a:pt x="10780" y="12629"/>
                </a:lnTo>
                <a:lnTo>
                  <a:pt x="10366" y="12361"/>
                </a:lnTo>
                <a:lnTo>
                  <a:pt x="10172" y="12215"/>
                </a:lnTo>
                <a:lnTo>
                  <a:pt x="9977" y="12069"/>
                </a:lnTo>
                <a:lnTo>
                  <a:pt x="9953" y="12045"/>
                </a:lnTo>
                <a:lnTo>
                  <a:pt x="9928" y="12069"/>
                </a:lnTo>
                <a:lnTo>
                  <a:pt x="9904" y="12094"/>
                </a:lnTo>
                <a:lnTo>
                  <a:pt x="9928" y="12118"/>
                </a:lnTo>
                <a:lnTo>
                  <a:pt x="10220" y="12532"/>
                </a:lnTo>
                <a:lnTo>
                  <a:pt x="10391" y="12702"/>
                </a:lnTo>
                <a:lnTo>
                  <a:pt x="10585" y="12897"/>
                </a:lnTo>
                <a:lnTo>
                  <a:pt x="10804" y="13067"/>
                </a:lnTo>
                <a:lnTo>
                  <a:pt x="10926" y="13140"/>
                </a:lnTo>
                <a:lnTo>
                  <a:pt x="11047" y="13213"/>
                </a:lnTo>
                <a:lnTo>
                  <a:pt x="10780" y="13456"/>
                </a:lnTo>
                <a:lnTo>
                  <a:pt x="10439" y="13213"/>
                </a:lnTo>
                <a:lnTo>
                  <a:pt x="10099" y="12970"/>
                </a:lnTo>
                <a:lnTo>
                  <a:pt x="9928" y="12872"/>
                </a:lnTo>
                <a:lnTo>
                  <a:pt x="9734" y="12799"/>
                </a:lnTo>
                <a:lnTo>
                  <a:pt x="9563" y="12726"/>
                </a:lnTo>
                <a:lnTo>
                  <a:pt x="9369" y="12726"/>
                </a:lnTo>
                <a:lnTo>
                  <a:pt x="9320" y="12751"/>
                </a:lnTo>
                <a:lnTo>
                  <a:pt x="9320" y="12775"/>
                </a:lnTo>
                <a:lnTo>
                  <a:pt x="9320" y="12799"/>
                </a:lnTo>
                <a:lnTo>
                  <a:pt x="9442" y="12921"/>
                </a:lnTo>
                <a:lnTo>
                  <a:pt x="9588" y="13043"/>
                </a:lnTo>
                <a:lnTo>
                  <a:pt x="9855" y="13262"/>
                </a:lnTo>
                <a:lnTo>
                  <a:pt x="10464" y="13773"/>
                </a:lnTo>
                <a:lnTo>
                  <a:pt x="10293" y="13943"/>
                </a:lnTo>
                <a:lnTo>
                  <a:pt x="10123" y="13821"/>
                </a:lnTo>
                <a:lnTo>
                  <a:pt x="9953" y="13724"/>
                </a:lnTo>
                <a:lnTo>
                  <a:pt x="9612" y="13554"/>
                </a:lnTo>
                <a:lnTo>
                  <a:pt x="9393" y="13408"/>
                </a:lnTo>
                <a:lnTo>
                  <a:pt x="9223" y="13237"/>
                </a:lnTo>
                <a:lnTo>
                  <a:pt x="9052" y="13067"/>
                </a:lnTo>
                <a:lnTo>
                  <a:pt x="8906" y="12848"/>
                </a:lnTo>
                <a:lnTo>
                  <a:pt x="8833" y="12799"/>
                </a:lnTo>
                <a:lnTo>
                  <a:pt x="8760" y="12799"/>
                </a:lnTo>
                <a:lnTo>
                  <a:pt x="8712" y="12824"/>
                </a:lnTo>
                <a:lnTo>
                  <a:pt x="8663" y="12897"/>
                </a:lnTo>
                <a:lnTo>
                  <a:pt x="8639" y="13018"/>
                </a:lnTo>
                <a:lnTo>
                  <a:pt x="8663" y="13164"/>
                </a:lnTo>
                <a:lnTo>
                  <a:pt x="8687" y="13286"/>
                </a:lnTo>
                <a:lnTo>
                  <a:pt x="8760" y="13408"/>
                </a:lnTo>
                <a:lnTo>
                  <a:pt x="8833" y="13529"/>
                </a:lnTo>
                <a:lnTo>
                  <a:pt x="8931" y="13627"/>
                </a:lnTo>
                <a:lnTo>
                  <a:pt x="9125" y="13821"/>
                </a:lnTo>
                <a:lnTo>
                  <a:pt x="9490" y="14089"/>
                </a:lnTo>
                <a:lnTo>
                  <a:pt x="9685" y="14211"/>
                </a:lnTo>
                <a:lnTo>
                  <a:pt x="9904" y="14308"/>
                </a:lnTo>
                <a:lnTo>
                  <a:pt x="9661" y="14527"/>
                </a:lnTo>
                <a:lnTo>
                  <a:pt x="9369" y="14381"/>
                </a:lnTo>
                <a:lnTo>
                  <a:pt x="9052" y="14235"/>
                </a:lnTo>
                <a:lnTo>
                  <a:pt x="8760" y="14089"/>
                </a:lnTo>
                <a:lnTo>
                  <a:pt x="8614" y="13992"/>
                </a:lnTo>
                <a:lnTo>
                  <a:pt x="8468" y="13919"/>
                </a:lnTo>
                <a:lnTo>
                  <a:pt x="8444" y="13894"/>
                </a:lnTo>
                <a:lnTo>
                  <a:pt x="8420" y="13894"/>
                </a:lnTo>
                <a:lnTo>
                  <a:pt x="8395" y="13919"/>
                </a:lnTo>
                <a:lnTo>
                  <a:pt x="8395" y="13967"/>
                </a:lnTo>
                <a:lnTo>
                  <a:pt x="8468" y="14138"/>
                </a:lnTo>
                <a:lnTo>
                  <a:pt x="8566" y="14308"/>
                </a:lnTo>
                <a:lnTo>
                  <a:pt x="8687" y="14430"/>
                </a:lnTo>
                <a:lnTo>
                  <a:pt x="8833" y="14551"/>
                </a:lnTo>
                <a:lnTo>
                  <a:pt x="9296" y="14868"/>
                </a:lnTo>
                <a:lnTo>
                  <a:pt x="9004" y="15160"/>
                </a:lnTo>
                <a:lnTo>
                  <a:pt x="8614" y="14770"/>
                </a:lnTo>
                <a:lnTo>
                  <a:pt x="8201" y="14405"/>
                </a:lnTo>
                <a:lnTo>
                  <a:pt x="7398" y="13700"/>
                </a:lnTo>
                <a:lnTo>
                  <a:pt x="6984" y="13359"/>
                </a:lnTo>
                <a:lnTo>
                  <a:pt x="6595" y="12994"/>
                </a:lnTo>
                <a:lnTo>
                  <a:pt x="6205" y="12605"/>
                </a:lnTo>
                <a:lnTo>
                  <a:pt x="5840" y="12215"/>
                </a:lnTo>
                <a:lnTo>
                  <a:pt x="5500" y="11777"/>
                </a:lnTo>
                <a:lnTo>
                  <a:pt x="5135" y="11315"/>
                </a:lnTo>
                <a:lnTo>
                  <a:pt x="4794" y="10901"/>
                </a:lnTo>
                <a:lnTo>
                  <a:pt x="4599" y="10682"/>
                </a:lnTo>
                <a:lnTo>
                  <a:pt x="4405" y="10488"/>
                </a:lnTo>
                <a:lnTo>
                  <a:pt x="4137" y="10269"/>
                </a:lnTo>
                <a:lnTo>
                  <a:pt x="3845" y="10074"/>
                </a:lnTo>
                <a:lnTo>
                  <a:pt x="3553" y="9855"/>
                </a:lnTo>
                <a:lnTo>
                  <a:pt x="3285" y="9661"/>
                </a:lnTo>
                <a:lnTo>
                  <a:pt x="3261" y="9588"/>
                </a:lnTo>
                <a:lnTo>
                  <a:pt x="3602" y="9296"/>
                </a:lnTo>
                <a:lnTo>
                  <a:pt x="3967" y="9004"/>
                </a:lnTo>
                <a:lnTo>
                  <a:pt x="4332" y="8712"/>
                </a:lnTo>
                <a:lnTo>
                  <a:pt x="4672" y="8420"/>
                </a:lnTo>
                <a:lnTo>
                  <a:pt x="5646" y="7519"/>
                </a:lnTo>
                <a:lnTo>
                  <a:pt x="6595" y="6595"/>
                </a:lnTo>
                <a:lnTo>
                  <a:pt x="6984" y="6205"/>
                </a:lnTo>
                <a:lnTo>
                  <a:pt x="7349" y="5792"/>
                </a:lnTo>
                <a:lnTo>
                  <a:pt x="8055" y="4940"/>
                </a:lnTo>
                <a:lnTo>
                  <a:pt x="8760" y="4088"/>
                </a:lnTo>
                <a:lnTo>
                  <a:pt x="9466" y="3237"/>
                </a:lnTo>
                <a:lnTo>
                  <a:pt x="9855" y="2799"/>
                </a:lnTo>
                <a:lnTo>
                  <a:pt x="10269" y="2410"/>
                </a:lnTo>
                <a:lnTo>
                  <a:pt x="10707" y="2045"/>
                </a:lnTo>
                <a:lnTo>
                  <a:pt x="11169" y="1704"/>
                </a:lnTo>
                <a:lnTo>
                  <a:pt x="11631" y="1412"/>
                </a:lnTo>
                <a:lnTo>
                  <a:pt x="12142" y="1144"/>
                </a:lnTo>
                <a:lnTo>
                  <a:pt x="12678" y="950"/>
                </a:lnTo>
                <a:lnTo>
                  <a:pt x="13237" y="779"/>
                </a:lnTo>
                <a:lnTo>
                  <a:pt x="13797" y="658"/>
                </a:lnTo>
                <a:lnTo>
                  <a:pt x="14381" y="585"/>
                </a:lnTo>
                <a:lnTo>
                  <a:pt x="14941" y="560"/>
                </a:lnTo>
                <a:close/>
                <a:moveTo>
                  <a:pt x="11777" y="13237"/>
                </a:moveTo>
                <a:lnTo>
                  <a:pt x="11777" y="13602"/>
                </a:lnTo>
                <a:lnTo>
                  <a:pt x="11753" y="13967"/>
                </a:lnTo>
                <a:lnTo>
                  <a:pt x="11704" y="14746"/>
                </a:lnTo>
                <a:lnTo>
                  <a:pt x="11680" y="15549"/>
                </a:lnTo>
                <a:lnTo>
                  <a:pt x="11656" y="16328"/>
                </a:lnTo>
                <a:lnTo>
                  <a:pt x="11485" y="16084"/>
                </a:lnTo>
                <a:lnTo>
                  <a:pt x="11291" y="15865"/>
                </a:lnTo>
                <a:lnTo>
                  <a:pt x="10877" y="15427"/>
                </a:lnTo>
                <a:lnTo>
                  <a:pt x="10755" y="15257"/>
                </a:lnTo>
                <a:lnTo>
                  <a:pt x="10610" y="15062"/>
                </a:lnTo>
                <a:lnTo>
                  <a:pt x="10464" y="14868"/>
                </a:lnTo>
                <a:lnTo>
                  <a:pt x="10366" y="14770"/>
                </a:lnTo>
                <a:lnTo>
                  <a:pt x="10293" y="14722"/>
                </a:lnTo>
                <a:lnTo>
                  <a:pt x="10731" y="14284"/>
                </a:lnTo>
                <a:lnTo>
                  <a:pt x="11266" y="13773"/>
                </a:lnTo>
                <a:lnTo>
                  <a:pt x="11777" y="13237"/>
                </a:lnTo>
                <a:close/>
                <a:moveTo>
                  <a:pt x="3431" y="14381"/>
                </a:moveTo>
                <a:lnTo>
                  <a:pt x="3553" y="14405"/>
                </a:lnTo>
                <a:lnTo>
                  <a:pt x="3699" y="14454"/>
                </a:lnTo>
                <a:lnTo>
                  <a:pt x="3699" y="14527"/>
                </a:lnTo>
                <a:lnTo>
                  <a:pt x="3723" y="14576"/>
                </a:lnTo>
                <a:lnTo>
                  <a:pt x="3602" y="14576"/>
                </a:lnTo>
                <a:lnTo>
                  <a:pt x="3553" y="14600"/>
                </a:lnTo>
                <a:lnTo>
                  <a:pt x="3504" y="14649"/>
                </a:lnTo>
                <a:lnTo>
                  <a:pt x="3334" y="14843"/>
                </a:lnTo>
                <a:lnTo>
                  <a:pt x="3164" y="15038"/>
                </a:lnTo>
                <a:lnTo>
                  <a:pt x="2969" y="15233"/>
                </a:lnTo>
                <a:lnTo>
                  <a:pt x="2896" y="15330"/>
                </a:lnTo>
                <a:lnTo>
                  <a:pt x="2847" y="15452"/>
                </a:lnTo>
                <a:lnTo>
                  <a:pt x="2847" y="15525"/>
                </a:lnTo>
                <a:lnTo>
                  <a:pt x="2872" y="15573"/>
                </a:lnTo>
                <a:lnTo>
                  <a:pt x="2896" y="15622"/>
                </a:lnTo>
                <a:lnTo>
                  <a:pt x="2945" y="15646"/>
                </a:lnTo>
                <a:lnTo>
                  <a:pt x="3115" y="15646"/>
                </a:lnTo>
                <a:lnTo>
                  <a:pt x="3237" y="15598"/>
                </a:lnTo>
                <a:lnTo>
                  <a:pt x="3358" y="15525"/>
                </a:lnTo>
                <a:lnTo>
                  <a:pt x="3480" y="15427"/>
                </a:lnTo>
                <a:lnTo>
                  <a:pt x="3699" y="15208"/>
                </a:lnTo>
                <a:lnTo>
                  <a:pt x="3894" y="14941"/>
                </a:lnTo>
                <a:lnTo>
                  <a:pt x="3918" y="14868"/>
                </a:lnTo>
                <a:lnTo>
                  <a:pt x="3918" y="14795"/>
                </a:lnTo>
                <a:lnTo>
                  <a:pt x="3918" y="14722"/>
                </a:lnTo>
                <a:lnTo>
                  <a:pt x="3869" y="14673"/>
                </a:lnTo>
                <a:lnTo>
                  <a:pt x="3918" y="14697"/>
                </a:lnTo>
                <a:lnTo>
                  <a:pt x="3967" y="14770"/>
                </a:lnTo>
                <a:lnTo>
                  <a:pt x="3967" y="14819"/>
                </a:lnTo>
                <a:lnTo>
                  <a:pt x="3967" y="14892"/>
                </a:lnTo>
                <a:lnTo>
                  <a:pt x="3942" y="15087"/>
                </a:lnTo>
                <a:lnTo>
                  <a:pt x="3894" y="15281"/>
                </a:lnTo>
                <a:lnTo>
                  <a:pt x="3699" y="15671"/>
                </a:lnTo>
                <a:lnTo>
                  <a:pt x="3553" y="15938"/>
                </a:lnTo>
                <a:lnTo>
                  <a:pt x="3480" y="16060"/>
                </a:lnTo>
                <a:lnTo>
                  <a:pt x="3358" y="16157"/>
                </a:lnTo>
                <a:lnTo>
                  <a:pt x="3261" y="16230"/>
                </a:lnTo>
                <a:lnTo>
                  <a:pt x="3115" y="16303"/>
                </a:lnTo>
                <a:lnTo>
                  <a:pt x="2847" y="16376"/>
                </a:lnTo>
                <a:lnTo>
                  <a:pt x="2556" y="16425"/>
                </a:lnTo>
                <a:lnTo>
                  <a:pt x="2361" y="16449"/>
                </a:lnTo>
                <a:lnTo>
                  <a:pt x="2166" y="16449"/>
                </a:lnTo>
                <a:lnTo>
                  <a:pt x="2312" y="16182"/>
                </a:lnTo>
                <a:lnTo>
                  <a:pt x="2434" y="15890"/>
                </a:lnTo>
                <a:lnTo>
                  <a:pt x="2629" y="15403"/>
                </a:lnTo>
                <a:lnTo>
                  <a:pt x="2726" y="15160"/>
                </a:lnTo>
                <a:lnTo>
                  <a:pt x="2847" y="14916"/>
                </a:lnTo>
                <a:lnTo>
                  <a:pt x="2993" y="14697"/>
                </a:lnTo>
                <a:lnTo>
                  <a:pt x="3164" y="14503"/>
                </a:lnTo>
                <a:lnTo>
                  <a:pt x="3237" y="14430"/>
                </a:lnTo>
                <a:lnTo>
                  <a:pt x="3310" y="14405"/>
                </a:lnTo>
                <a:lnTo>
                  <a:pt x="3358" y="14381"/>
                </a:lnTo>
                <a:close/>
                <a:moveTo>
                  <a:pt x="3066" y="10001"/>
                </a:moveTo>
                <a:lnTo>
                  <a:pt x="3188" y="10147"/>
                </a:lnTo>
                <a:lnTo>
                  <a:pt x="3334" y="10293"/>
                </a:lnTo>
                <a:lnTo>
                  <a:pt x="3650" y="10488"/>
                </a:lnTo>
                <a:lnTo>
                  <a:pt x="3894" y="10682"/>
                </a:lnTo>
                <a:lnTo>
                  <a:pt x="4113" y="10877"/>
                </a:lnTo>
                <a:lnTo>
                  <a:pt x="4332" y="11096"/>
                </a:lnTo>
                <a:lnTo>
                  <a:pt x="4526" y="11315"/>
                </a:lnTo>
                <a:lnTo>
                  <a:pt x="4891" y="11777"/>
                </a:lnTo>
                <a:lnTo>
                  <a:pt x="5256" y="12264"/>
                </a:lnTo>
                <a:lnTo>
                  <a:pt x="5621" y="12702"/>
                </a:lnTo>
                <a:lnTo>
                  <a:pt x="6011" y="13140"/>
                </a:lnTo>
                <a:lnTo>
                  <a:pt x="6449" y="13529"/>
                </a:lnTo>
                <a:lnTo>
                  <a:pt x="6862" y="13919"/>
                </a:lnTo>
                <a:lnTo>
                  <a:pt x="7763" y="14697"/>
                </a:lnTo>
                <a:lnTo>
                  <a:pt x="8176" y="15087"/>
                </a:lnTo>
                <a:lnTo>
                  <a:pt x="8614" y="15500"/>
                </a:lnTo>
                <a:lnTo>
                  <a:pt x="8590" y="15525"/>
                </a:lnTo>
                <a:lnTo>
                  <a:pt x="8517" y="15573"/>
                </a:lnTo>
                <a:lnTo>
                  <a:pt x="8468" y="15646"/>
                </a:lnTo>
                <a:lnTo>
                  <a:pt x="8468" y="15719"/>
                </a:lnTo>
                <a:lnTo>
                  <a:pt x="8395" y="15914"/>
                </a:lnTo>
                <a:lnTo>
                  <a:pt x="8322" y="16133"/>
                </a:lnTo>
                <a:lnTo>
                  <a:pt x="8176" y="16547"/>
                </a:lnTo>
                <a:lnTo>
                  <a:pt x="7227" y="15817"/>
                </a:lnTo>
                <a:lnTo>
                  <a:pt x="6303" y="15062"/>
                </a:lnTo>
                <a:lnTo>
                  <a:pt x="5840" y="14649"/>
                </a:lnTo>
                <a:lnTo>
                  <a:pt x="5378" y="14259"/>
                </a:lnTo>
                <a:lnTo>
                  <a:pt x="4964" y="13846"/>
                </a:lnTo>
                <a:lnTo>
                  <a:pt x="4551" y="13408"/>
                </a:lnTo>
                <a:lnTo>
                  <a:pt x="3821" y="12580"/>
                </a:lnTo>
                <a:lnTo>
                  <a:pt x="3456" y="12142"/>
                </a:lnTo>
                <a:lnTo>
                  <a:pt x="3091" y="11729"/>
                </a:lnTo>
                <a:lnTo>
                  <a:pt x="2702" y="11315"/>
                </a:lnTo>
                <a:lnTo>
                  <a:pt x="2288" y="10950"/>
                </a:lnTo>
                <a:lnTo>
                  <a:pt x="1850" y="10609"/>
                </a:lnTo>
                <a:lnTo>
                  <a:pt x="1607" y="10464"/>
                </a:lnTo>
                <a:lnTo>
                  <a:pt x="1388" y="10318"/>
                </a:lnTo>
                <a:lnTo>
                  <a:pt x="1534" y="10318"/>
                </a:lnTo>
                <a:lnTo>
                  <a:pt x="1655" y="10293"/>
                </a:lnTo>
                <a:lnTo>
                  <a:pt x="1947" y="10245"/>
                </a:lnTo>
                <a:lnTo>
                  <a:pt x="2507" y="10147"/>
                </a:lnTo>
                <a:lnTo>
                  <a:pt x="3066" y="10001"/>
                </a:lnTo>
                <a:close/>
                <a:moveTo>
                  <a:pt x="4989" y="16328"/>
                </a:moveTo>
                <a:lnTo>
                  <a:pt x="5110" y="16352"/>
                </a:lnTo>
                <a:lnTo>
                  <a:pt x="5086" y="16401"/>
                </a:lnTo>
                <a:lnTo>
                  <a:pt x="5062" y="16474"/>
                </a:lnTo>
                <a:lnTo>
                  <a:pt x="4989" y="16522"/>
                </a:lnTo>
                <a:lnTo>
                  <a:pt x="4843" y="16620"/>
                </a:lnTo>
                <a:lnTo>
                  <a:pt x="4551" y="16741"/>
                </a:lnTo>
                <a:lnTo>
                  <a:pt x="4551" y="16741"/>
                </a:lnTo>
                <a:lnTo>
                  <a:pt x="4599" y="16620"/>
                </a:lnTo>
                <a:lnTo>
                  <a:pt x="4672" y="16474"/>
                </a:lnTo>
                <a:lnTo>
                  <a:pt x="4770" y="16376"/>
                </a:lnTo>
                <a:lnTo>
                  <a:pt x="4867" y="16328"/>
                </a:lnTo>
                <a:close/>
                <a:moveTo>
                  <a:pt x="3237" y="13846"/>
                </a:moveTo>
                <a:lnTo>
                  <a:pt x="3115" y="13894"/>
                </a:lnTo>
                <a:lnTo>
                  <a:pt x="2993" y="13943"/>
                </a:lnTo>
                <a:lnTo>
                  <a:pt x="2896" y="14016"/>
                </a:lnTo>
                <a:lnTo>
                  <a:pt x="2702" y="14211"/>
                </a:lnTo>
                <a:lnTo>
                  <a:pt x="2531" y="14430"/>
                </a:lnTo>
                <a:lnTo>
                  <a:pt x="2385" y="14673"/>
                </a:lnTo>
                <a:lnTo>
                  <a:pt x="2264" y="14941"/>
                </a:lnTo>
                <a:lnTo>
                  <a:pt x="2045" y="15500"/>
                </a:lnTo>
                <a:lnTo>
                  <a:pt x="1923" y="15768"/>
                </a:lnTo>
                <a:lnTo>
                  <a:pt x="1777" y="16036"/>
                </a:lnTo>
                <a:lnTo>
                  <a:pt x="1607" y="16279"/>
                </a:lnTo>
                <a:lnTo>
                  <a:pt x="1509" y="16376"/>
                </a:lnTo>
                <a:lnTo>
                  <a:pt x="1412" y="16449"/>
                </a:lnTo>
                <a:lnTo>
                  <a:pt x="1363" y="16522"/>
                </a:lnTo>
                <a:lnTo>
                  <a:pt x="1315" y="16595"/>
                </a:lnTo>
                <a:lnTo>
                  <a:pt x="1290" y="16668"/>
                </a:lnTo>
                <a:lnTo>
                  <a:pt x="1315" y="16741"/>
                </a:lnTo>
                <a:lnTo>
                  <a:pt x="1339" y="16814"/>
                </a:lnTo>
                <a:lnTo>
                  <a:pt x="1388" y="16863"/>
                </a:lnTo>
                <a:lnTo>
                  <a:pt x="1436" y="16887"/>
                </a:lnTo>
                <a:lnTo>
                  <a:pt x="1534" y="16912"/>
                </a:lnTo>
                <a:lnTo>
                  <a:pt x="1631" y="16912"/>
                </a:lnTo>
                <a:lnTo>
                  <a:pt x="1728" y="16887"/>
                </a:lnTo>
                <a:lnTo>
                  <a:pt x="2288" y="16887"/>
                </a:lnTo>
                <a:lnTo>
                  <a:pt x="2556" y="16863"/>
                </a:lnTo>
                <a:lnTo>
                  <a:pt x="2799" y="16839"/>
                </a:lnTo>
                <a:lnTo>
                  <a:pt x="3042" y="16790"/>
                </a:lnTo>
                <a:lnTo>
                  <a:pt x="3285" y="16717"/>
                </a:lnTo>
                <a:lnTo>
                  <a:pt x="3431" y="16644"/>
                </a:lnTo>
                <a:lnTo>
                  <a:pt x="3553" y="16571"/>
                </a:lnTo>
                <a:lnTo>
                  <a:pt x="3650" y="16474"/>
                </a:lnTo>
                <a:lnTo>
                  <a:pt x="3772" y="16376"/>
                </a:lnTo>
                <a:lnTo>
                  <a:pt x="3918" y="16157"/>
                </a:lnTo>
                <a:lnTo>
                  <a:pt x="4064" y="15865"/>
                </a:lnTo>
                <a:lnTo>
                  <a:pt x="4210" y="15549"/>
                </a:lnTo>
                <a:lnTo>
                  <a:pt x="4283" y="15306"/>
                </a:lnTo>
                <a:lnTo>
                  <a:pt x="4332" y="15062"/>
                </a:lnTo>
                <a:lnTo>
                  <a:pt x="4380" y="14795"/>
                </a:lnTo>
                <a:lnTo>
                  <a:pt x="4356" y="14576"/>
                </a:lnTo>
                <a:lnTo>
                  <a:pt x="4356" y="14478"/>
                </a:lnTo>
                <a:lnTo>
                  <a:pt x="4307" y="14405"/>
                </a:lnTo>
                <a:lnTo>
                  <a:pt x="4259" y="14332"/>
                </a:lnTo>
                <a:lnTo>
                  <a:pt x="4186" y="14284"/>
                </a:lnTo>
                <a:lnTo>
                  <a:pt x="4113" y="14186"/>
                </a:lnTo>
                <a:lnTo>
                  <a:pt x="4040" y="14089"/>
                </a:lnTo>
                <a:lnTo>
                  <a:pt x="3942" y="14016"/>
                </a:lnTo>
                <a:lnTo>
                  <a:pt x="3845" y="13967"/>
                </a:lnTo>
                <a:lnTo>
                  <a:pt x="3626" y="13870"/>
                </a:lnTo>
                <a:lnTo>
                  <a:pt x="3383" y="13846"/>
                </a:lnTo>
                <a:close/>
                <a:moveTo>
                  <a:pt x="4818" y="15817"/>
                </a:moveTo>
                <a:lnTo>
                  <a:pt x="4697" y="15865"/>
                </a:lnTo>
                <a:lnTo>
                  <a:pt x="4575" y="15914"/>
                </a:lnTo>
                <a:lnTo>
                  <a:pt x="4453" y="15987"/>
                </a:lnTo>
                <a:lnTo>
                  <a:pt x="4356" y="16084"/>
                </a:lnTo>
                <a:lnTo>
                  <a:pt x="4259" y="16206"/>
                </a:lnTo>
                <a:lnTo>
                  <a:pt x="4161" y="16328"/>
                </a:lnTo>
                <a:lnTo>
                  <a:pt x="4088" y="16474"/>
                </a:lnTo>
                <a:lnTo>
                  <a:pt x="4040" y="16620"/>
                </a:lnTo>
                <a:lnTo>
                  <a:pt x="3991" y="16766"/>
                </a:lnTo>
                <a:lnTo>
                  <a:pt x="3967" y="16912"/>
                </a:lnTo>
                <a:lnTo>
                  <a:pt x="3967" y="17058"/>
                </a:lnTo>
                <a:lnTo>
                  <a:pt x="3991" y="17155"/>
                </a:lnTo>
                <a:lnTo>
                  <a:pt x="4064" y="17252"/>
                </a:lnTo>
                <a:lnTo>
                  <a:pt x="4161" y="17301"/>
                </a:lnTo>
                <a:lnTo>
                  <a:pt x="4210" y="17325"/>
                </a:lnTo>
                <a:lnTo>
                  <a:pt x="4259" y="17301"/>
                </a:lnTo>
                <a:lnTo>
                  <a:pt x="4502" y="17228"/>
                </a:lnTo>
                <a:lnTo>
                  <a:pt x="4721" y="17131"/>
                </a:lnTo>
                <a:lnTo>
                  <a:pt x="4989" y="17009"/>
                </a:lnTo>
                <a:lnTo>
                  <a:pt x="5135" y="16936"/>
                </a:lnTo>
                <a:lnTo>
                  <a:pt x="5256" y="16863"/>
                </a:lnTo>
                <a:lnTo>
                  <a:pt x="5354" y="16766"/>
                </a:lnTo>
                <a:lnTo>
                  <a:pt x="5427" y="16668"/>
                </a:lnTo>
                <a:lnTo>
                  <a:pt x="5500" y="16547"/>
                </a:lnTo>
                <a:lnTo>
                  <a:pt x="5524" y="16401"/>
                </a:lnTo>
                <a:lnTo>
                  <a:pt x="5524" y="16328"/>
                </a:lnTo>
                <a:lnTo>
                  <a:pt x="5500" y="16230"/>
                </a:lnTo>
                <a:lnTo>
                  <a:pt x="5451" y="16133"/>
                </a:lnTo>
                <a:lnTo>
                  <a:pt x="5402" y="16060"/>
                </a:lnTo>
                <a:lnTo>
                  <a:pt x="5305" y="15963"/>
                </a:lnTo>
                <a:lnTo>
                  <a:pt x="5208" y="15890"/>
                </a:lnTo>
                <a:lnTo>
                  <a:pt x="5086" y="15841"/>
                </a:lnTo>
                <a:lnTo>
                  <a:pt x="4964" y="15817"/>
                </a:lnTo>
                <a:close/>
                <a:moveTo>
                  <a:pt x="10001" y="14965"/>
                </a:moveTo>
                <a:lnTo>
                  <a:pt x="10099" y="15184"/>
                </a:lnTo>
                <a:lnTo>
                  <a:pt x="10220" y="15379"/>
                </a:lnTo>
                <a:lnTo>
                  <a:pt x="10488" y="15719"/>
                </a:lnTo>
                <a:lnTo>
                  <a:pt x="10731" y="16011"/>
                </a:lnTo>
                <a:lnTo>
                  <a:pt x="10999" y="16303"/>
                </a:lnTo>
                <a:lnTo>
                  <a:pt x="11242" y="16595"/>
                </a:lnTo>
                <a:lnTo>
                  <a:pt x="11339" y="16766"/>
                </a:lnTo>
                <a:lnTo>
                  <a:pt x="11412" y="16936"/>
                </a:lnTo>
                <a:lnTo>
                  <a:pt x="11437" y="17009"/>
                </a:lnTo>
                <a:lnTo>
                  <a:pt x="11485" y="17058"/>
                </a:lnTo>
                <a:lnTo>
                  <a:pt x="11558" y="17082"/>
                </a:lnTo>
                <a:lnTo>
                  <a:pt x="11607" y="17106"/>
                </a:lnTo>
                <a:lnTo>
                  <a:pt x="11607" y="17350"/>
                </a:lnTo>
                <a:lnTo>
                  <a:pt x="11583" y="17593"/>
                </a:lnTo>
                <a:lnTo>
                  <a:pt x="11412" y="17471"/>
                </a:lnTo>
                <a:lnTo>
                  <a:pt x="11266" y="17325"/>
                </a:lnTo>
                <a:lnTo>
                  <a:pt x="10974" y="17009"/>
                </a:lnTo>
                <a:lnTo>
                  <a:pt x="10488" y="16328"/>
                </a:lnTo>
                <a:lnTo>
                  <a:pt x="10099" y="15817"/>
                </a:lnTo>
                <a:lnTo>
                  <a:pt x="9855" y="15549"/>
                </a:lnTo>
                <a:lnTo>
                  <a:pt x="9709" y="15427"/>
                </a:lnTo>
                <a:lnTo>
                  <a:pt x="9588" y="15306"/>
                </a:lnTo>
                <a:lnTo>
                  <a:pt x="9855" y="15111"/>
                </a:lnTo>
                <a:lnTo>
                  <a:pt x="9928" y="15038"/>
                </a:lnTo>
                <a:lnTo>
                  <a:pt x="10001" y="14965"/>
                </a:lnTo>
                <a:close/>
                <a:moveTo>
                  <a:pt x="15135" y="1"/>
                </a:moveTo>
                <a:lnTo>
                  <a:pt x="14551" y="25"/>
                </a:lnTo>
                <a:lnTo>
                  <a:pt x="13967" y="74"/>
                </a:lnTo>
                <a:lnTo>
                  <a:pt x="13408" y="171"/>
                </a:lnTo>
                <a:lnTo>
                  <a:pt x="12824" y="293"/>
                </a:lnTo>
                <a:lnTo>
                  <a:pt x="12264" y="487"/>
                </a:lnTo>
                <a:lnTo>
                  <a:pt x="11753" y="706"/>
                </a:lnTo>
                <a:lnTo>
                  <a:pt x="11242" y="974"/>
                </a:lnTo>
                <a:lnTo>
                  <a:pt x="10755" y="1290"/>
                </a:lnTo>
                <a:lnTo>
                  <a:pt x="10318" y="1631"/>
                </a:lnTo>
                <a:lnTo>
                  <a:pt x="9880" y="2020"/>
                </a:lnTo>
                <a:lnTo>
                  <a:pt x="9466" y="2434"/>
                </a:lnTo>
                <a:lnTo>
                  <a:pt x="9052" y="2847"/>
                </a:lnTo>
                <a:lnTo>
                  <a:pt x="8663" y="3310"/>
                </a:lnTo>
                <a:lnTo>
                  <a:pt x="7933" y="4234"/>
                </a:lnTo>
                <a:lnTo>
                  <a:pt x="7203" y="5135"/>
                </a:lnTo>
                <a:lnTo>
                  <a:pt x="6814" y="5597"/>
                </a:lnTo>
                <a:lnTo>
                  <a:pt x="6400" y="6011"/>
                </a:lnTo>
                <a:lnTo>
                  <a:pt x="6205" y="6205"/>
                </a:lnTo>
                <a:lnTo>
                  <a:pt x="5889" y="6205"/>
                </a:lnTo>
                <a:lnTo>
                  <a:pt x="5548" y="6230"/>
                </a:lnTo>
                <a:lnTo>
                  <a:pt x="4916" y="6303"/>
                </a:lnTo>
                <a:lnTo>
                  <a:pt x="3991" y="6376"/>
                </a:lnTo>
                <a:lnTo>
                  <a:pt x="3066" y="6400"/>
                </a:lnTo>
                <a:lnTo>
                  <a:pt x="901" y="6400"/>
                </a:lnTo>
                <a:lnTo>
                  <a:pt x="171" y="6351"/>
                </a:lnTo>
                <a:lnTo>
                  <a:pt x="122" y="6351"/>
                </a:lnTo>
                <a:lnTo>
                  <a:pt x="74" y="6376"/>
                </a:lnTo>
                <a:lnTo>
                  <a:pt x="25" y="6449"/>
                </a:lnTo>
                <a:lnTo>
                  <a:pt x="1" y="6546"/>
                </a:lnTo>
                <a:lnTo>
                  <a:pt x="25" y="6619"/>
                </a:lnTo>
                <a:lnTo>
                  <a:pt x="1" y="6716"/>
                </a:lnTo>
                <a:lnTo>
                  <a:pt x="49" y="6789"/>
                </a:lnTo>
                <a:lnTo>
                  <a:pt x="195" y="7008"/>
                </a:lnTo>
                <a:lnTo>
                  <a:pt x="366" y="7227"/>
                </a:lnTo>
                <a:lnTo>
                  <a:pt x="731" y="7617"/>
                </a:lnTo>
                <a:lnTo>
                  <a:pt x="1120" y="7982"/>
                </a:lnTo>
                <a:lnTo>
                  <a:pt x="1534" y="8347"/>
                </a:lnTo>
                <a:lnTo>
                  <a:pt x="1923" y="8712"/>
                </a:lnTo>
                <a:lnTo>
                  <a:pt x="2337" y="9101"/>
                </a:lnTo>
                <a:lnTo>
                  <a:pt x="2507" y="9296"/>
                </a:lnTo>
                <a:lnTo>
                  <a:pt x="2702" y="9466"/>
                </a:lnTo>
                <a:lnTo>
                  <a:pt x="1923" y="9661"/>
                </a:lnTo>
                <a:lnTo>
                  <a:pt x="1680" y="9709"/>
                </a:lnTo>
                <a:lnTo>
                  <a:pt x="1412" y="9734"/>
                </a:lnTo>
                <a:lnTo>
                  <a:pt x="1193" y="9807"/>
                </a:lnTo>
                <a:lnTo>
                  <a:pt x="1071" y="9855"/>
                </a:lnTo>
                <a:lnTo>
                  <a:pt x="974" y="9928"/>
                </a:lnTo>
                <a:lnTo>
                  <a:pt x="925" y="9953"/>
                </a:lnTo>
                <a:lnTo>
                  <a:pt x="925" y="10001"/>
                </a:lnTo>
                <a:lnTo>
                  <a:pt x="925" y="10099"/>
                </a:lnTo>
                <a:lnTo>
                  <a:pt x="852" y="10123"/>
                </a:lnTo>
                <a:lnTo>
                  <a:pt x="804" y="10172"/>
                </a:lnTo>
                <a:lnTo>
                  <a:pt x="779" y="10220"/>
                </a:lnTo>
                <a:lnTo>
                  <a:pt x="755" y="10293"/>
                </a:lnTo>
                <a:lnTo>
                  <a:pt x="755" y="10342"/>
                </a:lnTo>
                <a:lnTo>
                  <a:pt x="755" y="10391"/>
                </a:lnTo>
                <a:lnTo>
                  <a:pt x="779" y="10439"/>
                </a:lnTo>
                <a:lnTo>
                  <a:pt x="852" y="10512"/>
                </a:lnTo>
                <a:lnTo>
                  <a:pt x="1363" y="10901"/>
                </a:lnTo>
                <a:lnTo>
                  <a:pt x="1850" y="11291"/>
                </a:lnTo>
                <a:lnTo>
                  <a:pt x="2312" y="11729"/>
                </a:lnTo>
                <a:lnTo>
                  <a:pt x="2774" y="12167"/>
                </a:lnTo>
                <a:lnTo>
                  <a:pt x="3164" y="12629"/>
                </a:lnTo>
                <a:lnTo>
                  <a:pt x="3553" y="13091"/>
                </a:lnTo>
                <a:lnTo>
                  <a:pt x="3967" y="13554"/>
                </a:lnTo>
                <a:lnTo>
                  <a:pt x="4356" y="13992"/>
                </a:lnTo>
                <a:lnTo>
                  <a:pt x="4794" y="14454"/>
                </a:lnTo>
                <a:lnTo>
                  <a:pt x="5256" y="14892"/>
                </a:lnTo>
                <a:lnTo>
                  <a:pt x="5743" y="15330"/>
                </a:lnTo>
                <a:lnTo>
                  <a:pt x="6230" y="15744"/>
                </a:lnTo>
                <a:lnTo>
                  <a:pt x="7227" y="16522"/>
                </a:lnTo>
                <a:lnTo>
                  <a:pt x="8249" y="17301"/>
                </a:lnTo>
                <a:lnTo>
                  <a:pt x="8347" y="17350"/>
                </a:lnTo>
                <a:lnTo>
                  <a:pt x="8444" y="17350"/>
                </a:lnTo>
                <a:lnTo>
                  <a:pt x="8517" y="17325"/>
                </a:lnTo>
                <a:lnTo>
                  <a:pt x="8590" y="17277"/>
                </a:lnTo>
                <a:lnTo>
                  <a:pt x="8639" y="17204"/>
                </a:lnTo>
                <a:lnTo>
                  <a:pt x="8663" y="17106"/>
                </a:lnTo>
                <a:lnTo>
                  <a:pt x="8663" y="17009"/>
                </a:lnTo>
                <a:lnTo>
                  <a:pt x="8614" y="16912"/>
                </a:lnTo>
                <a:lnTo>
                  <a:pt x="8760" y="16620"/>
                </a:lnTo>
                <a:lnTo>
                  <a:pt x="8858" y="16328"/>
                </a:lnTo>
                <a:lnTo>
                  <a:pt x="8955" y="16011"/>
                </a:lnTo>
                <a:lnTo>
                  <a:pt x="9004" y="15695"/>
                </a:lnTo>
                <a:lnTo>
                  <a:pt x="9174" y="15598"/>
                </a:lnTo>
                <a:lnTo>
                  <a:pt x="9466" y="15914"/>
                </a:lnTo>
                <a:lnTo>
                  <a:pt x="9831" y="16376"/>
                </a:lnTo>
                <a:lnTo>
                  <a:pt x="10196" y="16887"/>
                </a:lnTo>
                <a:lnTo>
                  <a:pt x="10464" y="17252"/>
                </a:lnTo>
                <a:lnTo>
                  <a:pt x="10755" y="17617"/>
                </a:lnTo>
                <a:lnTo>
                  <a:pt x="10901" y="17788"/>
                </a:lnTo>
                <a:lnTo>
                  <a:pt x="11072" y="17934"/>
                </a:lnTo>
                <a:lnTo>
                  <a:pt x="11242" y="18080"/>
                </a:lnTo>
                <a:lnTo>
                  <a:pt x="11437" y="18201"/>
                </a:lnTo>
                <a:lnTo>
                  <a:pt x="11510" y="18226"/>
                </a:lnTo>
                <a:lnTo>
                  <a:pt x="11558" y="18250"/>
                </a:lnTo>
                <a:lnTo>
                  <a:pt x="11631" y="18250"/>
                </a:lnTo>
                <a:lnTo>
                  <a:pt x="11704" y="18226"/>
                </a:lnTo>
                <a:lnTo>
                  <a:pt x="11826" y="18226"/>
                </a:lnTo>
                <a:lnTo>
                  <a:pt x="11948" y="18177"/>
                </a:lnTo>
                <a:lnTo>
                  <a:pt x="12045" y="18128"/>
                </a:lnTo>
                <a:lnTo>
                  <a:pt x="12094" y="18007"/>
                </a:lnTo>
                <a:lnTo>
                  <a:pt x="12167" y="17763"/>
                </a:lnTo>
                <a:lnTo>
                  <a:pt x="12191" y="17520"/>
                </a:lnTo>
                <a:lnTo>
                  <a:pt x="12240" y="17033"/>
                </a:lnTo>
                <a:lnTo>
                  <a:pt x="12264" y="16279"/>
                </a:lnTo>
                <a:lnTo>
                  <a:pt x="12264" y="15549"/>
                </a:lnTo>
                <a:lnTo>
                  <a:pt x="12288" y="14746"/>
                </a:lnTo>
                <a:lnTo>
                  <a:pt x="12337" y="13967"/>
                </a:lnTo>
                <a:lnTo>
                  <a:pt x="12361" y="13651"/>
                </a:lnTo>
                <a:lnTo>
                  <a:pt x="12386" y="13335"/>
                </a:lnTo>
                <a:lnTo>
                  <a:pt x="12361" y="13018"/>
                </a:lnTo>
                <a:lnTo>
                  <a:pt x="12337" y="12848"/>
                </a:lnTo>
                <a:lnTo>
                  <a:pt x="12288" y="12726"/>
                </a:lnTo>
                <a:lnTo>
                  <a:pt x="12775" y="12191"/>
                </a:lnTo>
                <a:lnTo>
                  <a:pt x="13335" y="11607"/>
                </a:lnTo>
                <a:lnTo>
                  <a:pt x="13943" y="11047"/>
                </a:lnTo>
                <a:lnTo>
                  <a:pt x="14527" y="10464"/>
                </a:lnTo>
                <a:lnTo>
                  <a:pt x="15087" y="9880"/>
                </a:lnTo>
                <a:lnTo>
                  <a:pt x="15622" y="9247"/>
                </a:lnTo>
                <a:lnTo>
                  <a:pt x="15865" y="8931"/>
                </a:lnTo>
                <a:lnTo>
                  <a:pt x="16157" y="8639"/>
                </a:lnTo>
                <a:lnTo>
                  <a:pt x="16717" y="8055"/>
                </a:lnTo>
                <a:lnTo>
                  <a:pt x="17277" y="7446"/>
                </a:lnTo>
                <a:lnTo>
                  <a:pt x="17471" y="7227"/>
                </a:lnTo>
                <a:lnTo>
                  <a:pt x="17666" y="6960"/>
                </a:lnTo>
                <a:lnTo>
                  <a:pt x="17836" y="6716"/>
                </a:lnTo>
                <a:lnTo>
                  <a:pt x="17982" y="6449"/>
                </a:lnTo>
                <a:lnTo>
                  <a:pt x="18104" y="6157"/>
                </a:lnTo>
                <a:lnTo>
                  <a:pt x="18250" y="5889"/>
                </a:lnTo>
                <a:lnTo>
                  <a:pt x="18347" y="5597"/>
                </a:lnTo>
                <a:lnTo>
                  <a:pt x="18445" y="5305"/>
                </a:lnTo>
                <a:lnTo>
                  <a:pt x="18591" y="4721"/>
                </a:lnTo>
                <a:lnTo>
                  <a:pt x="18688" y="4113"/>
                </a:lnTo>
                <a:lnTo>
                  <a:pt x="18736" y="3480"/>
                </a:lnTo>
                <a:lnTo>
                  <a:pt x="18736" y="2872"/>
                </a:lnTo>
                <a:lnTo>
                  <a:pt x="18712" y="2312"/>
                </a:lnTo>
                <a:lnTo>
                  <a:pt x="18688" y="1899"/>
                </a:lnTo>
                <a:lnTo>
                  <a:pt x="18639" y="1436"/>
                </a:lnTo>
                <a:lnTo>
                  <a:pt x="18542" y="998"/>
                </a:lnTo>
                <a:lnTo>
                  <a:pt x="18493" y="828"/>
                </a:lnTo>
                <a:lnTo>
                  <a:pt x="18420" y="658"/>
                </a:lnTo>
                <a:lnTo>
                  <a:pt x="18323" y="536"/>
                </a:lnTo>
                <a:lnTo>
                  <a:pt x="18226" y="463"/>
                </a:lnTo>
                <a:lnTo>
                  <a:pt x="18104" y="414"/>
                </a:lnTo>
                <a:lnTo>
                  <a:pt x="17982" y="439"/>
                </a:lnTo>
                <a:lnTo>
                  <a:pt x="17447" y="268"/>
                </a:lnTo>
                <a:lnTo>
                  <a:pt x="16863" y="147"/>
                </a:lnTo>
                <a:lnTo>
                  <a:pt x="16303" y="49"/>
                </a:lnTo>
                <a:lnTo>
                  <a:pt x="15719"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6D9EEB"/>
              </a:solidFill>
            </a:endParaRPr>
          </a:p>
        </p:txBody>
      </p:sp>
      <p:sp>
        <p:nvSpPr>
          <p:cNvPr id="135" name="Google Shape;135;p21"/>
          <p:cNvSpPr/>
          <p:nvPr/>
        </p:nvSpPr>
        <p:spPr>
          <a:xfrm>
            <a:off x="1070214" y="485999"/>
            <a:ext cx="293240" cy="284954"/>
          </a:xfrm>
          <a:custGeom>
            <a:avLst/>
            <a:gdLst/>
            <a:ahLst/>
            <a:cxnLst/>
            <a:rect l="l" t="t" r="r" b="b"/>
            <a:pathLst>
              <a:path w="15501" h="15063" extrusionOk="0">
                <a:moveTo>
                  <a:pt x="7957" y="925"/>
                </a:moveTo>
                <a:lnTo>
                  <a:pt x="8249" y="1533"/>
                </a:lnTo>
                <a:lnTo>
                  <a:pt x="8103" y="1606"/>
                </a:lnTo>
                <a:lnTo>
                  <a:pt x="7957" y="1704"/>
                </a:lnTo>
                <a:lnTo>
                  <a:pt x="7933" y="1752"/>
                </a:lnTo>
                <a:lnTo>
                  <a:pt x="7933" y="1339"/>
                </a:lnTo>
                <a:lnTo>
                  <a:pt x="7957" y="925"/>
                </a:lnTo>
                <a:close/>
                <a:moveTo>
                  <a:pt x="8371" y="1801"/>
                </a:moveTo>
                <a:lnTo>
                  <a:pt x="8492" y="2020"/>
                </a:lnTo>
                <a:lnTo>
                  <a:pt x="8346" y="2117"/>
                </a:lnTo>
                <a:lnTo>
                  <a:pt x="8200" y="2215"/>
                </a:lnTo>
                <a:lnTo>
                  <a:pt x="8079" y="2288"/>
                </a:lnTo>
                <a:lnTo>
                  <a:pt x="7957" y="2409"/>
                </a:lnTo>
                <a:lnTo>
                  <a:pt x="7933" y="2069"/>
                </a:lnTo>
                <a:lnTo>
                  <a:pt x="8127" y="1971"/>
                </a:lnTo>
                <a:lnTo>
                  <a:pt x="8249" y="1898"/>
                </a:lnTo>
                <a:lnTo>
                  <a:pt x="8371" y="1801"/>
                </a:lnTo>
                <a:close/>
                <a:moveTo>
                  <a:pt x="8663" y="2336"/>
                </a:moveTo>
                <a:lnTo>
                  <a:pt x="8784" y="2628"/>
                </a:lnTo>
                <a:lnTo>
                  <a:pt x="8687" y="2653"/>
                </a:lnTo>
                <a:lnTo>
                  <a:pt x="8590" y="2726"/>
                </a:lnTo>
                <a:lnTo>
                  <a:pt x="8419" y="2847"/>
                </a:lnTo>
                <a:lnTo>
                  <a:pt x="8225" y="2993"/>
                </a:lnTo>
                <a:lnTo>
                  <a:pt x="8054" y="3164"/>
                </a:lnTo>
                <a:lnTo>
                  <a:pt x="8006" y="2750"/>
                </a:lnTo>
                <a:lnTo>
                  <a:pt x="8176" y="2653"/>
                </a:lnTo>
                <a:lnTo>
                  <a:pt x="8322" y="2531"/>
                </a:lnTo>
                <a:lnTo>
                  <a:pt x="8565" y="2385"/>
                </a:lnTo>
                <a:lnTo>
                  <a:pt x="8663" y="2336"/>
                </a:lnTo>
                <a:close/>
                <a:moveTo>
                  <a:pt x="8979" y="2945"/>
                </a:moveTo>
                <a:lnTo>
                  <a:pt x="8979" y="2969"/>
                </a:lnTo>
                <a:lnTo>
                  <a:pt x="9076" y="3164"/>
                </a:lnTo>
                <a:lnTo>
                  <a:pt x="8857" y="3285"/>
                </a:lnTo>
                <a:lnTo>
                  <a:pt x="8663" y="3431"/>
                </a:lnTo>
                <a:lnTo>
                  <a:pt x="8371" y="3626"/>
                </a:lnTo>
                <a:lnTo>
                  <a:pt x="8079" y="3821"/>
                </a:lnTo>
                <a:lnTo>
                  <a:pt x="8054" y="3504"/>
                </a:lnTo>
                <a:lnTo>
                  <a:pt x="8200" y="3456"/>
                </a:lnTo>
                <a:lnTo>
                  <a:pt x="8322" y="3383"/>
                </a:lnTo>
                <a:lnTo>
                  <a:pt x="8541" y="3212"/>
                </a:lnTo>
                <a:lnTo>
                  <a:pt x="8833" y="3018"/>
                </a:lnTo>
                <a:lnTo>
                  <a:pt x="8979" y="2945"/>
                </a:lnTo>
                <a:close/>
                <a:moveTo>
                  <a:pt x="9271" y="3529"/>
                </a:moveTo>
                <a:lnTo>
                  <a:pt x="9393" y="3796"/>
                </a:lnTo>
                <a:lnTo>
                  <a:pt x="8736" y="4186"/>
                </a:lnTo>
                <a:lnTo>
                  <a:pt x="8419" y="4380"/>
                </a:lnTo>
                <a:lnTo>
                  <a:pt x="8249" y="4478"/>
                </a:lnTo>
                <a:lnTo>
                  <a:pt x="8103" y="4599"/>
                </a:lnTo>
                <a:lnTo>
                  <a:pt x="8079" y="4113"/>
                </a:lnTo>
                <a:lnTo>
                  <a:pt x="8225" y="4088"/>
                </a:lnTo>
                <a:lnTo>
                  <a:pt x="8371" y="4040"/>
                </a:lnTo>
                <a:lnTo>
                  <a:pt x="8663" y="3894"/>
                </a:lnTo>
                <a:lnTo>
                  <a:pt x="9052" y="3650"/>
                </a:lnTo>
                <a:lnTo>
                  <a:pt x="9271" y="3529"/>
                </a:lnTo>
                <a:close/>
                <a:moveTo>
                  <a:pt x="9587" y="4186"/>
                </a:moveTo>
                <a:lnTo>
                  <a:pt x="9660" y="4332"/>
                </a:lnTo>
                <a:lnTo>
                  <a:pt x="9490" y="4429"/>
                </a:lnTo>
                <a:lnTo>
                  <a:pt x="9344" y="4551"/>
                </a:lnTo>
                <a:lnTo>
                  <a:pt x="9052" y="4770"/>
                </a:lnTo>
                <a:lnTo>
                  <a:pt x="8809" y="4916"/>
                </a:lnTo>
                <a:lnTo>
                  <a:pt x="8590" y="5110"/>
                </a:lnTo>
                <a:lnTo>
                  <a:pt x="8371" y="5305"/>
                </a:lnTo>
                <a:lnTo>
                  <a:pt x="8176" y="5524"/>
                </a:lnTo>
                <a:lnTo>
                  <a:pt x="8127" y="4794"/>
                </a:lnTo>
                <a:lnTo>
                  <a:pt x="8322" y="4794"/>
                </a:lnTo>
                <a:lnTo>
                  <a:pt x="8492" y="4721"/>
                </a:lnTo>
                <a:lnTo>
                  <a:pt x="8833" y="4575"/>
                </a:lnTo>
                <a:lnTo>
                  <a:pt x="9222" y="4380"/>
                </a:lnTo>
                <a:lnTo>
                  <a:pt x="9587" y="4186"/>
                </a:lnTo>
                <a:close/>
                <a:moveTo>
                  <a:pt x="14965" y="5938"/>
                </a:moveTo>
                <a:lnTo>
                  <a:pt x="14795" y="6059"/>
                </a:lnTo>
                <a:lnTo>
                  <a:pt x="14649" y="6205"/>
                </a:lnTo>
                <a:lnTo>
                  <a:pt x="14576" y="6181"/>
                </a:lnTo>
                <a:lnTo>
                  <a:pt x="14332" y="6157"/>
                </a:lnTo>
                <a:lnTo>
                  <a:pt x="14965" y="5938"/>
                </a:lnTo>
                <a:close/>
                <a:moveTo>
                  <a:pt x="2190" y="5840"/>
                </a:moveTo>
                <a:lnTo>
                  <a:pt x="2093" y="5986"/>
                </a:lnTo>
                <a:lnTo>
                  <a:pt x="2044" y="6132"/>
                </a:lnTo>
                <a:lnTo>
                  <a:pt x="2044" y="6181"/>
                </a:lnTo>
                <a:lnTo>
                  <a:pt x="2044" y="6254"/>
                </a:lnTo>
                <a:lnTo>
                  <a:pt x="1874" y="6181"/>
                </a:lnTo>
                <a:lnTo>
                  <a:pt x="1679" y="6108"/>
                </a:lnTo>
                <a:lnTo>
                  <a:pt x="1266" y="5962"/>
                </a:lnTo>
                <a:lnTo>
                  <a:pt x="2190" y="5840"/>
                </a:lnTo>
                <a:close/>
                <a:moveTo>
                  <a:pt x="3018" y="5743"/>
                </a:moveTo>
                <a:lnTo>
                  <a:pt x="2677" y="6132"/>
                </a:lnTo>
                <a:lnTo>
                  <a:pt x="2555" y="6302"/>
                </a:lnTo>
                <a:lnTo>
                  <a:pt x="2288" y="6278"/>
                </a:lnTo>
                <a:lnTo>
                  <a:pt x="2312" y="6254"/>
                </a:lnTo>
                <a:lnTo>
                  <a:pt x="2409" y="6181"/>
                </a:lnTo>
                <a:lnTo>
                  <a:pt x="2482" y="6059"/>
                </a:lnTo>
                <a:lnTo>
                  <a:pt x="2604" y="5938"/>
                </a:lnTo>
                <a:lnTo>
                  <a:pt x="2750" y="5816"/>
                </a:lnTo>
                <a:lnTo>
                  <a:pt x="2823" y="5767"/>
                </a:lnTo>
                <a:lnTo>
                  <a:pt x="3018" y="5743"/>
                </a:lnTo>
                <a:close/>
                <a:moveTo>
                  <a:pt x="9879" y="4672"/>
                </a:moveTo>
                <a:lnTo>
                  <a:pt x="9977" y="4818"/>
                </a:lnTo>
                <a:lnTo>
                  <a:pt x="9952" y="4818"/>
                </a:lnTo>
                <a:lnTo>
                  <a:pt x="9733" y="5062"/>
                </a:lnTo>
                <a:lnTo>
                  <a:pt x="9490" y="5281"/>
                </a:lnTo>
                <a:lnTo>
                  <a:pt x="8979" y="5719"/>
                </a:lnTo>
                <a:lnTo>
                  <a:pt x="8590" y="6035"/>
                </a:lnTo>
                <a:lnTo>
                  <a:pt x="8395" y="6181"/>
                </a:lnTo>
                <a:lnTo>
                  <a:pt x="8200" y="6351"/>
                </a:lnTo>
                <a:lnTo>
                  <a:pt x="8176" y="5694"/>
                </a:lnTo>
                <a:lnTo>
                  <a:pt x="8468" y="5573"/>
                </a:lnTo>
                <a:lnTo>
                  <a:pt x="8736" y="5402"/>
                </a:lnTo>
                <a:lnTo>
                  <a:pt x="9247" y="5086"/>
                </a:lnTo>
                <a:lnTo>
                  <a:pt x="9539" y="4916"/>
                </a:lnTo>
                <a:lnTo>
                  <a:pt x="9709" y="4794"/>
                </a:lnTo>
                <a:lnTo>
                  <a:pt x="9879" y="4672"/>
                </a:lnTo>
                <a:close/>
                <a:moveTo>
                  <a:pt x="3967" y="5597"/>
                </a:moveTo>
                <a:lnTo>
                  <a:pt x="3869" y="5719"/>
                </a:lnTo>
                <a:lnTo>
                  <a:pt x="3723" y="5986"/>
                </a:lnTo>
                <a:lnTo>
                  <a:pt x="3553" y="6229"/>
                </a:lnTo>
                <a:lnTo>
                  <a:pt x="3504" y="6327"/>
                </a:lnTo>
                <a:lnTo>
                  <a:pt x="3456" y="6424"/>
                </a:lnTo>
                <a:lnTo>
                  <a:pt x="3164" y="6375"/>
                </a:lnTo>
                <a:lnTo>
                  <a:pt x="2920" y="6327"/>
                </a:lnTo>
                <a:lnTo>
                  <a:pt x="3066" y="6181"/>
                </a:lnTo>
                <a:lnTo>
                  <a:pt x="3431" y="5792"/>
                </a:lnTo>
                <a:lnTo>
                  <a:pt x="3602" y="5646"/>
                </a:lnTo>
                <a:lnTo>
                  <a:pt x="3967" y="5597"/>
                </a:lnTo>
                <a:close/>
                <a:moveTo>
                  <a:pt x="5110" y="5354"/>
                </a:moveTo>
                <a:lnTo>
                  <a:pt x="4989" y="5475"/>
                </a:lnTo>
                <a:lnTo>
                  <a:pt x="4867" y="5597"/>
                </a:lnTo>
                <a:lnTo>
                  <a:pt x="4648" y="5865"/>
                </a:lnTo>
                <a:lnTo>
                  <a:pt x="4380" y="6205"/>
                </a:lnTo>
                <a:lnTo>
                  <a:pt x="4234" y="6400"/>
                </a:lnTo>
                <a:lnTo>
                  <a:pt x="4113" y="6594"/>
                </a:lnTo>
                <a:lnTo>
                  <a:pt x="3723" y="6497"/>
                </a:lnTo>
                <a:lnTo>
                  <a:pt x="3821" y="6400"/>
                </a:lnTo>
                <a:lnTo>
                  <a:pt x="3869" y="6278"/>
                </a:lnTo>
                <a:lnTo>
                  <a:pt x="3991" y="6084"/>
                </a:lnTo>
                <a:lnTo>
                  <a:pt x="4137" y="5865"/>
                </a:lnTo>
                <a:lnTo>
                  <a:pt x="4307" y="5694"/>
                </a:lnTo>
                <a:lnTo>
                  <a:pt x="4405" y="5597"/>
                </a:lnTo>
                <a:lnTo>
                  <a:pt x="4526" y="5500"/>
                </a:lnTo>
                <a:lnTo>
                  <a:pt x="5110" y="5354"/>
                </a:lnTo>
                <a:close/>
                <a:moveTo>
                  <a:pt x="14065" y="6254"/>
                </a:moveTo>
                <a:lnTo>
                  <a:pt x="14138" y="6327"/>
                </a:lnTo>
                <a:lnTo>
                  <a:pt x="14235" y="6375"/>
                </a:lnTo>
                <a:lnTo>
                  <a:pt x="14430" y="6448"/>
                </a:lnTo>
                <a:lnTo>
                  <a:pt x="14186" y="6740"/>
                </a:lnTo>
                <a:lnTo>
                  <a:pt x="14016" y="6643"/>
                </a:lnTo>
                <a:lnTo>
                  <a:pt x="13846" y="6546"/>
                </a:lnTo>
                <a:lnTo>
                  <a:pt x="13675" y="6497"/>
                </a:lnTo>
                <a:lnTo>
                  <a:pt x="13481" y="6448"/>
                </a:lnTo>
                <a:lnTo>
                  <a:pt x="14065" y="6254"/>
                </a:lnTo>
                <a:close/>
                <a:moveTo>
                  <a:pt x="5573" y="5451"/>
                </a:moveTo>
                <a:lnTo>
                  <a:pt x="5719" y="5621"/>
                </a:lnTo>
                <a:lnTo>
                  <a:pt x="5840" y="5767"/>
                </a:lnTo>
                <a:lnTo>
                  <a:pt x="5816" y="5767"/>
                </a:lnTo>
                <a:lnTo>
                  <a:pt x="5670" y="5840"/>
                </a:lnTo>
                <a:lnTo>
                  <a:pt x="5548" y="5962"/>
                </a:lnTo>
                <a:lnTo>
                  <a:pt x="5354" y="6205"/>
                </a:lnTo>
                <a:lnTo>
                  <a:pt x="5110" y="6473"/>
                </a:lnTo>
                <a:lnTo>
                  <a:pt x="4989" y="6619"/>
                </a:lnTo>
                <a:lnTo>
                  <a:pt x="4916" y="6765"/>
                </a:lnTo>
                <a:lnTo>
                  <a:pt x="4429" y="6667"/>
                </a:lnTo>
                <a:lnTo>
                  <a:pt x="4551" y="6546"/>
                </a:lnTo>
                <a:lnTo>
                  <a:pt x="4648" y="6424"/>
                </a:lnTo>
                <a:lnTo>
                  <a:pt x="4843" y="6157"/>
                </a:lnTo>
                <a:lnTo>
                  <a:pt x="5159" y="5816"/>
                </a:lnTo>
                <a:lnTo>
                  <a:pt x="5354" y="5646"/>
                </a:lnTo>
                <a:lnTo>
                  <a:pt x="5475" y="5548"/>
                </a:lnTo>
                <a:lnTo>
                  <a:pt x="5548" y="5451"/>
                </a:lnTo>
                <a:close/>
                <a:moveTo>
                  <a:pt x="6035" y="5962"/>
                </a:moveTo>
                <a:lnTo>
                  <a:pt x="6278" y="6254"/>
                </a:lnTo>
                <a:lnTo>
                  <a:pt x="6157" y="6424"/>
                </a:lnTo>
                <a:lnTo>
                  <a:pt x="6011" y="6643"/>
                </a:lnTo>
                <a:lnTo>
                  <a:pt x="5889" y="6862"/>
                </a:lnTo>
                <a:lnTo>
                  <a:pt x="5840" y="6935"/>
                </a:lnTo>
                <a:lnTo>
                  <a:pt x="5840" y="7008"/>
                </a:lnTo>
                <a:lnTo>
                  <a:pt x="5232" y="6838"/>
                </a:lnTo>
                <a:lnTo>
                  <a:pt x="5402" y="6692"/>
                </a:lnTo>
                <a:lnTo>
                  <a:pt x="5548" y="6546"/>
                </a:lnTo>
                <a:lnTo>
                  <a:pt x="5767" y="6278"/>
                </a:lnTo>
                <a:lnTo>
                  <a:pt x="5889" y="6157"/>
                </a:lnTo>
                <a:lnTo>
                  <a:pt x="6011" y="6011"/>
                </a:lnTo>
                <a:lnTo>
                  <a:pt x="6035" y="5962"/>
                </a:lnTo>
                <a:close/>
                <a:moveTo>
                  <a:pt x="7519" y="925"/>
                </a:moveTo>
                <a:lnTo>
                  <a:pt x="7470" y="1120"/>
                </a:lnTo>
                <a:lnTo>
                  <a:pt x="7470" y="1314"/>
                </a:lnTo>
                <a:lnTo>
                  <a:pt x="7470" y="1704"/>
                </a:lnTo>
                <a:lnTo>
                  <a:pt x="7495" y="2093"/>
                </a:lnTo>
                <a:lnTo>
                  <a:pt x="7519" y="2482"/>
                </a:lnTo>
                <a:lnTo>
                  <a:pt x="7592" y="3285"/>
                </a:lnTo>
                <a:lnTo>
                  <a:pt x="7665" y="4234"/>
                </a:lnTo>
                <a:lnTo>
                  <a:pt x="7714" y="5183"/>
                </a:lnTo>
                <a:lnTo>
                  <a:pt x="7714" y="6132"/>
                </a:lnTo>
                <a:lnTo>
                  <a:pt x="7714" y="7081"/>
                </a:lnTo>
                <a:lnTo>
                  <a:pt x="7519" y="6886"/>
                </a:lnTo>
                <a:lnTo>
                  <a:pt x="7324" y="6716"/>
                </a:lnTo>
                <a:lnTo>
                  <a:pt x="7032" y="6473"/>
                </a:lnTo>
                <a:lnTo>
                  <a:pt x="6522" y="5913"/>
                </a:lnTo>
                <a:lnTo>
                  <a:pt x="5986" y="5354"/>
                </a:lnTo>
                <a:lnTo>
                  <a:pt x="5792" y="5159"/>
                </a:lnTo>
                <a:lnTo>
                  <a:pt x="5670" y="5086"/>
                </a:lnTo>
                <a:lnTo>
                  <a:pt x="5573" y="5013"/>
                </a:lnTo>
                <a:lnTo>
                  <a:pt x="5719" y="4721"/>
                </a:lnTo>
                <a:lnTo>
                  <a:pt x="5913" y="4453"/>
                </a:lnTo>
                <a:lnTo>
                  <a:pt x="6278" y="3894"/>
                </a:lnTo>
                <a:lnTo>
                  <a:pt x="6449" y="3626"/>
                </a:lnTo>
                <a:lnTo>
                  <a:pt x="6570" y="3358"/>
                </a:lnTo>
                <a:lnTo>
                  <a:pt x="6692" y="3066"/>
                </a:lnTo>
                <a:lnTo>
                  <a:pt x="6789" y="2774"/>
                </a:lnTo>
                <a:lnTo>
                  <a:pt x="6984" y="2166"/>
                </a:lnTo>
                <a:lnTo>
                  <a:pt x="7203" y="1558"/>
                </a:lnTo>
                <a:lnTo>
                  <a:pt x="7349" y="1217"/>
                </a:lnTo>
                <a:lnTo>
                  <a:pt x="7519" y="925"/>
                </a:lnTo>
                <a:close/>
                <a:moveTo>
                  <a:pt x="6497" y="6497"/>
                </a:moveTo>
                <a:lnTo>
                  <a:pt x="6522" y="6521"/>
                </a:lnTo>
                <a:lnTo>
                  <a:pt x="6716" y="6716"/>
                </a:lnTo>
                <a:lnTo>
                  <a:pt x="6643" y="6765"/>
                </a:lnTo>
                <a:lnTo>
                  <a:pt x="6595" y="6789"/>
                </a:lnTo>
                <a:lnTo>
                  <a:pt x="6497" y="6911"/>
                </a:lnTo>
                <a:lnTo>
                  <a:pt x="6400" y="7008"/>
                </a:lnTo>
                <a:lnTo>
                  <a:pt x="6327" y="7130"/>
                </a:lnTo>
                <a:lnTo>
                  <a:pt x="5986" y="7057"/>
                </a:lnTo>
                <a:lnTo>
                  <a:pt x="6059" y="7008"/>
                </a:lnTo>
                <a:lnTo>
                  <a:pt x="6132" y="6935"/>
                </a:lnTo>
                <a:lnTo>
                  <a:pt x="6254" y="6838"/>
                </a:lnTo>
                <a:lnTo>
                  <a:pt x="6497" y="6497"/>
                </a:lnTo>
                <a:close/>
                <a:moveTo>
                  <a:pt x="13286" y="6521"/>
                </a:moveTo>
                <a:lnTo>
                  <a:pt x="13627" y="6740"/>
                </a:lnTo>
                <a:lnTo>
                  <a:pt x="13967" y="6935"/>
                </a:lnTo>
                <a:lnTo>
                  <a:pt x="13870" y="7032"/>
                </a:lnTo>
                <a:lnTo>
                  <a:pt x="13724" y="7178"/>
                </a:lnTo>
                <a:lnTo>
                  <a:pt x="13578" y="7081"/>
                </a:lnTo>
                <a:lnTo>
                  <a:pt x="13456" y="7032"/>
                </a:lnTo>
                <a:lnTo>
                  <a:pt x="13164" y="6911"/>
                </a:lnTo>
                <a:lnTo>
                  <a:pt x="12897" y="6813"/>
                </a:lnTo>
                <a:lnTo>
                  <a:pt x="12653" y="6716"/>
                </a:lnTo>
                <a:lnTo>
                  <a:pt x="13286" y="6521"/>
                </a:lnTo>
                <a:close/>
                <a:moveTo>
                  <a:pt x="10171" y="5062"/>
                </a:moveTo>
                <a:lnTo>
                  <a:pt x="10220" y="5135"/>
                </a:lnTo>
                <a:lnTo>
                  <a:pt x="10196" y="5159"/>
                </a:lnTo>
                <a:lnTo>
                  <a:pt x="9587" y="5816"/>
                </a:lnTo>
                <a:lnTo>
                  <a:pt x="9003" y="6521"/>
                </a:lnTo>
                <a:lnTo>
                  <a:pt x="8809" y="6716"/>
                </a:lnTo>
                <a:lnTo>
                  <a:pt x="8590" y="6935"/>
                </a:lnTo>
                <a:lnTo>
                  <a:pt x="8371" y="7154"/>
                </a:lnTo>
                <a:lnTo>
                  <a:pt x="8152" y="7373"/>
                </a:lnTo>
                <a:lnTo>
                  <a:pt x="8200" y="6740"/>
                </a:lnTo>
                <a:lnTo>
                  <a:pt x="8444" y="6570"/>
                </a:lnTo>
                <a:lnTo>
                  <a:pt x="8663" y="6400"/>
                </a:lnTo>
                <a:lnTo>
                  <a:pt x="9101" y="6035"/>
                </a:lnTo>
                <a:lnTo>
                  <a:pt x="9660" y="5573"/>
                </a:lnTo>
                <a:lnTo>
                  <a:pt x="9928" y="5329"/>
                </a:lnTo>
                <a:lnTo>
                  <a:pt x="10171" y="5062"/>
                </a:lnTo>
                <a:close/>
                <a:moveTo>
                  <a:pt x="10488" y="5329"/>
                </a:moveTo>
                <a:lnTo>
                  <a:pt x="10731" y="5427"/>
                </a:lnTo>
                <a:lnTo>
                  <a:pt x="10999" y="5500"/>
                </a:lnTo>
                <a:lnTo>
                  <a:pt x="11510" y="5597"/>
                </a:lnTo>
                <a:lnTo>
                  <a:pt x="11850" y="5670"/>
                </a:lnTo>
                <a:lnTo>
                  <a:pt x="12167" y="5694"/>
                </a:lnTo>
                <a:lnTo>
                  <a:pt x="12824" y="5719"/>
                </a:lnTo>
                <a:lnTo>
                  <a:pt x="13529" y="5743"/>
                </a:lnTo>
                <a:lnTo>
                  <a:pt x="14235" y="5792"/>
                </a:lnTo>
                <a:lnTo>
                  <a:pt x="13505" y="6059"/>
                </a:lnTo>
                <a:lnTo>
                  <a:pt x="12799" y="6278"/>
                </a:lnTo>
                <a:lnTo>
                  <a:pt x="11339" y="6692"/>
                </a:lnTo>
                <a:lnTo>
                  <a:pt x="9612" y="7130"/>
                </a:lnTo>
                <a:lnTo>
                  <a:pt x="9149" y="7251"/>
                </a:lnTo>
                <a:lnTo>
                  <a:pt x="8663" y="7373"/>
                </a:lnTo>
                <a:lnTo>
                  <a:pt x="9101" y="6862"/>
                </a:lnTo>
                <a:lnTo>
                  <a:pt x="9758" y="6132"/>
                </a:lnTo>
                <a:lnTo>
                  <a:pt x="10098" y="5767"/>
                </a:lnTo>
                <a:lnTo>
                  <a:pt x="10439" y="5402"/>
                </a:lnTo>
                <a:lnTo>
                  <a:pt x="10488" y="5329"/>
                </a:lnTo>
                <a:close/>
                <a:moveTo>
                  <a:pt x="6862" y="6886"/>
                </a:moveTo>
                <a:lnTo>
                  <a:pt x="7349" y="7422"/>
                </a:lnTo>
                <a:lnTo>
                  <a:pt x="7349" y="7422"/>
                </a:lnTo>
                <a:lnTo>
                  <a:pt x="6570" y="7203"/>
                </a:lnTo>
                <a:lnTo>
                  <a:pt x="6668" y="7105"/>
                </a:lnTo>
                <a:lnTo>
                  <a:pt x="6765" y="7008"/>
                </a:lnTo>
                <a:lnTo>
                  <a:pt x="6862" y="6911"/>
                </a:lnTo>
                <a:lnTo>
                  <a:pt x="6862" y="6886"/>
                </a:lnTo>
                <a:close/>
                <a:moveTo>
                  <a:pt x="12386" y="6789"/>
                </a:moveTo>
                <a:lnTo>
                  <a:pt x="12483" y="6911"/>
                </a:lnTo>
                <a:lnTo>
                  <a:pt x="12629" y="7008"/>
                </a:lnTo>
                <a:lnTo>
                  <a:pt x="12775" y="7105"/>
                </a:lnTo>
                <a:lnTo>
                  <a:pt x="12921" y="7178"/>
                </a:lnTo>
                <a:lnTo>
                  <a:pt x="13432" y="7422"/>
                </a:lnTo>
                <a:lnTo>
                  <a:pt x="13140" y="7641"/>
                </a:lnTo>
                <a:lnTo>
                  <a:pt x="12970" y="7543"/>
                </a:lnTo>
                <a:lnTo>
                  <a:pt x="12799" y="7470"/>
                </a:lnTo>
                <a:lnTo>
                  <a:pt x="12483" y="7349"/>
                </a:lnTo>
                <a:lnTo>
                  <a:pt x="12045" y="7154"/>
                </a:lnTo>
                <a:lnTo>
                  <a:pt x="11826" y="7057"/>
                </a:lnTo>
                <a:lnTo>
                  <a:pt x="11607" y="7008"/>
                </a:lnTo>
                <a:lnTo>
                  <a:pt x="12386" y="6789"/>
                </a:lnTo>
                <a:close/>
                <a:moveTo>
                  <a:pt x="11461" y="7057"/>
                </a:moveTo>
                <a:lnTo>
                  <a:pt x="11534" y="7154"/>
                </a:lnTo>
                <a:lnTo>
                  <a:pt x="11631" y="7251"/>
                </a:lnTo>
                <a:lnTo>
                  <a:pt x="11850" y="7397"/>
                </a:lnTo>
                <a:lnTo>
                  <a:pt x="12069" y="7519"/>
                </a:lnTo>
                <a:lnTo>
                  <a:pt x="12313" y="7641"/>
                </a:lnTo>
                <a:lnTo>
                  <a:pt x="12532" y="7762"/>
                </a:lnTo>
                <a:lnTo>
                  <a:pt x="12799" y="7908"/>
                </a:lnTo>
                <a:lnTo>
                  <a:pt x="12483" y="8152"/>
                </a:lnTo>
                <a:lnTo>
                  <a:pt x="12410" y="8054"/>
                </a:lnTo>
                <a:lnTo>
                  <a:pt x="12337" y="7981"/>
                </a:lnTo>
                <a:lnTo>
                  <a:pt x="12240" y="7908"/>
                </a:lnTo>
                <a:lnTo>
                  <a:pt x="12118" y="7860"/>
                </a:lnTo>
                <a:lnTo>
                  <a:pt x="11875" y="7762"/>
                </a:lnTo>
                <a:lnTo>
                  <a:pt x="11656" y="7689"/>
                </a:lnTo>
                <a:lnTo>
                  <a:pt x="11145" y="7470"/>
                </a:lnTo>
                <a:lnTo>
                  <a:pt x="10901" y="7349"/>
                </a:lnTo>
                <a:lnTo>
                  <a:pt x="10634" y="7251"/>
                </a:lnTo>
                <a:lnTo>
                  <a:pt x="11437" y="7057"/>
                </a:lnTo>
                <a:close/>
                <a:moveTo>
                  <a:pt x="10439" y="7324"/>
                </a:moveTo>
                <a:lnTo>
                  <a:pt x="10512" y="7422"/>
                </a:lnTo>
                <a:lnTo>
                  <a:pt x="10609" y="7495"/>
                </a:lnTo>
                <a:lnTo>
                  <a:pt x="10828" y="7665"/>
                </a:lnTo>
                <a:lnTo>
                  <a:pt x="11047" y="7787"/>
                </a:lnTo>
                <a:lnTo>
                  <a:pt x="11291" y="7884"/>
                </a:lnTo>
                <a:lnTo>
                  <a:pt x="11996" y="8176"/>
                </a:lnTo>
                <a:lnTo>
                  <a:pt x="12167" y="8249"/>
                </a:lnTo>
                <a:lnTo>
                  <a:pt x="12215" y="8273"/>
                </a:lnTo>
                <a:lnTo>
                  <a:pt x="12288" y="8298"/>
                </a:lnTo>
                <a:lnTo>
                  <a:pt x="11996" y="8541"/>
                </a:lnTo>
                <a:lnTo>
                  <a:pt x="11972" y="8541"/>
                </a:lnTo>
                <a:lnTo>
                  <a:pt x="11583" y="8444"/>
                </a:lnTo>
                <a:lnTo>
                  <a:pt x="11218" y="8322"/>
                </a:lnTo>
                <a:lnTo>
                  <a:pt x="10853" y="8152"/>
                </a:lnTo>
                <a:lnTo>
                  <a:pt x="10512" y="7957"/>
                </a:lnTo>
                <a:lnTo>
                  <a:pt x="10098" y="7714"/>
                </a:lnTo>
                <a:lnTo>
                  <a:pt x="9879" y="7592"/>
                </a:lnTo>
                <a:lnTo>
                  <a:pt x="9660" y="7495"/>
                </a:lnTo>
                <a:lnTo>
                  <a:pt x="10439" y="7324"/>
                </a:lnTo>
                <a:close/>
                <a:moveTo>
                  <a:pt x="8225" y="8103"/>
                </a:moveTo>
                <a:lnTo>
                  <a:pt x="8638" y="8249"/>
                </a:lnTo>
                <a:lnTo>
                  <a:pt x="9028" y="8419"/>
                </a:lnTo>
                <a:lnTo>
                  <a:pt x="8930" y="8517"/>
                </a:lnTo>
                <a:lnTo>
                  <a:pt x="8784" y="8638"/>
                </a:lnTo>
                <a:lnTo>
                  <a:pt x="8711" y="8711"/>
                </a:lnTo>
                <a:lnTo>
                  <a:pt x="8687" y="8784"/>
                </a:lnTo>
                <a:lnTo>
                  <a:pt x="8225" y="8103"/>
                </a:lnTo>
                <a:close/>
                <a:moveTo>
                  <a:pt x="7689" y="8663"/>
                </a:moveTo>
                <a:lnTo>
                  <a:pt x="7714" y="9003"/>
                </a:lnTo>
                <a:lnTo>
                  <a:pt x="7689" y="9003"/>
                </a:lnTo>
                <a:lnTo>
                  <a:pt x="7519" y="8930"/>
                </a:lnTo>
                <a:lnTo>
                  <a:pt x="7665" y="8687"/>
                </a:lnTo>
                <a:lnTo>
                  <a:pt x="7689" y="8663"/>
                </a:lnTo>
                <a:close/>
                <a:moveTo>
                  <a:pt x="9344" y="7592"/>
                </a:moveTo>
                <a:lnTo>
                  <a:pt x="9612" y="7787"/>
                </a:lnTo>
                <a:lnTo>
                  <a:pt x="9904" y="7981"/>
                </a:lnTo>
                <a:lnTo>
                  <a:pt x="10463" y="8322"/>
                </a:lnTo>
                <a:lnTo>
                  <a:pt x="10755" y="8492"/>
                </a:lnTo>
                <a:lnTo>
                  <a:pt x="11047" y="8638"/>
                </a:lnTo>
                <a:lnTo>
                  <a:pt x="11364" y="8760"/>
                </a:lnTo>
                <a:lnTo>
                  <a:pt x="11680" y="8833"/>
                </a:lnTo>
                <a:lnTo>
                  <a:pt x="11510" y="9003"/>
                </a:lnTo>
                <a:lnTo>
                  <a:pt x="11485" y="9028"/>
                </a:lnTo>
                <a:lnTo>
                  <a:pt x="10463" y="8565"/>
                </a:lnTo>
                <a:lnTo>
                  <a:pt x="9952" y="8371"/>
                </a:lnTo>
                <a:lnTo>
                  <a:pt x="9417" y="8176"/>
                </a:lnTo>
                <a:lnTo>
                  <a:pt x="8979" y="7981"/>
                </a:lnTo>
                <a:lnTo>
                  <a:pt x="8736" y="7884"/>
                </a:lnTo>
                <a:lnTo>
                  <a:pt x="8468" y="7811"/>
                </a:lnTo>
                <a:lnTo>
                  <a:pt x="8906" y="7714"/>
                </a:lnTo>
                <a:lnTo>
                  <a:pt x="9344" y="7592"/>
                </a:lnTo>
                <a:close/>
                <a:moveTo>
                  <a:pt x="9368" y="8565"/>
                </a:moveTo>
                <a:lnTo>
                  <a:pt x="9733" y="8687"/>
                </a:lnTo>
                <a:lnTo>
                  <a:pt x="9660" y="8760"/>
                </a:lnTo>
                <a:lnTo>
                  <a:pt x="9198" y="9076"/>
                </a:lnTo>
                <a:lnTo>
                  <a:pt x="9101" y="9149"/>
                </a:lnTo>
                <a:lnTo>
                  <a:pt x="9003" y="9247"/>
                </a:lnTo>
                <a:lnTo>
                  <a:pt x="8760" y="8906"/>
                </a:lnTo>
                <a:lnTo>
                  <a:pt x="8784" y="8906"/>
                </a:lnTo>
                <a:lnTo>
                  <a:pt x="8930" y="8809"/>
                </a:lnTo>
                <a:lnTo>
                  <a:pt x="9052" y="8711"/>
                </a:lnTo>
                <a:lnTo>
                  <a:pt x="9174" y="8638"/>
                </a:lnTo>
                <a:lnTo>
                  <a:pt x="9344" y="8590"/>
                </a:lnTo>
                <a:lnTo>
                  <a:pt x="9368" y="8565"/>
                </a:lnTo>
                <a:close/>
                <a:moveTo>
                  <a:pt x="828" y="6181"/>
                </a:moveTo>
                <a:lnTo>
                  <a:pt x="1168" y="6302"/>
                </a:lnTo>
                <a:lnTo>
                  <a:pt x="1533" y="6400"/>
                </a:lnTo>
                <a:lnTo>
                  <a:pt x="2239" y="6546"/>
                </a:lnTo>
                <a:lnTo>
                  <a:pt x="2507" y="6570"/>
                </a:lnTo>
                <a:lnTo>
                  <a:pt x="2750" y="6594"/>
                </a:lnTo>
                <a:lnTo>
                  <a:pt x="3018" y="6619"/>
                </a:lnTo>
                <a:lnTo>
                  <a:pt x="3285" y="6643"/>
                </a:lnTo>
                <a:lnTo>
                  <a:pt x="4356" y="6911"/>
                </a:lnTo>
                <a:lnTo>
                  <a:pt x="5159" y="7081"/>
                </a:lnTo>
                <a:lnTo>
                  <a:pt x="5938" y="7300"/>
                </a:lnTo>
                <a:lnTo>
                  <a:pt x="7519" y="7762"/>
                </a:lnTo>
                <a:lnTo>
                  <a:pt x="6546" y="8273"/>
                </a:lnTo>
                <a:lnTo>
                  <a:pt x="5548" y="8736"/>
                </a:lnTo>
                <a:lnTo>
                  <a:pt x="4697" y="9076"/>
                </a:lnTo>
                <a:lnTo>
                  <a:pt x="4453" y="9198"/>
                </a:lnTo>
                <a:lnTo>
                  <a:pt x="4332" y="9271"/>
                </a:lnTo>
                <a:lnTo>
                  <a:pt x="4234" y="9368"/>
                </a:lnTo>
                <a:lnTo>
                  <a:pt x="4210" y="9320"/>
                </a:lnTo>
                <a:lnTo>
                  <a:pt x="3991" y="9003"/>
                </a:lnTo>
                <a:lnTo>
                  <a:pt x="3748" y="8687"/>
                </a:lnTo>
                <a:lnTo>
                  <a:pt x="3456" y="8395"/>
                </a:lnTo>
                <a:lnTo>
                  <a:pt x="3164" y="8127"/>
                </a:lnTo>
                <a:lnTo>
                  <a:pt x="2531" y="7616"/>
                </a:lnTo>
                <a:lnTo>
                  <a:pt x="2239" y="7373"/>
                </a:lnTo>
                <a:lnTo>
                  <a:pt x="1947" y="7105"/>
                </a:lnTo>
                <a:lnTo>
                  <a:pt x="1728" y="6911"/>
                </a:lnTo>
                <a:lnTo>
                  <a:pt x="1485" y="6716"/>
                </a:lnTo>
                <a:lnTo>
                  <a:pt x="1047" y="6375"/>
                </a:lnTo>
                <a:lnTo>
                  <a:pt x="828" y="6181"/>
                </a:lnTo>
                <a:close/>
                <a:moveTo>
                  <a:pt x="10098" y="8833"/>
                </a:moveTo>
                <a:lnTo>
                  <a:pt x="10658" y="9076"/>
                </a:lnTo>
                <a:lnTo>
                  <a:pt x="10366" y="9247"/>
                </a:lnTo>
                <a:lnTo>
                  <a:pt x="10098" y="9393"/>
                </a:lnTo>
                <a:lnTo>
                  <a:pt x="9758" y="9612"/>
                </a:lnTo>
                <a:lnTo>
                  <a:pt x="9612" y="9758"/>
                </a:lnTo>
                <a:lnTo>
                  <a:pt x="9466" y="9904"/>
                </a:lnTo>
                <a:lnTo>
                  <a:pt x="9125" y="9417"/>
                </a:lnTo>
                <a:lnTo>
                  <a:pt x="9198" y="9393"/>
                </a:lnTo>
                <a:lnTo>
                  <a:pt x="9271" y="9368"/>
                </a:lnTo>
                <a:lnTo>
                  <a:pt x="9417" y="9271"/>
                </a:lnTo>
                <a:lnTo>
                  <a:pt x="9660" y="9101"/>
                </a:lnTo>
                <a:lnTo>
                  <a:pt x="10098" y="8857"/>
                </a:lnTo>
                <a:lnTo>
                  <a:pt x="10098" y="8833"/>
                </a:lnTo>
                <a:close/>
                <a:moveTo>
                  <a:pt x="7324" y="9174"/>
                </a:moveTo>
                <a:lnTo>
                  <a:pt x="7446" y="9222"/>
                </a:lnTo>
                <a:lnTo>
                  <a:pt x="7519" y="9295"/>
                </a:lnTo>
                <a:lnTo>
                  <a:pt x="7738" y="9393"/>
                </a:lnTo>
                <a:lnTo>
                  <a:pt x="7738" y="9855"/>
                </a:lnTo>
                <a:lnTo>
                  <a:pt x="7738" y="10001"/>
                </a:lnTo>
                <a:lnTo>
                  <a:pt x="7495" y="9855"/>
                </a:lnTo>
                <a:lnTo>
                  <a:pt x="7251" y="9733"/>
                </a:lnTo>
                <a:lnTo>
                  <a:pt x="7105" y="9685"/>
                </a:lnTo>
                <a:lnTo>
                  <a:pt x="6984" y="9660"/>
                </a:lnTo>
                <a:lnTo>
                  <a:pt x="7324" y="9174"/>
                </a:lnTo>
                <a:close/>
                <a:moveTo>
                  <a:pt x="6911" y="9758"/>
                </a:moveTo>
                <a:lnTo>
                  <a:pt x="7008" y="9879"/>
                </a:lnTo>
                <a:lnTo>
                  <a:pt x="7130" y="10001"/>
                </a:lnTo>
                <a:lnTo>
                  <a:pt x="7373" y="10196"/>
                </a:lnTo>
                <a:lnTo>
                  <a:pt x="7543" y="10317"/>
                </a:lnTo>
                <a:lnTo>
                  <a:pt x="7762" y="10415"/>
                </a:lnTo>
                <a:lnTo>
                  <a:pt x="7762" y="10926"/>
                </a:lnTo>
                <a:lnTo>
                  <a:pt x="7470" y="10707"/>
                </a:lnTo>
                <a:lnTo>
                  <a:pt x="7203" y="10488"/>
                </a:lnTo>
                <a:lnTo>
                  <a:pt x="7057" y="10415"/>
                </a:lnTo>
                <a:lnTo>
                  <a:pt x="6911" y="10317"/>
                </a:lnTo>
                <a:lnTo>
                  <a:pt x="6741" y="10269"/>
                </a:lnTo>
                <a:lnTo>
                  <a:pt x="6570" y="10244"/>
                </a:lnTo>
                <a:lnTo>
                  <a:pt x="6911" y="9758"/>
                </a:lnTo>
                <a:close/>
                <a:moveTo>
                  <a:pt x="11072" y="9271"/>
                </a:moveTo>
                <a:lnTo>
                  <a:pt x="11291" y="9368"/>
                </a:lnTo>
                <a:lnTo>
                  <a:pt x="11266" y="9490"/>
                </a:lnTo>
                <a:lnTo>
                  <a:pt x="11266" y="9612"/>
                </a:lnTo>
                <a:lnTo>
                  <a:pt x="11096" y="9685"/>
                </a:lnTo>
                <a:lnTo>
                  <a:pt x="10950" y="9782"/>
                </a:lnTo>
                <a:lnTo>
                  <a:pt x="10658" y="9977"/>
                </a:lnTo>
                <a:lnTo>
                  <a:pt x="10293" y="10220"/>
                </a:lnTo>
                <a:lnTo>
                  <a:pt x="10123" y="10366"/>
                </a:lnTo>
                <a:lnTo>
                  <a:pt x="10050" y="10439"/>
                </a:lnTo>
                <a:lnTo>
                  <a:pt x="10001" y="10536"/>
                </a:lnTo>
                <a:lnTo>
                  <a:pt x="10001" y="10585"/>
                </a:lnTo>
                <a:lnTo>
                  <a:pt x="10025" y="10609"/>
                </a:lnTo>
                <a:lnTo>
                  <a:pt x="10123" y="10609"/>
                </a:lnTo>
                <a:lnTo>
                  <a:pt x="10220" y="10585"/>
                </a:lnTo>
                <a:lnTo>
                  <a:pt x="10390" y="10512"/>
                </a:lnTo>
                <a:lnTo>
                  <a:pt x="10561" y="10390"/>
                </a:lnTo>
                <a:lnTo>
                  <a:pt x="10731" y="10269"/>
                </a:lnTo>
                <a:lnTo>
                  <a:pt x="10999" y="10074"/>
                </a:lnTo>
                <a:lnTo>
                  <a:pt x="11291" y="9904"/>
                </a:lnTo>
                <a:lnTo>
                  <a:pt x="11339" y="10171"/>
                </a:lnTo>
                <a:lnTo>
                  <a:pt x="11412" y="10390"/>
                </a:lnTo>
                <a:lnTo>
                  <a:pt x="11145" y="10488"/>
                </a:lnTo>
                <a:lnTo>
                  <a:pt x="10877" y="10634"/>
                </a:lnTo>
                <a:lnTo>
                  <a:pt x="10731" y="10682"/>
                </a:lnTo>
                <a:lnTo>
                  <a:pt x="10561" y="10804"/>
                </a:lnTo>
                <a:lnTo>
                  <a:pt x="10415" y="10926"/>
                </a:lnTo>
                <a:lnTo>
                  <a:pt x="10342" y="10999"/>
                </a:lnTo>
                <a:lnTo>
                  <a:pt x="10317" y="11072"/>
                </a:lnTo>
                <a:lnTo>
                  <a:pt x="9879" y="10463"/>
                </a:lnTo>
                <a:lnTo>
                  <a:pt x="9587" y="10050"/>
                </a:lnTo>
                <a:lnTo>
                  <a:pt x="9733" y="10001"/>
                </a:lnTo>
                <a:lnTo>
                  <a:pt x="9904" y="9928"/>
                </a:lnTo>
                <a:lnTo>
                  <a:pt x="10196" y="9758"/>
                </a:lnTo>
                <a:lnTo>
                  <a:pt x="10634" y="9514"/>
                </a:lnTo>
                <a:lnTo>
                  <a:pt x="11047" y="9295"/>
                </a:lnTo>
                <a:lnTo>
                  <a:pt x="11072" y="9271"/>
                </a:lnTo>
                <a:close/>
                <a:moveTo>
                  <a:pt x="11534" y="10780"/>
                </a:moveTo>
                <a:lnTo>
                  <a:pt x="11656" y="11193"/>
                </a:lnTo>
                <a:lnTo>
                  <a:pt x="11631" y="11193"/>
                </a:lnTo>
                <a:lnTo>
                  <a:pt x="11437" y="11364"/>
                </a:lnTo>
                <a:lnTo>
                  <a:pt x="11218" y="11510"/>
                </a:lnTo>
                <a:lnTo>
                  <a:pt x="11023" y="11631"/>
                </a:lnTo>
                <a:lnTo>
                  <a:pt x="10828" y="11753"/>
                </a:lnTo>
                <a:lnTo>
                  <a:pt x="10804" y="11777"/>
                </a:lnTo>
                <a:lnTo>
                  <a:pt x="10439" y="11242"/>
                </a:lnTo>
                <a:lnTo>
                  <a:pt x="10512" y="11242"/>
                </a:lnTo>
                <a:lnTo>
                  <a:pt x="10585" y="11218"/>
                </a:lnTo>
                <a:lnTo>
                  <a:pt x="10731" y="11145"/>
                </a:lnTo>
                <a:lnTo>
                  <a:pt x="10999" y="10974"/>
                </a:lnTo>
                <a:lnTo>
                  <a:pt x="11534" y="10780"/>
                </a:lnTo>
                <a:close/>
                <a:moveTo>
                  <a:pt x="6522" y="10342"/>
                </a:moveTo>
                <a:lnTo>
                  <a:pt x="6668" y="10439"/>
                </a:lnTo>
                <a:lnTo>
                  <a:pt x="6838" y="10561"/>
                </a:lnTo>
                <a:lnTo>
                  <a:pt x="7105" y="10853"/>
                </a:lnTo>
                <a:lnTo>
                  <a:pt x="7251" y="10999"/>
                </a:lnTo>
                <a:lnTo>
                  <a:pt x="7397" y="11120"/>
                </a:lnTo>
                <a:lnTo>
                  <a:pt x="7568" y="11218"/>
                </a:lnTo>
                <a:lnTo>
                  <a:pt x="7738" y="11291"/>
                </a:lnTo>
                <a:lnTo>
                  <a:pt x="7762" y="11291"/>
                </a:lnTo>
                <a:lnTo>
                  <a:pt x="7762" y="12021"/>
                </a:lnTo>
                <a:lnTo>
                  <a:pt x="7665" y="11948"/>
                </a:lnTo>
                <a:lnTo>
                  <a:pt x="7568" y="11875"/>
                </a:lnTo>
                <a:lnTo>
                  <a:pt x="7397" y="11704"/>
                </a:lnTo>
                <a:lnTo>
                  <a:pt x="7057" y="11364"/>
                </a:lnTo>
                <a:lnTo>
                  <a:pt x="6862" y="11193"/>
                </a:lnTo>
                <a:lnTo>
                  <a:pt x="6619" y="11072"/>
                </a:lnTo>
                <a:lnTo>
                  <a:pt x="6376" y="10999"/>
                </a:lnTo>
                <a:lnTo>
                  <a:pt x="6132" y="10926"/>
                </a:lnTo>
                <a:lnTo>
                  <a:pt x="6522" y="10342"/>
                </a:lnTo>
                <a:close/>
                <a:moveTo>
                  <a:pt x="11753" y="11510"/>
                </a:moveTo>
                <a:lnTo>
                  <a:pt x="11826" y="11802"/>
                </a:lnTo>
                <a:lnTo>
                  <a:pt x="11704" y="11826"/>
                </a:lnTo>
                <a:lnTo>
                  <a:pt x="11607" y="11899"/>
                </a:lnTo>
                <a:lnTo>
                  <a:pt x="11412" y="12021"/>
                </a:lnTo>
                <a:lnTo>
                  <a:pt x="11291" y="12167"/>
                </a:lnTo>
                <a:lnTo>
                  <a:pt x="11218" y="12240"/>
                </a:lnTo>
                <a:lnTo>
                  <a:pt x="11193" y="12313"/>
                </a:lnTo>
                <a:lnTo>
                  <a:pt x="10901" y="11899"/>
                </a:lnTo>
                <a:lnTo>
                  <a:pt x="11120" y="11850"/>
                </a:lnTo>
                <a:lnTo>
                  <a:pt x="11339" y="11777"/>
                </a:lnTo>
                <a:lnTo>
                  <a:pt x="11558" y="11656"/>
                </a:lnTo>
                <a:lnTo>
                  <a:pt x="11753" y="11510"/>
                </a:lnTo>
                <a:close/>
                <a:moveTo>
                  <a:pt x="6059" y="11047"/>
                </a:moveTo>
                <a:lnTo>
                  <a:pt x="6303" y="11218"/>
                </a:lnTo>
                <a:lnTo>
                  <a:pt x="6546" y="11388"/>
                </a:lnTo>
                <a:lnTo>
                  <a:pt x="6789" y="11583"/>
                </a:lnTo>
                <a:lnTo>
                  <a:pt x="6984" y="11802"/>
                </a:lnTo>
                <a:lnTo>
                  <a:pt x="7251" y="12069"/>
                </a:lnTo>
                <a:lnTo>
                  <a:pt x="7397" y="12215"/>
                </a:lnTo>
                <a:lnTo>
                  <a:pt x="7543" y="12313"/>
                </a:lnTo>
                <a:lnTo>
                  <a:pt x="7276" y="12459"/>
                </a:lnTo>
                <a:lnTo>
                  <a:pt x="7154" y="12386"/>
                </a:lnTo>
                <a:lnTo>
                  <a:pt x="7008" y="12337"/>
                </a:lnTo>
                <a:lnTo>
                  <a:pt x="6765" y="12215"/>
                </a:lnTo>
                <a:lnTo>
                  <a:pt x="6522" y="12069"/>
                </a:lnTo>
                <a:lnTo>
                  <a:pt x="6327" y="11948"/>
                </a:lnTo>
                <a:lnTo>
                  <a:pt x="6157" y="11802"/>
                </a:lnTo>
                <a:lnTo>
                  <a:pt x="5962" y="11656"/>
                </a:lnTo>
                <a:lnTo>
                  <a:pt x="5767" y="11534"/>
                </a:lnTo>
                <a:lnTo>
                  <a:pt x="6059" y="11047"/>
                </a:lnTo>
                <a:close/>
                <a:moveTo>
                  <a:pt x="5670" y="11680"/>
                </a:moveTo>
                <a:lnTo>
                  <a:pt x="5719" y="11777"/>
                </a:lnTo>
                <a:lnTo>
                  <a:pt x="5792" y="11850"/>
                </a:lnTo>
                <a:lnTo>
                  <a:pt x="5938" y="12021"/>
                </a:lnTo>
                <a:lnTo>
                  <a:pt x="6108" y="12167"/>
                </a:lnTo>
                <a:lnTo>
                  <a:pt x="6278" y="12288"/>
                </a:lnTo>
                <a:lnTo>
                  <a:pt x="6546" y="12483"/>
                </a:lnTo>
                <a:lnTo>
                  <a:pt x="6716" y="12580"/>
                </a:lnTo>
                <a:lnTo>
                  <a:pt x="6887" y="12678"/>
                </a:lnTo>
                <a:lnTo>
                  <a:pt x="6522" y="12848"/>
                </a:lnTo>
                <a:lnTo>
                  <a:pt x="6230" y="12653"/>
                </a:lnTo>
                <a:lnTo>
                  <a:pt x="5938" y="12434"/>
                </a:lnTo>
                <a:lnTo>
                  <a:pt x="5694" y="12215"/>
                </a:lnTo>
                <a:lnTo>
                  <a:pt x="5475" y="12021"/>
                </a:lnTo>
                <a:lnTo>
                  <a:pt x="5621" y="11777"/>
                </a:lnTo>
                <a:lnTo>
                  <a:pt x="5670" y="11680"/>
                </a:lnTo>
                <a:close/>
                <a:moveTo>
                  <a:pt x="11899" y="12094"/>
                </a:moveTo>
                <a:lnTo>
                  <a:pt x="12021" y="12605"/>
                </a:lnTo>
                <a:lnTo>
                  <a:pt x="11899" y="12726"/>
                </a:lnTo>
                <a:lnTo>
                  <a:pt x="11777" y="12848"/>
                </a:lnTo>
                <a:lnTo>
                  <a:pt x="11729" y="12921"/>
                </a:lnTo>
                <a:lnTo>
                  <a:pt x="11680" y="12994"/>
                </a:lnTo>
                <a:lnTo>
                  <a:pt x="11680" y="13018"/>
                </a:lnTo>
                <a:lnTo>
                  <a:pt x="11266" y="12434"/>
                </a:lnTo>
                <a:lnTo>
                  <a:pt x="11412" y="12386"/>
                </a:lnTo>
                <a:lnTo>
                  <a:pt x="11558" y="12313"/>
                </a:lnTo>
                <a:lnTo>
                  <a:pt x="11729" y="12215"/>
                </a:lnTo>
                <a:lnTo>
                  <a:pt x="11899" y="12094"/>
                </a:lnTo>
                <a:close/>
                <a:moveTo>
                  <a:pt x="5329" y="12240"/>
                </a:moveTo>
                <a:lnTo>
                  <a:pt x="5402" y="12361"/>
                </a:lnTo>
                <a:lnTo>
                  <a:pt x="5500" y="12483"/>
                </a:lnTo>
                <a:lnTo>
                  <a:pt x="5670" y="12678"/>
                </a:lnTo>
                <a:lnTo>
                  <a:pt x="5913" y="12897"/>
                </a:lnTo>
                <a:lnTo>
                  <a:pt x="6157" y="13067"/>
                </a:lnTo>
                <a:lnTo>
                  <a:pt x="5743" y="13335"/>
                </a:lnTo>
                <a:lnTo>
                  <a:pt x="5646" y="13310"/>
                </a:lnTo>
                <a:lnTo>
                  <a:pt x="5475" y="13237"/>
                </a:lnTo>
                <a:lnTo>
                  <a:pt x="5305" y="13164"/>
                </a:lnTo>
                <a:lnTo>
                  <a:pt x="5135" y="13043"/>
                </a:lnTo>
                <a:lnTo>
                  <a:pt x="4940" y="12970"/>
                </a:lnTo>
                <a:lnTo>
                  <a:pt x="4891" y="12945"/>
                </a:lnTo>
                <a:lnTo>
                  <a:pt x="5110" y="12605"/>
                </a:lnTo>
                <a:lnTo>
                  <a:pt x="5329" y="12240"/>
                </a:lnTo>
                <a:close/>
                <a:moveTo>
                  <a:pt x="12094" y="13043"/>
                </a:moveTo>
                <a:lnTo>
                  <a:pt x="12215" y="13748"/>
                </a:lnTo>
                <a:lnTo>
                  <a:pt x="11802" y="13189"/>
                </a:lnTo>
                <a:lnTo>
                  <a:pt x="11850" y="13189"/>
                </a:lnTo>
                <a:lnTo>
                  <a:pt x="11923" y="13164"/>
                </a:lnTo>
                <a:lnTo>
                  <a:pt x="11972" y="13140"/>
                </a:lnTo>
                <a:lnTo>
                  <a:pt x="12094" y="13043"/>
                </a:lnTo>
                <a:close/>
                <a:moveTo>
                  <a:pt x="4745" y="13140"/>
                </a:moveTo>
                <a:lnTo>
                  <a:pt x="4891" y="13310"/>
                </a:lnTo>
                <a:lnTo>
                  <a:pt x="5062" y="13456"/>
                </a:lnTo>
                <a:lnTo>
                  <a:pt x="5305" y="13602"/>
                </a:lnTo>
                <a:lnTo>
                  <a:pt x="4964" y="13846"/>
                </a:lnTo>
                <a:lnTo>
                  <a:pt x="4891" y="13773"/>
                </a:lnTo>
                <a:lnTo>
                  <a:pt x="4818" y="13700"/>
                </a:lnTo>
                <a:lnTo>
                  <a:pt x="4648" y="13627"/>
                </a:lnTo>
                <a:lnTo>
                  <a:pt x="4551" y="13554"/>
                </a:lnTo>
                <a:lnTo>
                  <a:pt x="4405" y="13529"/>
                </a:lnTo>
                <a:lnTo>
                  <a:pt x="4575" y="13335"/>
                </a:lnTo>
                <a:lnTo>
                  <a:pt x="4745" y="13140"/>
                </a:lnTo>
                <a:close/>
                <a:moveTo>
                  <a:pt x="8200" y="8833"/>
                </a:moveTo>
                <a:lnTo>
                  <a:pt x="8371" y="9076"/>
                </a:lnTo>
                <a:lnTo>
                  <a:pt x="8663" y="9514"/>
                </a:lnTo>
                <a:lnTo>
                  <a:pt x="8979" y="9928"/>
                </a:lnTo>
                <a:lnTo>
                  <a:pt x="9587" y="10780"/>
                </a:lnTo>
                <a:lnTo>
                  <a:pt x="10171" y="11583"/>
                </a:lnTo>
                <a:lnTo>
                  <a:pt x="10731" y="12410"/>
                </a:lnTo>
                <a:lnTo>
                  <a:pt x="11291" y="13213"/>
                </a:lnTo>
                <a:lnTo>
                  <a:pt x="11850" y="13992"/>
                </a:lnTo>
                <a:lnTo>
                  <a:pt x="11729" y="13943"/>
                </a:lnTo>
                <a:lnTo>
                  <a:pt x="11072" y="13554"/>
                </a:lnTo>
                <a:lnTo>
                  <a:pt x="10415" y="13189"/>
                </a:lnTo>
                <a:lnTo>
                  <a:pt x="9831" y="12921"/>
                </a:lnTo>
                <a:lnTo>
                  <a:pt x="9539" y="12799"/>
                </a:lnTo>
                <a:lnTo>
                  <a:pt x="9222" y="12678"/>
                </a:lnTo>
                <a:lnTo>
                  <a:pt x="8760" y="12507"/>
                </a:lnTo>
                <a:lnTo>
                  <a:pt x="8517" y="12410"/>
                </a:lnTo>
                <a:lnTo>
                  <a:pt x="8273" y="12337"/>
                </a:lnTo>
                <a:lnTo>
                  <a:pt x="8273" y="12288"/>
                </a:lnTo>
                <a:lnTo>
                  <a:pt x="8322" y="11996"/>
                </a:lnTo>
                <a:lnTo>
                  <a:pt x="8346" y="11680"/>
                </a:lnTo>
                <a:lnTo>
                  <a:pt x="8346" y="11388"/>
                </a:lnTo>
                <a:lnTo>
                  <a:pt x="8322" y="11072"/>
                </a:lnTo>
                <a:lnTo>
                  <a:pt x="8273" y="10463"/>
                </a:lnTo>
                <a:lnTo>
                  <a:pt x="8225" y="9855"/>
                </a:lnTo>
                <a:lnTo>
                  <a:pt x="8200" y="8833"/>
                </a:lnTo>
                <a:close/>
                <a:moveTo>
                  <a:pt x="7324" y="8346"/>
                </a:moveTo>
                <a:lnTo>
                  <a:pt x="6935" y="8906"/>
                </a:lnTo>
                <a:lnTo>
                  <a:pt x="6570" y="9441"/>
                </a:lnTo>
                <a:lnTo>
                  <a:pt x="5962" y="10439"/>
                </a:lnTo>
                <a:lnTo>
                  <a:pt x="5354" y="11437"/>
                </a:lnTo>
                <a:lnTo>
                  <a:pt x="4818" y="12386"/>
                </a:lnTo>
                <a:lnTo>
                  <a:pt x="4502" y="12848"/>
                </a:lnTo>
                <a:lnTo>
                  <a:pt x="4356" y="13067"/>
                </a:lnTo>
                <a:lnTo>
                  <a:pt x="4161" y="13286"/>
                </a:lnTo>
                <a:lnTo>
                  <a:pt x="3967" y="13529"/>
                </a:lnTo>
                <a:lnTo>
                  <a:pt x="3796" y="13773"/>
                </a:lnTo>
                <a:lnTo>
                  <a:pt x="3650" y="14040"/>
                </a:lnTo>
                <a:lnTo>
                  <a:pt x="3504" y="14308"/>
                </a:lnTo>
                <a:lnTo>
                  <a:pt x="3577" y="13578"/>
                </a:lnTo>
                <a:lnTo>
                  <a:pt x="3699" y="12897"/>
                </a:lnTo>
                <a:lnTo>
                  <a:pt x="3821" y="12215"/>
                </a:lnTo>
                <a:lnTo>
                  <a:pt x="3967" y="11558"/>
                </a:lnTo>
                <a:lnTo>
                  <a:pt x="4113" y="10926"/>
                </a:lnTo>
                <a:lnTo>
                  <a:pt x="4234" y="10269"/>
                </a:lnTo>
                <a:lnTo>
                  <a:pt x="4332" y="9612"/>
                </a:lnTo>
                <a:lnTo>
                  <a:pt x="4307" y="9539"/>
                </a:lnTo>
                <a:lnTo>
                  <a:pt x="4453" y="9587"/>
                </a:lnTo>
                <a:lnTo>
                  <a:pt x="4624" y="9563"/>
                </a:lnTo>
                <a:lnTo>
                  <a:pt x="4818" y="9514"/>
                </a:lnTo>
                <a:lnTo>
                  <a:pt x="5013" y="9441"/>
                </a:lnTo>
                <a:lnTo>
                  <a:pt x="5354" y="9271"/>
                </a:lnTo>
                <a:lnTo>
                  <a:pt x="5646" y="9149"/>
                </a:lnTo>
                <a:lnTo>
                  <a:pt x="6497" y="8760"/>
                </a:lnTo>
                <a:lnTo>
                  <a:pt x="7324" y="8346"/>
                </a:lnTo>
                <a:close/>
                <a:moveTo>
                  <a:pt x="4234" y="13700"/>
                </a:moveTo>
                <a:lnTo>
                  <a:pt x="4307" y="13773"/>
                </a:lnTo>
                <a:lnTo>
                  <a:pt x="4380" y="13821"/>
                </a:lnTo>
                <a:lnTo>
                  <a:pt x="4551" y="13943"/>
                </a:lnTo>
                <a:lnTo>
                  <a:pt x="4697" y="14016"/>
                </a:lnTo>
                <a:lnTo>
                  <a:pt x="4307" y="14259"/>
                </a:lnTo>
                <a:lnTo>
                  <a:pt x="4161" y="14332"/>
                </a:lnTo>
                <a:lnTo>
                  <a:pt x="3991" y="14405"/>
                </a:lnTo>
                <a:lnTo>
                  <a:pt x="3650" y="14502"/>
                </a:lnTo>
                <a:lnTo>
                  <a:pt x="3748" y="14429"/>
                </a:lnTo>
                <a:lnTo>
                  <a:pt x="3821" y="14332"/>
                </a:lnTo>
                <a:lnTo>
                  <a:pt x="3967" y="14113"/>
                </a:lnTo>
                <a:lnTo>
                  <a:pt x="4113" y="13894"/>
                </a:lnTo>
                <a:lnTo>
                  <a:pt x="4234" y="13700"/>
                </a:lnTo>
                <a:close/>
                <a:moveTo>
                  <a:pt x="7835" y="0"/>
                </a:moveTo>
                <a:lnTo>
                  <a:pt x="7762" y="25"/>
                </a:lnTo>
                <a:lnTo>
                  <a:pt x="7689" y="73"/>
                </a:lnTo>
                <a:lnTo>
                  <a:pt x="7641" y="73"/>
                </a:lnTo>
                <a:lnTo>
                  <a:pt x="7495" y="146"/>
                </a:lnTo>
                <a:lnTo>
                  <a:pt x="7373" y="244"/>
                </a:lnTo>
                <a:lnTo>
                  <a:pt x="7276" y="341"/>
                </a:lnTo>
                <a:lnTo>
                  <a:pt x="7178" y="463"/>
                </a:lnTo>
                <a:lnTo>
                  <a:pt x="6984" y="730"/>
                </a:lnTo>
                <a:lnTo>
                  <a:pt x="6838" y="1047"/>
                </a:lnTo>
                <a:lnTo>
                  <a:pt x="6716" y="1387"/>
                </a:lnTo>
                <a:lnTo>
                  <a:pt x="6619" y="1704"/>
                </a:lnTo>
                <a:lnTo>
                  <a:pt x="6449" y="2288"/>
                </a:lnTo>
                <a:lnTo>
                  <a:pt x="6230" y="2920"/>
                </a:lnTo>
                <a:lnTo>
                  <a:pt x="6108" y="3237"/>
                </a:lnTo>
                <a:lnTo>
                  <a:pt x="5962" y="3529"/>
                </a:lnTo>
                <a:lnTo>
                  <a:pt x="5767" y="3845"/>
                </a:lnTo>
                <a:lnTo>
                  <a:pt x="5548" y="4161"/>
                </a:lnTo>
                <a:lnTo>
                  <a:pt x="5378" y="4478"/>
                </a:lnTo>
                <a:lnTo>
                  <a:pt x="5281" y="4648"/>
                </a:lnTo>
                <a:lnTo>
                  <a:pt x="5208" y="4818"/>
                </a:lnTo>
                <a:lnTo>
                  <a:pt x="4891" y="4916"/>
                </a:lnTo>
                <a:lnTo>
                  <a:pt x="4575" y="4989"/>
                </a:lnTo>
                <a:lnTo>
                  <a:pt x="3918" y="5110"/>
                </a:lnTo>
                <a:lnTo>
                  <a:pt x="2580" y="5305"/>
                </a:lnTo>
                <a:lnTo>
                  <a:pt x="1801" y="5402"/>
                </a:lnTo>
                <a:lnTo>
                  <a:pt x="998" y="5500"/>
                </a:lnTo>
                <a:lnTo>
                  <a:pt x="755" y="5524"/>
                </a:lnTo>
                <a:lnTo>
                  <a:pt x="511" y="5524"/>
                </a:lnTo>
                <a:lnTo>
                  <a:pt x="244" y="5548"/>
                </a:lnTo>
                <a:lnTo>
                  <a:pt x="146" y="5597"/>
                </a:lnTo>
                <a:lnTo>
                  <a:pt x="49" y="5646"/>
                </a:lnTo>
                <a:lnTo>
                  <a:pt x="0" y="5719"/>
                </a:lnTo>
                <a:lnTo>
                  <a:pt x="0" y="5792"/>
                </a:lnTo>
                <a:lnTo>
                  <a:pt x="0" y="5865"/>
                </a:lnTo>
                <a:lnTo>
                  <a:pt x="0" y="5962"/>
                </a:lnTo>
                <a:lnTo>
                  <a:pt x="49" y="6035"/>
                </a:lnTo>
                <a:lnTo>
                  <a:pt x="146" y="6229"/>
                </a:lnTo>
                <a:lnTo>
                  <a:pt x="292" y="6375"/>
                </a:lnTo>
                <a:lnTo>
                  <a:pt x="438" y="6497"/>
                </a:lnTo>
                <a:lnTo>
                  <a:pt x="682" y="6716"/>
                </a:lnTo>
                <a:lnTo>
                  <a:pt x="925" y="6935"/>
                </a:lnTo>
                <a:lnTo>
                  <a:pt x="1460" y="7349"/>
                </a:lnTo>
                <a:lnTo>
                  <a:pt x="1971" y="7811"/>
                </a:lnTo>
                <a:lnTo>
                  <a:pt x="2507" y="8273"/>
                </a:lnTo>
                <a:lnTo>
                  <a:pt x="2847" y="8565"/>
                </a:lnTo>
                <a:lnTo>
                  <a:pt x="3188" y="8882"/>
                </a:lnTo>
                <a:lnTo>
                  <a:pt x="3504" y="9222"/>
                </a:lnTo>
                <a:lnTo>
                  <a:pt x="3650" y="9417"/>
                </a:lnTo>
                <a:lnTo>
                  <a:pt x="3772" y="9612"/>
                </a:lnTo>
                <a:lnTo>
                  <a:pt x="3821" y="9685"/>
                </a:lnTo>
                <a:lnTo>
                  <a:pt x="3918" y="9709"/>
                </a:lnTo>
                <a:lnTo>
                  <a:pt x="3748" y="10342"/>
                </a:lnTo>
                <a:lnTo>
                  <a:pt x="3602" y="10974"/>
                </a:lnTo>
                <a:lnTo>
                  <a:pt x="3334" y="12264"/>
                </a:lnTo>
                <a:lnTo>
                  <a:pt x="3212" y="12872"/>
                </a:lnTo>
                <a:lnTo>
                  <a:pt x="3091" y="13529"/>
                </a:lnTo>
                <a:lnTo>
                  <a:pt x="3042" y="13870"/>
                </a:lnTo>
                <a:lnTo>
                  <a:pt x="2993" y="14186"/>
                </a:lnTo>
                <a:lnTo>
                  <a:pt x="2993" y="14502"/>
                </a:lnTo>
                <a:lnTo>
                  <a:pt x="3018" y="14819"/>
                </a:lnTo>
                <a:lnTo>
                  <a:pt x="3042" y="14916"/>
                </a:lnTo>
                <a:lnTo>
                  <a:pt x="3091" y="14965"/>
                </a:lnTo>
                <a:lnTo>
                  <a:pt x="3188" y="15013"/>
                </a:lnTo>
                <a:lnTo>
                  <a:pt x="3261" y="15013"/>
                </a:lnTo>
                <a:lnTo>
                  <a:pt x="3383" y="15038"/>
                </a:lnTo>
                <a:lnTo>
                  <a:pt x="3529" y="15062"/>
                </a:lnTo>
                <a:lnTo>
                  <a:pt x="3675" y="15038"/>
                </a:lnTo>
                <a:lnTo>
                  <a:pt x="3796" y="15013"/>
                </a:lnTo>
                <a:lnTo>
                  <a:pt x="4088" y="14940"/>
                </a:lnTo>
                <a:lnTo>
                  <a:pt x="4405" y="14794"/>
                </a:lnTo>
                <a:lnTo>
                  <a:pt x="4672" y="14624"/>
                </a:lnTo>
                <a:lnTo>
                  <a:pt x="4964" y="14454"/>
                </a:lnTo>
                <a:lnTo>
                  <a:pt x="5402" y="14138"/>
                </a:lnTo>
                <a:lnTo>
                  <a:pt x="5719" y="13943"/>
                </a:lnTo>
                <a:lnTo>
                  <a:pt x="6035" y="13748"/>
                </a:lnTo>
                <a:lnTo>
                  <a:pt x="6716" y="13383"/>
                </a:lnTo>
                <a:lnTo>
                  <a:pt x="7373" y="13018"/>
                </a:lnTo>
                <a:lnTo>
                  <a:pt x="7689" y="12824"/>
                </a:lnTo>
                <a:lnTo>
                  <a:pt x="8006" y="12629"/>
                </a:lnTo>
                <a:lnTo>
                  <a:pt x="8127" y="12726"/>
                </a:lnTo>
                <a:lnTo>
                  <a:pt x="8273" y="12799"/>
                </a:lnTo>
                <a:lnTo>
                  <a:pt x="8590" y="12945"/>
                </a:lnTo>
                <a:lnTo>
                  <a:pt x="9320" y="13213"/>
                </a:lnTo>
                <a:lnTo>
                  <a:pt x="9685" y="13383"/>
                </a:lnTo>
                <a:lnTo>
                  <a:pt x="10050" y="13554"/>
                </a:lnTo>
                <a:lnTo>
                  <a:pt x="10707" y="13894"/>
                </a:lnTo>
                <a:lnTo>
                  <a:pt x="11364" y="14283"/>
                </a:lnTo>
                <a:lnTo>
                  <a:pt x="11607" y="14454"/>
                </a:lnTo>
                <a:lnTo>
                  <a:pt x="11875" y="14624"/>
                </a:lnTo>
                <a:lnTo>
                  <a:pt x="12021" y="14697"/>
                </a:lnTo>
                <a:lnTo>
                  <a:pt x="12167" y="14770"/>
                </a:lnTo>
                <a:lnTo>
                  <a:pt x="12313" y="14794"/>
                </a:lnTo>
                <a:lnTo>
                  <a:pt x="12459" y="14770"/>
                </a:lnTo>
                <a:lnTo>
                  <a:pt x="12507" y="14770"/>
                </a:lnTo>
                <a:lnTo>
                  <a:pt x="12532" y="14721"/>
                </a:lnTo>
                <a:lnTo>
                  <a:pt x="12629" y="14697"/>
                </a:lnTo>
                <a:lnTo>
                  <a:pt x="12702" y="14648"/>
                </a:lnTo>
                <a:lnTo>
                  <a:pt x="12751" y="14575"/>
                </a:lnTo>
                <a:lnTo>
                  <a:pt x="12775" y="14478"/>
                </a:lnTo>
                <a:lnTo>
                  <a:pt x="12751" y="14065"/>
                </a:lnTo>
                <a:lnTo>
                  <a:pt x="12702" y="13651"/>
                </a:lnTo>
                <a:lnTo>
                  <a:pt x="12629" y="13262"/>
                </a:lnTo>
                <a:lnTo>
                  <a:pt x="12556" y="12848"/>
                </a:lnTo>
                <a:lnTo>
                  <a:pt x="12337" y="12045"/>
                </a:lnTo>
                <a:lnTo>
                  <a:pt x="12118" y="11242"/>
                </a:lnTo>
                <a:lnTo>
                  <a:pt x="11899" y="10463"/>
                </a:lnTo>
                <a:lnTo>
                  <a:pt x="11875" y="10390"/>
                </a:lnTo>
                <a:lnTo>
                  <a:pt x="11680" y="9685"/>
                </a:lnTo>
                <a:lnTo>
                  <a:pt x="11680" y="9636"/>
                </a:lnTo>
                <a:lnTo>
                  <a:pt x="11656" y="9563"/>
                </a:lnTo>
                <a:lnTo>
                  <a:pt x="11631" y="9514"/>
                </a:lnTo>
                <a:lnTo>
                  <a:pt x="11680" y="9490"/>
                </a:lnTo>
                <a:lnTo>
                  <a:pt x="11729" y="9466"/>
                </a:lnTo>
                <a:lnTo>
                  <a:pt x="11802" y="9393"/>
                </a:lnTo>
                <a:lnTo>
                  <a:pt x="11850" y="9344"/>
                </a:lnTo>
                <a:lnTo>
                  <a:pt x="12094" y="9101"/>
                </a:lnTo>
                <a:lnTo>
                  <a:pt x="12361" y="8882"/>
                </a:lnTo>
                <a:lnTo>
                  <a:pt x="12897" y="8419"/>
                </a:lnTo>
                <a:lnTo>
                  <a:pt x="13432" y="8006"/>
                </a:lnTo>
                <a:lnTo>
                  <a:pt x="13967" y="7568"/>
                </a:lnTo>
                <a:lnTo>
                  <a:pt x="14211" y="7324"/>
                </a:lnTo>
                <a:lnTo>
                  <a:pt x="14454" y="7105"/>
                </a:lnTo>
                <a:lnTo>
                  <a:pt x="14697" y="6838"/>
                </a:lnTo>
                <a:lnTo>
                  <a:pt x="14892" y="6570"/>
                </a:lnTo>
                <a:lnTo>
                  <a:pt x="15232" y="6205"/>
                </a:lnTo>
                <a:lnTo>
                  <a:pt x="15403" y="5986"/>
                </a:lnTo>
                <a:lnTo>
                  <a:pt x="15451" y="5889"/>
                </a:lnTo>
                <a:lnTo>
                  <a:pt x="15500" y="5767"/>
                </a:lnTo>
                <a:lnTo>
                  <a:pt x="15500" y="5743"/>
                </a:lnTo>
                <a:lnTo>
                  <a:pt x="15476" y="5646"/>
                </a:lnTo>
                <a:lnTo>
                  <a:pt x="15427" y="5573"/>
                </a:lnTo>
                <a:lnTo>
                  <a:pt x="15354" y="5475"/>
                </a:lnTo>
                <a:lnTo>
                  <a:pt x="15257" y="5427"/>
                </a:lnTo>
                <a:lnTo>
                  <a:pt x="15135" y="5378"/>
                </a:lnTo>
                <a:lnTo>
                  <a:pt x="15013" y="5354"/>
                </a:lnTo>
                <a:lnTo>
                  <a:pt x="14770" y="5329"/>
                </a:lnTo>
                <a:lnTo>
                  <a:pt x="14527" y="5305"/>
                </a:lnTo>
                <a:lnTo>
                  <a:pt x="13797" y="5256"/>
                </a:lnTo>
                <a:lnTo>
                  <a:pt x="13091" y="5208"/>
                </a:lnTo>
                <a:lnTo>
                  <a:pt x="12410" y="5208"/>
                </a:lnTo>
                <a:lnTo>
                  <a:pt x="11753" y="5159"/>
                </a:lnTo>
                <a:lnTo>
                  <a:pt x="11485" y="5135"/>
                </a:lnTo>
                <a:lnTo>
                  <a:pt x="11218" y="5086"/>
                </a:lnTo>
                <a:lnTo>
                  <a:pt x="10950" y="5013"/>
                </a:lnTo>
                <a:lnTo>
                  <a:pt x="10682" y="4989"/>
                </a:lnTo>
                <a:lnTo>
                  <a:pt x="10658" y="4940"/>
                </a:lnTo>
                <a:lnTo>
                  <a:pt x="10634" y="4867"/>
                </a:lnTo>
                <a:lnTo>
                  <a:pt x="10415" y="4599"/>
                </a:lnTo>
                <a:lnTo>
                  <a:pt x="10220" y="4332"/>
                </a:lnTo>
                <a:lnTo>
                  <a:pt x="10025" y="4040"/>
                </a:lnTo>
                <a:lnTo>
                  <a:pt x="9855" y="3748"/>
                </a:lnTo>
                <a:lnTo>
                  <a:pt x="9514" y="3164"/>
                </a:lnTo>
                <a:lnTo>
                  <a:pt x="9222" y="2531"/>
                </a:lnTo>
                <a:lnTo>
                  <a:pt x="8638" y="1290"/>
                </a:lnTo>
                <a:lnTo>
                  <a:pt x="8322" y="682"/>
                </a:lnTo>
                <a:lnTo>
                  <a:pt x="7981" y="73"/>
                </a:lnTo>
                <a:lnTo>
                  <a:pt x="7908" y="25"/>
                </a:lnTo>
                <a:lnTo>
                  <a:pt x="7835"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6D9EEB"/>
              </a:solidFill>
            </a:endParaRPr>
          </a:p>
        </p:txBody>
      </p:sp>
      <p:sp>
        <p:nvSpPr>
          <p:cNvPr id="136" name="Google Shape;136;p21"/>
          <p:cNvSpPr/>
          <p:nvPr/>
        </p:nvSpPr>
        <p:spPr>
          <a:xfrm rot="2487194">
            <a:off x="4086348" y="2489777"/>
            <a:ext cx="208629" cy="202734"/>
          </a:xfrm>
          <a:custGeom>
            <a:avLst/>
            <a:gdLst/>
            <a:ahLst/>
            <a:cxnLst/>
            <a:rect l="l" t="t" r="r" b="b"/>
            <a:pathLst>
              <a:path w="15501" h="15063" extrusionOk="0">
                <a:moveTo>
                  <a:pt x="7957" y="925"/>
                </a:moveTo>
                <a:lnTo>
                  <a:pt x="8249" y="1533"/>
                </a:lnTo>
                <a:lnTo>
                  <a:pt x="8103" y="1606"/>
                </a:lnTo>
                <a:lnTo>
                  <a:pt x="7957" y="1704"/>
                </a:lnTo>
                <a:lnTo>
                  <a:pt x="7933" y="1752"/>
                </a:lnTo>
                <a:lnTo>
                  <a:pt x="7933" y="1339"/>
                </a:lnTo>
                <a:lnTo>
                  <a:pt x="7957" y="925"/>
                </a:lnTo>
                <a:close/>
                <a:moveTo>
                  <a:pt x="8371" y="1801"/>
                </a:moveTo>
                <a:lnTo>
                  <a:pt x="8492" y="2020"/>
                </a:lnTo>
                <a:lnTo>
                  <a:pt x="8346" y="2117"/>
                </a:lnTo>
                <a:lnTo>
                  <a:pt x="8200" y="2215"/>
                </a:lnTo>
                <a:lnTo>
                  <a:pt x="8079" y="2288"/>
                </a:lnTo>
                <a:lnTo>
                  <a:pt x="7957" y="2409"/>
                </a:lnTo>
                <a:lnTo>
                  <a:pt x="7933" y="2069"/>
                </a:lnTo>
                <a:lnTo>
                  <a:pt x="8127" y="1971"/>
                </a:lnTo>
                <a:lnTo>
                  <a:pt x="8249" y="1898"/>
                </a:lnTo>
                <a:lnTo>
                  <a:pt x="8371" y="1801"/>
                </a:lnTo>
                <a:close/>
                <a:moveTo>
                  <a:pt x="8663" y="2336"/>
                </a:moveTo>
                <a:lnTo>
                  <a:pt x="8784" y="2628"/>
                </a:lnTo>
                <a:lnTo>
                  <a:pt x="8687" y="2653"/>
                </a:lnTo>
                <a:lnTo>
                  <a:pt x="8590" y="2726"/>
                </a:lnTo>
                <a:lnTo>
                  <a:pt x="8419" y="2847"/>
                </a:lnTo>
                <a:lnTo>
                  <a:pt x="8225" y="2993"/>
                </a:lnTo>
                <a:lnTo>
                  <a:pt x="8054" y="3164"/>
                </a:lnTo>
                <a:lnTo>
                  <a:pt x="8006" y="2750"/>
                </a:lnTo>
                <a:lnTo>
                  <a:pt x="8176" y="2653"/>
                </a:lnTo>
                <a:lnTo>
                  <a:pt x="8322" y="2531"/>
                </a:lnTo>
                <a:lnTo>
                  <a:pt x="8565" y="2385"/>
                </a:lnTo>
                <a:lnTo>
                  <a:pt x="8663" y="2336"/>
                </a:lnTo>
                <a:close/>
                <a:moveTo>
                  <a:pt x="8979" y="2945"/>
                </a:moveTo>
                <a:lnTo>
                  <a:pt x="8979" y="2969"/>
                </a:lnTo>
                <a:lnTo>
                  <a:pt x="9076" y="3164"/>
                </a:lnTo>
                <a:lnTo>
                  <a:pt x="8857" y="3285"/>
                </a:lnTo>
                <a:lnTo>
                  <a:pt x="8663" y="3431"/>
                </a:lnTo>
                <a:lnTo>
                  <a:pt x="8371" y="3626"/>
                </a:lnTo>
                <a:lnTo>
                  <a:pt x="8079" y="3821"/>
                </a:lnTo>
                <a:lnTo>
                  <a:pt x="8054" y="3504"/>
                </a:lnTo>
                <a:lnTo>
                  <a:pt x="8200" y="3456"/>
                </a:lnTo>
                <a:lnTo>
                  <a:pt x="8322" y="3383"/>
                </a:lnTo>
                <a:lnTo>
                  <a:pt x="8541" y="3212"/>
                </a:lnTo>
                <a:lnTo>
                  <a:pt x="8833" y="3018"/>
                </a:lnTo>
                <a:lnTo>
                  <a:pt x="8979" y="2945"/>
                </a:lnTo>
                <a:close/>
                <a:moveTo>
                  <a:pt x="9271" y="3529"/>
                </a:moveTo>
                <a:lnTo>
                  <a:pt x="9393" y="3796"/>
                </a:lnTo>
                <a:lnTo>
                  <a:pt x="8736" y="4186"/>
                </a:lnTo>
                <a:lnTo>
                  <a:pt x="8419" y="4380"/>
                </a:lnTo>
                <a:lnTo>
                  <a:pt x="8249" y="4478"/>
                </a:lnTo>
                <a:lnTo>
                  <a:pt x="8103" y="4599"/>
                </a:lnTo>
                <a:lnTo>
                  <a:pt x="8079" y="4113"/>
                </a:lnTo>
                <a:lnTo>
                  <a:pt x="8225" y="4088"/>
                </a:lnTo>
                <a:lnTo>
                  <a:pt x="8371" y="4040"/>
                </a:lnTo>
                <a:lnTo>
                  <a:pt x="8663" y="3894"/>
                </a:lnTo>
                <a:lnTo>
                  <a:pt x="9052" y="3650"/>
                </a:lnTo>
                <a:lnTo>
                  <a:pt x="9271" y="3529"/>
                </a:lnTo>
                <a:close/>
                <a:moveTo>
                  <a:pt x="9587" y="4186"/>
                </a:moveTo>
                <a:lnTo>
                  <a:pt x="9660" y="4332"/>
                </a:lnTo>
                <a:lnTo>
                  <a:pt x="9490" y="4429"/>
                </a:lnTo>
                <a:lnTo>
                  <a:pt x="9344" y="4551"/>
                </a:lnTo>
                <a:lnTo>
                  <a:pt x="9052" y="4770"/>
                </a:lnTo>
                <a:lnTo>
                  <a:pt x="8809" y="4916"/>
                </a:lnTo>
                <a:lnTo>
                  <a:pt x="8590" y="5110"/>
                </a:lnTo>
                <a:lnTo>
                  <a:pt x="8371" y="5305"/>
                </a:lnTo>
                <a:lnTo>
                  <a:pt x="8176" y="5524"/>
                </a:lnTo>
                <a:lnTo>
                  <a:pt x="8127" y="4794"/>
                </a:lnTo>
                <a:lnTo>
                  <a:pt x="8322" y="4794"/>
                </a:lnTo>
                <a:lnTo>
                  <a:pt x="8492" y="4721"/>
                </a:lnTo>
                <a:lnTo>
                  <a:pt x="8833" y="4575"/>
                </a:lnTo>
                <a:lnTo>
                  <a:pt x="9222" y="4380"/>
                </a:lnTo>
                <a:lnTo>
                  <a:pt x="9587" y="4186"/>
                </a:lnTo>
                <a:close/>
                <a:moveTo>
                  <a:pt x="14965" y="5938"/>
                </a:moveTo>
                <a:lnTo>
                  <a:pt x="14795" y="6059"/>
                </a:lnTo>
                <a:lnTo>
                  <a:pt x="14649" y="6205"/>
                </a:lnTo>
                <a:lnTo>
                  <a:pt x="14576" y="6181"/>
                </a:lnTo>
                <a:lnTo>
                  <a:pt x="14332" y="6157"/>
                </a:lnTo>
                <a:lnTo>
                  <a:pt x="14965" y="5938"/>
                </a:lnTo>
                <a:close/>
                <a:moveTo>
                  <a:pt x="2190" y="5840"/>
                </a:moveTo>
                <a:lnTo>
                  <a:pt x="2093" y="5986"/>
                </a:lnTo>
                <a:lnTo>
                  <a:pt x="2044" y="6132"/>
                </a:lnTo>
                <a:lnTo>
                  <a:pt x="2044" y="6181"/>
                </a:lnTo>
                <a:lnTo>
                  <a:pt x="2044" y="6254"/>
                </a:lnTo>
                <a:lnTo>
                  <a:pt x="1874" y="6181"/>
                </a:lnTo>
                <a:lnTo>
                  <a:pt x="1679" y="6108"/>
                </a:lnTo>
                <a:lnTo>
                  <a:pt x="1266" y="5962"/>
                </a:lnTo>
                <a:lnTo>
                  <a:pt x="2190" y="5840"/>
                </a:lnTo>
                <a:close/>
                <a:moveTo>
                  <a:pt x="3018" y="5743"/>
                </a:moveTo>
                <a:lnTo>
                  <a:pt x="2677" y="6132"/>
                </a:lnTo>
                <a:lnTo>
                  <a:pt x="2555" y="6302"/>
                </a:lnTo>
                <a:lnTo>
                  <a:pt x="2288" y="6278"/>
                </a:lnTo>
                <a:lnTo>
                  <a:pt x="2312" y="6254"/>
                </a:lnTo>
                <a:lnTo>
                  <a:pt x="2409" y="6181"/>
                </a:lnTo>
                <a:lnTo>
                  <a:pt x="2482" y="6059"/>
                </a:lnTo>
                <a:lnTo>
                  <a:pt x="2604" y="5938"/>
                </a:lnTo>
                <a:lnTo>
                  <a:pt x="2750" y="5816"/>
                </a:lnTo>
                <a:lnTo>
                  <a:pt x="2823" y="5767"/>
                </a:lnTo>
                <a:lnTo>
                  <a:pt x="3018" y="5743"/>
                </a:lnTo>
                <a:close/>
                <a:moveTo>
                  <a:pt x="9879" y="4672"/>
                </a:moveTo>
                <a:lnTo>
                  <a:pt x="9977" y="4818"/>
                </a:lnTo>
                <a:lnTo>
                  <a:pt x="9952" y="4818"/>
                </a:lnTo>
                <a:lnTo>
                  <a:pt x="9733" y="5062"/>
                </a:lnTo>
                <a:lnTo>
                  <a:pt x="9490" y="5281"/>
                </a:lnTo>
                <a:lnTo>
                  <a:pt x="8979" y="5719"/>
                </a:lnTo>
                <a:lnTo>
                  <a:pt x="8590" y="6035"/>
                </a:lnTo>
                <a:lnTo>
                  <a:pt x="8395" y="6181"/>
                </a:lnTo>
                <a:lnTo>
                  <a:pt x="8200" y="6351"/>
                </a:lnTo>
                <a:lnTo>
                  <a:pt x="8176" y="5694"/>
                </a:lnTo>
                <a:lnTo>
                  <a:pt x="8468" y="5573"/>
                </a:lnTo>
                <a:lnTo>
                  <a:pt x="8736" y="5402"/>
                </a:lnTo>
                <a:lnTo>
                  <a:pt x="9247" y="5086"/>
                </a:lnTo>
                <a:lnTo>
                  <a:pt x="9539" y="4916"/>
                </a:lnTo>
                <a:lnTo>
                  <a:pt x="9709" y="4794"/>
                </a:lnTo>
                <a:lnTo>
                  <a:pt x="9879" y="4672"/>
                </a:lnTo>
                <a:close/>
                <a:moveTo>
                  <a:pt x="3967" y="5597"/>
                </a:moveTo>
                <a:lnTo>
                  <a:pt x="3869" y="5719"/>
                </a:lnTo>
                <a:lnTo>
                  <a:pt x="3723" y="5986"/>
                </a:lnTo>
                <a:lnTo>
                  <a:pt x="3553" y="6229"/>
                </a:lnTo>
                <a:lnTo>
                  <a:pt x="3504" y="6327"/>
                </a:lnTo>
                <a:lnTo>
                  <a:pt x="3456" y="6424"/>
                </a:lnTo>
                <a:lnTo>
                  <a:pt x="3164" y="6375"/>
                </a:lnTo>
                <a:lnTo>
                  <a:pt x="2920" y="6327"/>
                </a:lnTo>
                <a:lnTo>
                  <a:pt x="3066" y="6181"/>
                </a:lnTo>
                <a:lnTo>
                  <a:pt x="3431" y="5792"/>
                </a:lnTo>
                <a:lnTo>
                  <a:pt x="3602" y="5646"/>
                </a:lnTo>
                <a:lnTo>
                  <a:pt x="3967" y="5597"/>
                </a:lnTo>
                <a:close/>
                <a:moveTo>
                  <a:pt x="5110" y="5354"/>
                </a:moveTo>
                <a:lnTo>
                  <a:pt x="4989" y="5475"/>
                </a:lnTo>
                <a:lnTo>
                  <a:pt x="4867" y="5597"/>
                </a:lnTo>
                <a:lnTo>
                  <a:pt x="4648" y="5865"/>
                </a:lnTo>
                <a:lnTo>
                  <a:pt x="4380" y="6205"/>
                </a:lnTo>
                <a:lnTo>
                  <a:pt x="4234" y="6400"/>
                </a:lnTo>
                <a:lnTo>
                  <a:pt x="4113" y="6594"/>
                </a:lnTo>
                <a:lnTo>
                  <a:pt x="3723" y="6497"/>
                </a:lnTo>
                <a:lnTo>
                  <a:pt x="3821" y="6400"/>
                </a:lnTo>
                <a:lnTo>
                  <a:pt x="3869" y="6278"/>
                </a:lnTo>
                <a:lnTo>
                  <a:pt x="3991" y="6084"/>
                </a:lnTo>
                <a:lnTo>
                  <a:pt x="4137" y="5865"/>
                </a:lnTo>
                <a:lnTo>
                  <a:pt x="4307" y="5694"/>
                </a:lnTo>
                <a:lnTo>
                  <a:pt x="4405" y="5597"/>
                </a:lnTo>
                <a:lnTo>
                  <a:pt x="4526" y="5500"/>
                </a:lnTo>
                <a:lnTo>
                  <a:pt x="5110" y="5354"/>
                </a:lnTo>
                <a:close/>
                <a:moveTo>
                  <a:pt x="14065" y="6254"/>
                </a:moveTo>
                <a:lnTo>
                  <a:pt x="14138" y="6327"/>
                </a:lnTo>
                <a:lnTo>
                  <a:pt x="14235" y="6375"/>
                </a:lnTo>
                <a:lnTo>
                  <a:pt x="14430" y="6448"/>
                </a:lnTo>
                <a:lnTo>
                  <a:pt x="14186" y="6740"/>
                </a:lnTo>
                <a:lnTo>
                  <a:pt x="14016" y="6643"/>
                </a:lnTo>
                <a:lnTo>
                  <a:pt x="13846" y="6546"/>
                </a:lnTo>
                <a:lnTo>
                  <a:pt x="13675" y="6497"/>
                </a:lnTo>
                <a:lnTo>
                  <a:pt x="13481" y="6448"/>
                </a:lnTo>
                <a:lnTo>
                  <a:pt x="14065" y="6254"/>
                </a:lnTo>
                <a:close/>
                <a:moveTo>
                  <a:pt x="5573" y="5451"/>
                </a:moveTo>
                <a:lnTo>
                  <a:pt x="5719" y="5621"/>
                </a:lnTo>
                <a:lnTo>
                  <a:pt x="5840" y="5767"/>
                </a:lnTo>
                <a:lnTo>
                  <a:pt x="5816" y="5767"/>
                </a:lnTo>
                <a:lnTo>
                  <a:pt x="5670" y="5840"/>
                </a:lnTo>
                <a:lnTo>
                  <a:pt x="5548" y="5962"/>
                </a:lnTo>
                <a:lnTo>
                  <a:pt x="5354" y="6205"/>
                </a:lnTo>
                <a:lnTo>
                  <a:pt x="5110" y="6473"/>
                </a:lnTo>
                <a:lnTo>
                  <a:pt x="4989" y="6619"/>
                </a:lnTo>
                <a:lnTo>
                  <a:pt x="4916" y="6765"/>
                </a:lnTo>
                <a:lnTo>
                  <a:pt x="4429" y="6667"/>
                </a:lnTo>
                <a:lnTo>
                  <a:pt x="4551" y="6546"/>
                </a:lnTo>
                <a:lnTo>
                  <a:pt x="4648" y="6424"/>
                </a:lnTo>
                <a:lnTo>
                  <a:pt x="4843" y="6157"/>
                </a:lnTo>
                <a:lnTo>
                  <a:pt x="5159" y="5816"/>
                </a:lnTo>
                <a:lnTo>
                  <a:pt x="5354" y="5646"/>
                </a:lnTo>
                <a:lnTo>
                  <a:pt x="5475" y="5548"/>
                </a:lnTo>
                <a:lnTo>
                  <a:pt x="5548" y="5451"/>
                </a:lnTo>
                <a:close/>
                <a:moveTo>
                  <a:pt x="6035" y="5962"/>
                </a:moveTo>
                <a:lnTo>
                  <a:pt x="6278" y="6254"/>
                </a:lnTo>
                <a:lnTo>
                  <a:pt x="6157" y="6424"/>
                </a:lnTo>
                <a:lnTo>
                  <a:pt x="6011" y="6643"/>
                </a:lnTo>
                <a:lnTo>
                  <a:pt x="5889" y="6862"/>
                </a:lnTo>
                <a:lnTo>
                  <a:pt x="5840" y="6935"/>
                </a:lnTo>
                <a:lnTo>
                  <a:pt x="5840" y="7008"/>
                </a:lnTo>
                <a:lnTo>
                  <a:pt x="5232" y="6838"/>
                </a:lnTo>
                <a:lnTo>
                  <a:pt x="5402" y="6692"/>
                </a:lnTo>
                <a:lnTo>
                  <a:pt x="5548" y="6546"/>
                </a:lnTo>
                <a:lnTo>
                  <a:pt x="5767" y="6278"/>
                </a:lnTo>
                <a:lnTo>
                  <a:pt x="5889" y="6157"/>
                </a:lnTo>
                <a:lnTo>
                  <a:pt x="6011" y="6011"/>
                </a:lnTo>
                <a:lnTo>
                  <a:pt x="6035" y="5962"/>
                </a:lnTo>
                <a:close/>
                <a:moveTo>
                  <a:pt x="7519" y="925"/>
                </a:moveTo>
                <a:lnTo>
                  <a:pt x="7470" y="1120"/>
                </a:lnTo>
                <a:lnTo>
                  <a:pt x="7470" y="1314"/>
                </a:lnTo>
                <a:lnTo>
                  <a:pt x="7470" y="1704"/>
                </a:lnTo>
                <a:lnTo>
                  <a:pt x="7495" y="2093"/>
                </a:lnTo>
                <a:lnTo>
                  <a:pt x="7519" y="2482"/>
                </a:lnTo>
                <a:lnTo>
                  <a:pt x="7592" y="3285"/>
                </a:lnTo>
                <a:lnTo>
                  <a:pt x="7665" y="4234"/>
                </a:lnTo>
                <a:lnTo>
                  <a:pt x="7714" y="5183"/>
                </a:lnTo>
                <a:lnTo>
                  <a:pt x="7714" y="6132"/>
                </a:lnTo>
                <a:lnTo>
                  <a:pt x="7714" y="7081"/>
                </a:lnTo>
                <a:lnTo>
                  <a:pt x="7519" y="6886"/>
                </a:lnTo>
                <a:lnTo>
                  <a:pt x="7324" y="6716"/>
                </a:lnTo>
                <a:lnTo>
                  <a:pt x="7032" y="6473"/>
                </a:lnTo>
                <a:lnTo>
                  <a:pt x="6522" y="5913"/>
                </a:lnTo>
                <a:lnTo>
                  <a:pt x="5986" y="5354"/>
                </a:lnTo>
                <a:lnTo>
                  <a:pt x="5792" y="5159"/>
                </a:lnTo>
                <a:lnTo>
                  <a:pt x="5670" y="5086"/>
                </a:lnTo>
                <a:lnTo>
                  <a:pt x="5573" y="5013"/>
                </a:lnTo>
                <a:lnTo>
                  <a:pt x="5719" y="4721"/>
                </a:lnTo>
                <a:lnTo>
                  <a:pt x="5913" y="4453"/>
                </a:lnTo>
                <a:lnTo>
                  <a:pt x="6278" y="3894"/>
                </a:lnTo>
                <a:lnTo>
                  <a:pt x="6449" y="3626"/>
                </a:lnTo>
                <a:lnTo>
                  <a:pt x="6570" y="3358"/>
                </a:lnTo>
                <a:lnTo>
                  <a:pt x="6692" y="3066"/>
                </a:lnTo>
                <a:lnTo>
                  <a:pt x="6789" y="2774"/>
                </a:lnTo>
                <a:lnTo>
                  <a:pt x="6984" y="2166"/>
                </a:lnTo>
                <a:lnTo>
                  <a:pt x="7203" y="1558"/>
                </a:lnTo>
                <a:lnTo>
                  <a:pt x="7349" y="1217"/>
                </a:lnTo>
                <a:lnTo>
                  <a:pt x="7519" y="925"/>
                </a:lnTo>
                <a:close/>
                <a:moveTo>
                  <a:pt x="6497" y="6497"/>
                </a:moveTo>
                <a:lnTo>
                  <a:pt x="6522" y="6521"/>
                </a:lnTo>
                <a:lnTo>
                  <a:pt x="6716" y="6716"/>
                </a:lnTo>
                <a:lnTo>
                  <a:pt x="6643" y="6765"/>
                </a:lnTo>
                <a:lnTo>
                  <a:pt x="6595" y="6789"/>
                </a:lnTo>
                <a:lnTo>
                  <a:pt x="6497" y="6911"/>
                </a:lnTo>
                <a:lnTo>
                  <a:pt x="6400" y="7008"/>
                </a:lnTo>
                <a:lnTo>
                  <a:pt x="6327" y="7130"/>
                </a:lnTo>
                <a:lnTo>
                  <a:pt x="5986" y="7057"/>
                </a:lnTo>
                <a:lnTo>
                  <a:pt x="6059" y="7008"/>
                </a:lnTo>
                <a:lnTo>
                  <a:pt x="6132" y="6935"/>
                </a:lnTo>
                <a:lnTo>
                  <a:pt x="6254" y="6838"/>
                </a:lnTo>
                <a:lnTo>
                  <a:pt x="6497" y="6497"/>
                </a:lnTo>
                <a:close/>
                <a:moveTo>
                  <a:pt x="13286" y="6521"/>
                </a:moveTo>
                <a:lnTo>
                  <a:pt x="13627" y="6740"/>
                </a:lnTo>
                <a:lnTo>
                  <a:pt x="13967" y="6935"/>
                </a:lnTo>
                <a:lnTo>
                  <a:pt x="13870" y="7032"/>
                </a:lnTo>
                <a:lnTo>
                  <a:pt x="13724" y="7178"/>
                </a:lnTo>
                <a:lnTo>
                  <a:pt x="13578" y="7081"/>
                </a:lnTo>
                <a:lnTo>
                  <a:pt x="13456" y="7032"/>
                </a:lnTo>
                <a:lnTo>
                  <a:pt x="13164" y="6911"/>
                </a:lnTo>
                <a:lnTo>
                  <a:pt x="12897" y="6813"/>
                </a:lnTo>
                <a:lnTo>
                  <a:pt x="12653" y="6716"/>
                </a:lnTo>
                <a:lnTo>
                  <a:pt x="13286" y="6521"/>
                </a:lnTo>
                <a:close/>
                <a:moveTo>
                  <a:pt x="10171" y="5062"/>
                </a:moveTo>
                <a:lnTo>
                  <a:pt x="10220" y="5135"/>
                </a:lnTo>
                <a:lnTo>
                  <a:pt x="10196" y="5159"/>
                </a:lnTo>
                <a:lnTo>
                  <a:pt x="9587" y="5816"/>
                </a:lnTo>
                <a:lnTo>
                  <a:pt x="9003" y="6521"/>
                </a:lnTo>
                <a:lnTo>
                  <a:pt x="8809" y="6716"/>
                </a:lnTo>
                <a:lnTo>
                  <a:pt x="8590" y="6935"/>
                </a:lnTo>
                <a:lnTo>
                  <a:pt x="8371" y="7154"/>
                </a:lnTo>
                <a:lnTo>
                  <a:pt x="8152" y="7373"/>
                </a:lnTo>
                <a:lnTo>
                  <a:pt x="8200" y="6740"/>
                </a:lnTo>
                <a:lnTo>
                  <a:pt x="8444" y="6570"/>
                </a:lnTo>
                <a:lnTo>
                  <a:pt x="8663" y="6400"/>
                </a:lnTo>
                <a:lnTo>
                  <a:pt x="9101" y="6035"/>
                </a:lnTo>
                <a:lnTo>
                  <a:pt x="9660" y="5573"/>
                </a:lnTo>
                <a:lnTo>
                  <a:pt x="9928" y="5329"/>
                </a:lnTo>
                <a:lnTo>
                  <a:pt x="10171" y="5062"/>
                </a:lnTo>
                <a:close/>
                <a:moveTo>
                  <a:pt x="10488" y="5329"/>
                </a:moveTo>
                <a:lnTo>
                  <a:pt x="10731" y="5427"/>
                </a:lnTo>
                <a:lnTo>
                  <a:pt x="10999" y="5500"/>
                </a:lnTo>
                <a:lnTo>
                  <a:pt x="11510" y="5597"/>
                </a:lnTo>
                <a:lnTo>
                  <a:pt x="11850" y="5670"/>
                </a:lnTo>
                <a:lnTo>
                  <a:pt x="12167" y="5694"/>
                </a:lnTo>
                <a:lnTo>
                  <a:pt x="12824" y="5719"/>
                </a:lnTo>
                <a:lnTo>
                  <a:pt x="13529" y="5743"/>
                </a:lnTo>
                <a:lnTo>
                  <a:pt x="14235" y="5792"/>
                </a:lnTo>
                <a:lnTo>
                  <a:pt x="13505" y="6059"/>
                </a:lnTo>
                <a:lnTo>
                  <a:pt x="12799" y="6278"/>
                </a:lnTo>
                <a:lnTo>
                  <a:pt x="11339" y="6692"/>
                </a:lnTo>
                <a:lnTo>
                  <a:pt x="9612" y="7130"/>
                </a:lnTo>
                <a:lnTo>
                  <a:pt x="9149" y="7251"/>
                </a:lnTo>
                <a:lnTo>
                  <a:pt x="8663" y="7373"/>
                </a:lnTo>
                <a:lnTo>
                  <a:pt x="9101" y="6862"/>
                </a:lnTo>
                <a:lnTo>
                  <a:pt x="9758" y="6132"/>
                </a:lnTo>
                <a:lnTo>
                  <a:pt x="10098" y="5767"/>
                </a:lnTo>
                <a:lnTo>
                  <a:pt x="10439" y="5402"/>
                </a:lnTo>
                <a:lnTo>
                  <a:pt x="10488" y="5329"/>
                </a:lnTo>
                <a:close/>
                <a:moveTo>
                  <a:pt x="6862" y="6886"/>
                </a:moveTo>
                <a:lnTo>
                  <a:pt x="7349" y="7422"/>
                </a:lnTo>
                <a:lnTo>
                  <a:pt x="7349" y="7422"/>
                </a:lnTo>
                <a:lnTo>
                  <a:pt x="6570" y="7203"/>
                </a:lnTo>
                <a:lnTo>
                  <a:pt x="6668" y="7105"/>
                </a:lnTo>
                <a:lnTo>
                  <a:pt x="6765" y="7008"/>
                </a:lnTo>
                <a:lnTo>
                  <a:pt x="6862" y="6911"/>
                </a:lnTo>
                <a:lnTo>
                  <a:pt x="6862" y="6886"/>
                </a:lnTo>
                <a:close/>
                <a:moveTo>
                  <a:pt x="12386" y="6789"/>
                </a:moveTo>
                <a:lnTo>
                  <a:pt x="12483" y="6911"/>
                </a:lnTo>
                <a:lnTo>
                  <a:pt x="12629" y="7008"/>
                </a:lnTo>
                <a:lnTo>
                  <a:pt x="12775" y="7105"/>
                </a:lnTo>
                <a:lnTo>
                  <a:pt x="12921" y="7178"/>
                </a:lnTo>
                <a:lnTo>
                  <a:pt x="13432" y="7422"/>
                </a:lnTo>
                <a:lnTo>
                  <a:pt x="13140" y="7641"/>
                </a:lnTo>
                <a:lnTo>
                  <a:pt x="12970" y="7543"/>
                </a:lnTo>
                <a:lnTo>
                  <a:pt x="12799" y="7470"/>
                </a:lnTo>
                <a:lnTo>
                  <a:pt x="12483" y="7349"/>
                </a:lnTo>
                <a:lnTo>
                  <a:pt x="12045" y="7154"/>
                </a:lnTo>
                <a:lnTo>
                  <a:pt x="11826" y="7057"/>
                </a:lnTo>
                <a:lnTo>
                  <a:pt x="11607" y="7008"/>
                </a:lnTo>
                <a:lnTo>
                  <a:pt x="12386" y="6789"/>
                </a:lnTo>
                <a:close/>
                <a:moveTo>
                  <a:pt x="11461" y="7057"/>
                </a:moveTo>
                <a:lnTo>
                  <a:pt x="11534" y="7154"/>
                </a:lnTo>
                <a:lnTo>
                  <a:pt x="11631" y="7251"/>
                </a:lnTo>
                <a:lnTo>
                  <a:pt x="11850" y="7397"/>
                </a:lnTo>
                <a:lnTo>
                  <a:pt x="12069" y="7519"/>
                </a:lnTo>
                <a:lnTo>
                  <a:pt x="12313" y="7641"/>
                </a:lnTo>
                <a:lnTo>
                  <a:pt x="12532" y="7762"/>
                </a:lnTo>
                <a:lnTo>
                  <a:pt x="12799" y="7908"/>
                </a:lnTo>
                <a:lnTo>
                  <a:pt x="12483" y="8152"/>
                </a:lnTo>
                <a:lnTo>
                  <a:pt x="12410" y="8054"/>
                </a:lnTo>
                <a:lnTo>
                  <a:pt x="12337" y="7981"/>
                </a:lnTo>
                <a:lnTo>
                  <a:pt x="12240" y="7908"/>
                </a:lnTo>
                <a:lnTo>
                  <a:pt x="12118" y="7860"/>
                </a:lnTo>
                <a:lnTo>
                  <a:pt x="11875" y="7762"/>
                </a:lnTo>
                <a:lnTo>
                  <a:pt x="11656" y="7689"/>
                </a:lnTo>
                <a:lnTo>
                  <a:pt x="11145" y="7470"/>
                </a:lnTo>
                <a:lnTo>
                  <a:pt x="10901" y="7349"/>
                </a:lnTo>
                <a:lnTo>
                  <a:pt x="10634" y="7251"/>
                </a:lnTo>
                <a:lnTo>
                  <a:pt x="11437" y="7057"/>
                </a:lnTo>
                <a:close/>
                <a:moveTo>
                  <a:pt x="10439" y="7324"/>
                </a:moveTo>
                <a:lnTo>
                  <a:pt x="10512" y="7422"/>
                </a:lnTo>
                <a:lnTo>
                  <a:pt x="10609" y="7495"/>
                </a:lnTo>
                <a:lnTo>
                  <a:pt x="10828" y="7665"/>
                </a:lnTo>
                <a:lnTo>
                  <a:pt x="11047" y="7787"/>
                </a:lnTo>
                <a:lnTo>
                  <a:pt x="11291" y="7884"/>
                </a:lnTo>
                <a:lnTo>
                  <a:pt x="11996" y="8176"/>
                </a:lnTo>
                <a:lnTo>
                  <a:pt x="12167" y="8249"/>
                </a:lnTo>
                <a:lnTo>
                  <a:pt x="12215" y="8273"/>
                </a:lnTo>
                <a:lnTo>
                  <a:pt x="12288" y="8298"/>
                </a:lnTo>
                <a:lnTo>
                  <a:pt x="11996" y="8541"/>
                </a:lnTo>
                <a:lnTo>
                  <a:pt x="11972" y="8541"/>
                </a:lnTo>
                <a:lnTo>
                  <a:pt x="11583" y="8444"/>
                </a:lnTo>
                <a:lnTo>
                  <a:pt x="11218" y="8322"/>
                </a:lnTo>
                <a:lnTo>
                  <a:pt x="10853" y="8152"/>
                </a:lnTo>
                <a:lnTo>
                  <a:pt x="10512" y="7957"/>
                </a:lnTo>
                <a:lnTo>
                  <a:pt x="10098" y="7714"/>
                </a:lnTo>
                <a:lnTo>
                  <a:pt x="9879" y="7592"/>
                </a:lnTo>
                <a:lnTo>
                  <a:pt x="9660" y="7495"/>
                </a:lnTo>
                <a:lnTo>
                  <a:pt x="10439" y="7324"/>
                </a:lnTo>
                <a:close/>
                <a:moveTo>
                  <a:pt x="8225" y="8103"/>
                </a:moveTo>
                <a:lnTo>
                  <a:pt x="8638" y="8249"/>
                </a:lnTo>
                <a:lnTo>
                  <a:pt x="9028" y="8419"/>
                </a:lnTo>
                <a:lnTo>
                  <a:pt x="8930" y="8517"/>
                </a:lnTo>
                <a:lnTo>
                  <a:pt x="8784" y="8638"/>
                </a:lnTo>
                <a:lnTo>
                  <a:pt x="8711" y="8711"/>
                </a:lnTo>
                <a:lnTo>
                  <a:pt x="8687" y="8784"/>
                </a:lnTo>
                <a:lnTo>
                  <a:pt x="8225" y="8103"/>
                </a:lnTo>
                <a:close/>
                <a:moveTo>
                  <a:pt x="7689" y="8663"/>
                </a:moveTo>
                <a:lnTo>
                  <a:pt x="7714" y="9003"/>
                </a:lnTo>
                <a:lnTo>
                  <a:pt x="7689" y="9003"/>
                </a:lnTo>
                <a:lnTo>
                  <a:pt x="7519" y="8930"/>
                </a:lnTo>
                <a:lnTo>
                  <a:pt x="7665" y="8687"/>
                </a:lnTo>
                <a:lnTo>
                  <a:pt x="7689" y="8663"/>
                </a:lnTo>
                <a:close/>
                <a:moveTo>
                  <a:pt x="9344" y="7592"/>
                </a:moveTo>
                <a:lnTo>
                  <a:pt x="9612" y="7787"/>
                </a:lnTo>
                <a:lnTo>
                  <a:pt x="9904" y="7981"/>
                </a:lnTo>
                <a:lnTo>
                  <a:pt x="10463" y="8322"/>
                </a:lnTo>
                <a:lnTo>
                  <a:pt x="10755" y="8492"/>
                </a:lnTo>
                <a:lnTo>
                  <a:pt x="11047" y="8638"/>
                </a:lnTo>
                <a:lnTo>
                  <a:pt x="11364" y="8760"/>
                </a:lnTo>
                <a:lnTo>
                  <a:pt x="11680" y="8833"/>
                </a:lnTo>
                <a:lnTo>
                  <a:pt x="11510" y="9003"/>
                </a:lnTo>
                <a:lnTo>
                  <a:pt x="11485" y="9028"/>
                </a:lnTo>
                <a:lnTo>
                  <a:pt x="10463" y="8565"/>
                </a:lnTo>
                <a:lnTo>
                  <a:pt x="9952" y="8371"/>
                </a:lnTo>
                <a:lnTo>
                  <a:pt x="9417" y="8176"/>
                </a:lnTo>
                <a:lnTo>
                  <a:pt x="8979" y="7981"/>
                </a:lnTo>
                <a:lnTo>
                  <a:pt x="8736" y="7884"/>
                </a:lnTo>
                <a:lnTo>
                  <a:pt x="8468" y="7811"/>
                </a:lnTo>
                <a:lnTo>
                  <a:pt x="8906" y="7714"/>
                </a:lnTo>
                <a:lnTo>
                  <a:pt x="9344" y="7592"/>
                </a:lnTo>
                <a:close/>
                <a:moveTo>
                  <a:pt x="9368" y="8565"/>
                </a:moveTo>
                <a:lnTo>
                  <a:pt x="9733" y="8687"/>
                </a:lnTo>
                <a:lnTo>
                  <a:pt x="9660" y="8760"/>
                </a:lnTo>
                <a:lnTo>
                  <a:pt x="9198" y="9076"/>
                </a:lnTo>
                <a:lnTo>
                  <a:pt x="9101" y="9149"/>
                </a:lnTo>
                <a:lnTo>
                  <a:pt x="9003" y="9247"/>
                </a:lnTo>
                <a:lnTo>
                  <a:pt x="8760" y="8906"/>
                </a:lnTo>
                <a:lnTo>
                  <a:pt x="8784" y="8906"/>
                </a:lnTo>
                <a:lnTo>
                  <a:pt x="8930" y="8809"/>
                </a:lnTo>
                <a:lnTo>
                  <a:pt x="9052" y="8711"/>
                </a:lnTo>
                <a:lnTo>
                  <a:pt x="9174" y="8638"/>
                </a:lnTo>
                <a:lnTo>
                  <a:pt x="9344" y="8590"/>
                </a:lnTo>
                <a:lnTo>
                  <a:pt x="9368" y="8565"/>
                </a:lnTo>
                <a:close/>
                <a:moveTo>
                  <a:pt x="828" y="6181"/>
                </a:moveTo>
                <a:lnTo>
                  <a:pt x="1168" y="6302"/>
                </a:lnTo>
                <a:lnTo>
                  <a:pt x="1533" y="6400"/>
                </a:lnTo>
                <a:lnTo>
                  <a:pt x="2239" y="6546"/>
                </a:lnTo>
                <a:lnTo>
                  <a:pt x="2507" y="6570"/>
                </a:lnTo>
                <a:lnTo>
                  <a:pt x="2750" y="6594"/>
                </a:lnTo>
                <a:lnTo>
                  <a:pt x="3018" y="6619"/>
                </a:lnTo>
                <a:lnTo>
                  <a:pt x="3285" y="6643"/>
                </a:lnTo>
                <a:lnTo>
                  <a:pt x="4356" y="6911"/>
                </a:lnTo>
                <a:lnTo>
                  <a:pt x="5159" y="7081"/>
                </a:lnTo>
                <a:lnTo>
                  <a:pt x="5938" y="7300"/>
                </a:lnTo>
                <a:lnTo>
                  <a:pt x="7519" y="7762"/>
                </a:lnTo>
                <a:lnTo>
                  <a:pt x="6546" y="8273"/>
                </a:lnTo>
                <a:lnTo>
                  <a:pt x="5548" y="8736"/>
                </a:lnTo>
                <a:lnTo>
                  <a:pt x="4697" y="9076"/>
                </a:lnTo>
                <a:lnTo>
                  <a:pt x="4453" y="9198"/>
                </a:lnTo>
                <a:lnTo>
                  <a:pt x="4332" y="9271"/>
                </a:lnTo>
                <a:lnTo>
                  <a:pt x="4234" y="9368"/>
                </a:lnTo>
                <a:lnTo>
                  <a:pt x="4210" y="9320"/>
                </a:lnTo>
                <a:lnTo>
                  <a:pt x="3991" y="9003"/>
                </a:lnTo>
                <a:lnTo>
                  <a:pt x="3748" y="8687"/>
                </a:lnTo>
                <a:lnTo>
                  <a:pt x="3456" y="8395"/>
                </a:lnTo>
                <a:lnTo>
                  <a:pt x="3164" y="8127"/>
                </a:lnTo>
                <a:lnTo>
                  <a:pt x="2531" y="7616"/>
                </a:lnTo>
                <a:lnTo>
                  <a:pt x="2239" y="7373"/>
                </a:lnTo>
                <a:lnTo>
                  <a:pt x="1947" y="7105"/>
                </a:lnTo>
                <a:lnTo>
                  <a:pt x="1728" y="6911"/>
                </a:lnTo>
                <a:lnTo>
                  <a:pt x="1485" y="6716"/>
                </a:lnTo>
                <a:lnTo>
                  <a:pt x="1047" y="6375"/>
                </a:lnTo>
                <a:lnTo>
                  <a:pt x="828" y="6181"/>
                </a:lnTo>
                <a:close/>
                <a:moveTo>
                  <a:pt x="10098" y="8833"/>
                </a:moveTo>
                <a:lnTo>
                  <a:pt x="10658" y="9076"/>
                </a:lnTo>
                <a:lnTo>
                  <a:pt x="10366" y="9247"/>
                </a:lnTo>
                <a:lnTo>
                  <a:pt x="10098" y="9393"/>
                </a:lnTo>
                <a:lnTo>
                  <a:pt x="9758" y="9612"/>
                </a:lnTo>
                <a:lnTo>
                  <a:pt x="9612" y="9758"/>
                </a:lnTo>
                <a:lnTo>
                  <a:pt x="9466" y="9904"/>
                </a:lnTo>
                <a:lnTo>
                  <a:pt x="9125" y="9417"/>
                </a:lnTo>
                <a:lnTo>
                  <a:pt x="9198" y="9393"/>
                </a:lnTo>
                <a:lnTo>
                  <a:pt x="9271" y="9368"/>
                </a:lnTo>
                <a:lnTo>
                  <a:pt x="9417" y="9271"/>
                </a:lnTo>
                <a:lnTo>
                  <a:pt x="9660" y="9101"/>
                </a:lnTo>
                <a:lnTo>
                  <a:pt x="10098" y="8857"/>
                </a:lnTo>
                <a:lnTo>
                  <a:pt x="10098" y="8833"/>
                </a:lnTo>
                <a:close/>
                <a:moveTo>
                  <a:pt x="7324" y="9174"/>
                </a:moveTo>
                <a:lnTo>
                  <a:pt x="7446" y="9222"/>
                </a:lnTo>
                <a:lnTo>
                  <a:pt x="7519" y="9295"/>
                </a:lnTo>
                <a:lnTo>
                  <a:pt x="7738" y="9393"/>
                </a:lnTo>
                <a:lnTo>
                  <a:pt x="7738" y="9855"/>
                </a:lnTo>
                <a:lnTo>
                  <a:pt x="7738" y="10001"/>
                </a:lnTo>
                <a:lnTo>
                  <a:pt x="7495" y="9855"/>
                </a:lnTo>
                <a:lnTo>
                  <a:pt x="7251" y="9733"/>
                </a:lnTo>
                <a:lnTo>
                  <a:pt x="7105" y="9685"/>
                </a:lnTo>
                <a:lnTo>
                  <a:pt x="6984" y="9660"/>
                </a:lnTo>
                <a:lnTo>
                  <a:pt x="7324" y="9174"/>
                </a:lnTo>
                <a:close/>
                <a:moveTo>
                  <a:pt x="6911" y="9758"/>
                </a:moveTo>
                <a:lnTo>
                  <a:pt x="7008" y="9879"/>
                </a:lnTo>
                <a:lnTo>
                  <a:pt x="7130" y="10001"/>
                </a:lnTo>
                <a:lnTo>
                  <a:pt x="7373" y="10196"/>
                </a:lnTo>
                <a:lnTo>
                  <a:pt x="7543" y="10317"/>
                </a:lnTo>
                <a:lnTo>
                  <a:pt x="7762" y="10415"/>
                </a:lnTo>
                <a:lnTo>
                  <a:pt x="7762" y="10926"/>
                </a:lnTo>
                <a:lnTo>
                  <a:pt x="7470" y="10707"/>
                </a:lnTo>
                <a:lnTo>
                  <a:pt x="7203" y="10488"/>
                </a:lnTo>
                <a:lnTo>
                  <a:pt x="7057" y="10415"/>
                </a:lnTo>
                <a:lnTo>
                  <a:pt x="6911" y="10317"/>
                </a:lnTo>
                <a:lnTo>
                  <a:pt x="6741" y="10269"/>
                </a:lnTo>
                <a:lnTo>
                  <a:pt x="6570" y="10244"/>
                </a:lnTo>
                <a:lnTo>
                  <a:pt x="6911" y="9758"/>
                </a:lnTo>
                <a:close/>
                <a:moveTo>
                  <a:pt x="11072" y="9271"/>
                </a:moveTo>
                <a:lnTo>
                  <a:pt x="11291" y="9368"/>
                </a:lnTo>
                <a:lnTo>
                  <a:pt x="11266" y="9490"/>
                </a:lnTo>
                <a:lnTo>
                  <a:pt x="11266" y="9612"/>
                </a:lnTo>
                <a:lnTo>
                  <a:pt x="11096" y="9685"/>
                </a:lnTo>
                <a:lnTo>
                  <a:pt x="10950" y="9782"/>
                </a:lnTo>
                <a:lnTo>
                  <a:pt x="10658" y="9977"/>
                </a:lnTo>
                <a:lnTo>
                  <a:pt x="10293" y="10220"/>
                </a:lnTo>
                <a:lnTo>
                  <a:pt x="10123" y="10366"/>
                </a:lnTo>
                <a:lnTo>
                  <a:pt x="10050" y="10439"/>
                </a:lnTo>
                <a:lnTo>
                  <a:pt x="10001" y="10536"/>
                </a:lnTo>
                <a:lnTo>
                  <a:pt x="10001" y="10585"/>
                </a:lnTo>
                <a:lnTo>
                  <a:pt x="10025" y="10609"/>
                </a:lnTo>
                <a:lnTo>
                  <a:pt x="10123" y="10609"/>
                </a:lnTo>
                <a:lnTo>
                  <a:pt x="10220" y="10585"/>
                </a:lnTo>
                <a:lnTo>
                  <a:pt x="10390" y="10512"/>
                </a:lnTo>
                <a:lnTo>
                  <a:pt x="10561" y="10390"/>
                </a:lnTo>
                <a:lnTo>
                  <a:pt x="10731" y="10269"/>
                </a:lnTo>
                <a:lnTo>
                  <a:pt x="10999" y="10074"/>
                </a:lnTo>
                <a:lnTo>
                  <a:pt x="11291" y="9904"/>
                </a:lnTo>
                <a:lnTo>
                  <a:pt x="11339" y="10171"/>
                </a:lnTo>
                <a:lnTo>
                  <a:pt x="11412" y="10390"/>
                </a:lnTo>
                <a:lnTo>
                  <a:pt x="11145" y="10488"/>
                </a:lnTo>
                <a:lnTo>
                  <a:pt x="10877" y="10634"/>
                </a:lnTo>
                <a:lnTo>
                  <a:pt x="10731" y="10682"/>
                </a:lnTo>
                <a:lnTo>
                  <a:pt x="10561" y="10804"/>
                </a:lnTo>
                <a:lnTo>
                  <a:pt x="10415" y="10926"/>
                </a:lnTo>
                <a:lnTo>
                  <a:pt x="10342" y="10999"/>
                </a:lnTo>
                <a:lnTo>
                  <a:pt x="10317" y="11072"/>
                </a:lnTo>
                <a:lnTo>
                  <a:pt x="9879" y="10463"/>
                </a:lnTo>
                <a:lnTo>
                  <a:pt x="9587" y="10050"/>
                </a:lnTo>
                <a:lnTo>
                  <a:pt x="9733" y="10001"/>
                </a:lnTo>
                <a:lnTo>
                  <a:pt x="9904" y="9928"/>
                </a:lnTo>
                <a:lnTo>
                  <a:pt x="10196" y="9758"/>
                </a:lnTo>
                <a:lnTo>
                  <a:pt x="10634" y="9514"/>
                </a:lnTo>
                <a:lnTo>
                  <a:pt x="11047" y="9295"/>
                </a:lnTo>
                <a:lnTo>
                  <a:pt x="11072" y="9271"/>
                </a:lnTo>
                <a:close/>
                <a:moveTo>
                  <a:pt x="11534" y="10780"/>
                </a:moveTo>
                <a:lnTo>
                  <a:pt x="11656" y="11193"/>
                </a:lnTo>
                <a:lnTo>
                  <a:pt x="11631" y="11193"/>
                </a:lnTo>
                <a:lnTo>
                  <a:pt x="11437" y="11364"/>
                </a:lnTo>
                <a:lnTo>
                  <a:pt x="11218" y="11510"/>
                </a:lnTo>
                <a:lnTo>
                  <a:pt x="11023" y="11631"/>
                </a:lnTo>
                <a:lnTo>
                  <a:pt x="10828" y="11753"/>
                </a:lnTo>
                <a:lnTo>
                  <a:pt x="10804" y="11777"/>
                </a:lnTo>
                <a:lnTo>
                  <a:pt x="10439" y="11242"/>
                </a:lnTo>
                <a:lnTo>
                  <a:pt x="10512" y="11242"/>
                </a:lnTo>
                <a:lnTo>
                  <a:pt x="10585" y="11218"/>
                </a:lnTo>
                <a:lnTo>
                  <a:pt x="10731" y="11145"/>
                </a:lnTo>
                <a:lnTo>
                  <a:pt x="10999" y="10974"/>
                </a:lnTo>
                <a:lnTo>
                  <a:pt x="11534" y="10780"/>
                </a:lnTo>
                <a:close/>
                <a:moveTo>
                  <a:pt x="6522" y="10342"/>
                </a:moveTo>
                <a:lnTo>
                  <a:pt x="6668" y="10439"/>
                </a:lnTo>
                <a:lnTo>
                  <a:pt x="6838" y="10561"/>
                </a:lnTo>
                <a:lnTo>
                  <a:pt x="7105" y="10853"/>
                </a:lnTo>
                <a:lnTo>
                  <a:pt x="7251" y="10999"/>
                </a:lnTo>
                <a:lnTo>
                  <a:pt x="7397" y="11120"/>
                </a:lnTo>
                <a:lnTo>
                  <a:pt x="7568" y="11218"/>
                </a:lnTo>
                <a:lnTo>
                  <a:pt x="7738" y="11291"/>
                </a:lnTo>
                <a:lnTo>
                  <a:pt x="7762" y="11291"/>
                </a:lnTo>
                <a:lnTo>
                  <a:pt x="7762" y="12021"/>
                </a:lnTo>
                <a:lnTo>
                  <a:pt x="7665" y="11948"/>
                </a:lnTo>
                <a:lnTo>
                  <a:pt x="7568" y="11875"/>
                </a:lnTo>
                <a:lnTo>
                  <a:pt x="7397" y="11704"/>
                </a:lnTo>
                <a:lnTo>
                  <a:pt x="7057" y="11364"/>
                </a:lnTo>
                <a:lnTo>
                  <a:pt x="6862" y="11193"/>
                </a:lnTo>
                <a:lnTo>
                  <a:pt x="6619" y="11072"/>
                </a:lnTo>
                <a:lnTo>
                  <a:pt x="6376" y="10999"/>
                </a:lnTo>
                <a:lnTo>
                  <a:pt x="6132" y="10926"/>
                </a:lnTo>
                <a:lnTo>
                  <a:pt x="6522" y="10342"/>
                </a:lnTo>
                <a:close/>
                <a:moveTo>
                  <a:pt x="11753" y="11510"/>
                </a:moveTo>
                <a:lnTo>
                  <a:pt x="11826" y="11802"/>
                </a:lnTo>
                <a:lnTo>
                  <a:pt x="11704" y="11826"/>
                </a:lnTo>
                <a:lnTo>
                  <a:pt x="11607" y="11899"/>
                </a:lnTo>
                <a:lnTo>
                  <a:pt x="11412" y="12021"/>
                </a:lnTo>
                <a:lnTo>
                  <a:pt x="11291" y="12167"/>
                </a:lnTo>
                <a:lnTo>
                  <a:pt x="11218" y="12240"/>
                </a:lnTo>
                <a:lnTo>
                  <a:pt x="11193" y="12313"/>
                </a:lnTo>
                <a:lnTo>
                  <a:pt x="10901" y="11899"/>
                </a:lnTo>
                <a:lnTo>
                  <a:pt x="11120" y="11850"/>
                </a:lnTo>
                <a:lnTo>
                  <a:pt x="11339" y="11777"/>
                </a:lnTo>
                <a:lnTo>
                  <a:pt x="11558" y="11656"/>
                </a:lnTo>
                <a:lnTo>
                  <a:pt x="11753" y="11510"/>
                </a:lnTo>
                <a:close/>
                <a:moveTo>
                  <a:pt x="6059" y="11047"/>
                </a:moveTo>
                <a:lnTo>
                  <a:pt x="6303" y="11218"/>
                </a:lnTo>
                <a:lnTo>
                  <a:pt x="6546" y="11388"/>
                </a:lnTo>
                <a:lnTo>
                  <a:pt x="6789" y="11583"/>
                </a:lnTo>
                <a:lnTo>
                  <a:pt x="6984" y="11802"/>
                </a:lnTo>
                <a:lnTo>
                  <a:pt x="7251" y="12069"/>
                </a:lnTo>
                <a:lnTo>
                  <a:pt x="7397" y="12215"/>
                </a:lnTo>
                <a:lnTo>
                  <a:pt x="7543" y="12313"/>
                </a:lnTo>
                <a:lnTo>
                  <a:pt x="7276" y="12459"/>
                </a:lnTo>
                <a:lnTo>
                  <a:pt x="7154" y="12386"/>
                </a:lnTo>
                <a:lnTo>
                  <a:pt x="7008" y="12337"/>
                </a:lnTo>
                <a:lnTo>
                  <a:pt x="6765" y="12215"/>
                </a:lnTo>
                <a:lnTo>
                  <a:pt x="6522" y="12069"/>
                </a:lnTo>
                <a:lnTo>
                  <a:pt x="6327" y="11948"/>
                </a:lnTo>
                <a:lnTo>
                  <a:pt x="6157" y="11802"/>
                </a:lnTo>
                <a:lnTo>
                  <a:pt x="5962" y="11656"/>
                </a:lnTo>
                <a:lnTo>
                  <a:pt x="5767" y="11534"/>
                </a:lnTo>
                <a:lnTo>
                  <a:pt x="6059" y="11047"/>
                </a:lnTo>
                <a:close/>
                <a:moveTo>
                  <a:pt x="5670" y="11680"/>
                </a:moveTo>
                <a:lnTo>
                  <a:pt x="5719" y="11777"/>
                </a:lnTo>
                <a:lnTo>
                  <a:pt x="5792" y="11850"/>
                </a:lnTo>
                <a:lnTo>
                  <a:pt x="5938" y="12021"/>
                </a:lnTo>
                <a:lnTo>
                  <a:pt x="6108" y="12167"/>
                </a:lnTo>
                <a:lnTo>
                  <a:pt x="6278" y="12288"/>
                </a:lnTo>
                <a:lnTo>
                  <a:pt x="6546" y="12483"/>
                </a:lnTo>
                <a:lnTo>
                  <a:pt x="6716" y="12580"/>
                </a:lnTo>
                <a:lnTo>
                  <a:pt x="6887" y="12678"/>
                </a:lnTo>
                <a:lnTo>
                  <a:pt x="6522" y="12848"/>
                </a:lnTo>
                <a:lnTo>
                  <a:pt x="6230" y="12653"/>
                </a:lnTo>
                <a:lnTo>
                  <a:pt x="5938" y="12434"/>
                </a:lnTo>
                <a:lnTo>
                  <a:pt x="5694" y="12215"/>
                </a:lnTo>
                <a:lnTo>
                  <a:pt x="5475" y="12021"/>
                </a:lnTo>
                <a:lnTo>
                  <a:pt x="5621" y="11777"/>
                </a:lnTo>
                <a:lnTo>
                  <a:pt x="5670" y="11680"/>
                </a:lnTo>
                <a:close/>
                <a:moveTo>
                  <a:pt x="11899" y="12094"/>
                </a:moveTo>
                <a:lnTo>
                  <a:pt x="12021" y="12605"/>
                </a:lnTo>
                <a:lnTo>
                  <a:pt x="11899" y="12726"/>
                </a:lnTo>
                <a:lnTo>
                  <a:pt x="11777" y="12848"/>
                </a:lnTo>
                <a:lnTo>
                  <a:pt x="11729" y="12921"/>
                </a:lnTo>
                <a:lnTo>
                  <a:pt x="11680" y="12994"/>
                </a:lnTo>
                <a:lnTo>
                  <a:pt x="11680" y="13018"/>
                </a:lnTo>
                <a:lnTo>
                  <a:pt x="11266" y="12434"/>
                </a:lnTo>
                <a:lnTo>
                  <a:pt x="11412" y="12386"/>
                </a:lnTo>
                <a:lnTo>
                  <a:pt x="11558" y="12313"/>
                </a:lnTo>
                <a:lnTo>
                  <a:pt x="11729" y="12215"/>
                </a:lnTo>
                <a:lnTo>
                  <a:pt x="11899" y="12094"/>
                </a:lnTo>
                <a:close/>
                <a:moveTo>
                  <a:pt x="5329" y="12240"/>
                </a:moveTo>
                <a:lnTo>
                  <a:pt x="5402" y="12361"/>
                </a:lnTo>
                <a:lnTo>
                  <a:pt x="5500" y="12483"/>
                </a:lnTo>
                <a:lnTo>
                  <a:pt x="5670" y="12678"/>
                </a:lnTo>
                <a:lnTo>
                  <a:pt x="5913" y="12897"/>
                </a:lnTo>
                <a:lnTo>
                  <a:pt x="6157" y="13067"/>
                </a:lnTo>
                <a:lnTo>
                  <a:pt x="5743" y="13335"/>
                </a:lnTo>
                <a:lnTo>
                  <a:pt x="5646" y="13310"/>
                </a:lnTo>
                <a:lnTo>
                  <a:pt x="5475" y="13237"/>
                </a:lnTo>
                <a:lnTo>
                  <a:pt x="5305" y="13164"/>
                </a:lnTo>
                <a:lnTo>
                  <a:pt x="5135" y="13043"/>
                </a:lnTo>
                <a:lnTo>
                  <a:pt x="4940" y="12970"/>
                </a:lnTo>
                <a:lnTo>
                  <a:pt x="4891" y="12945"/>
                </a:lnTo>
                <a:lnTo>
                  <a:pt x="5110" y="12605"/>
                </a:lnTo>
                <a:lnTo>
                  <a:pt x="5329" y="12240"/>
                </a:lnTo>
                <a:close/>
                <a:moveTo>
                  <a:pt x="12094" y="13043"/>
                </a:moveTo>
                <a:lnTo>
                  <a:pt x="12215" y="13748"/>
                </a:lnTo>
                <a:lnTo>
                  <a:pt x="11802" y="13189"/>
                </a:lnTo>
                <a:lnTo>
                  <a:pt x="11850" y="13189"/>
                </a:lnTo>
                <a:lnTo>
                  <a:pt x="11923" y="13164"/>
                </a:lnTo>
                <a:lnTo>
                  <a:pt x="11972" y="13140"/>
                </a:lnTo>
                <a:lnTo>
                  <a:pt x="12094" y="13043"/>
                </a:lnTo>
                <a:close/>
                <a:moveTo>
                  <a:pt x="4745" y="13140"/>
                </a:moveTo>
                <a:lnTo>
                  <a:pt x="4891" y="13310"/>
                </a:lnTo>
                <a:lnTo>
                  <a:pt x="5062" y="13456"/>
                </a:lnTo>
                <a:lnTo>
                  <a:pt x="5305" y="13602"/>
                </a:lnTo>
                <a:lnTo>
                  <a:pt x="4964" y="13846"/>
                </a:lnTo>
                <a:lnTo>
                  <a:pt x="4891" y="13773"/>
                </a:lnTo>
                <a:lnTo>
                  <a:pt x="4818" y="13700"/>
                </a:lnTo>
                <a:lnTo>
                  <a:pt x="4648" y="13627"/>
                </a:lnTo>
                <a:lnTo>
                  <a:pt x="4551" y="13554"/>
                </a:lnTo>
                <a:lnTo>
                  <a:pt x="4405" y="13529"/>
                </a:lnTo>
                <a:lnTo>
                  <a:pt x="4575" y="13335"/>
                </a:lnTo>
                <a:lnTo>
                  <a:pt x="4745" y="13140"/>
                </a:lnTo>
                <a:close/>
                <a:moveTo>
                  <a:pt x="8200" y="8833"/>
                </a:moveTo>
                <a:lnTo>
                  <a:pt x="8371" y="9076"/>
                </a:lnTo>
                <a:lnTo>
                  <a:pt x="8663" y="9514"/>
                </a:lnTo>
                <a:lnTo>
                  <a:pt x="8979" y="9928"/>
                </a:lnTo>
                <a:lnTo>
                  <a:pt x="9587" y="10780"/>
                </a:lnTo>
                <a:lnTo>
                  <a:pt x="10171" y="11583"/>
                </a:lnTo>
                <a:lnTo>
                  <a:pt x="10731" y="12410"/>
                </a:lnTo>
                <a:lnTo>
                  <a:pt x="11291" y="13213"/>
                </a:lnTo>
                <a:lnTo>
                  <a:pt x="11850" y="13992"/>
                </a:lnTo>
                <a:lnTo>
                  <a:pt x="11729" y="13943"/>
                </a:lnTo>
                <a:lnTo>
                  <a:pt x="11072" y="13554"/>
                </a:lnTo>
                <a:lnTo>
                  <a:pt x="10415" y="13189"/>
                </a:lnTo>
                <a:lnTo>
                  <a:pt x="9831" y="12921"/>
                </a:lnTo>
                <a:lnTo>
                  <a:pt x="9539" y="12799"/>
                </a:lnTo>
                <a:lnTo>
                  <a:pt x="9222" y="12678"/>
                </a:lnTo>
                <a:lnTo>
                  <a:pt x="8760" y="12507"/>
                </a:lnTo>
                <a:lnTo>
                  <a:pt x="8517" y="12410"/>
                </a:lnTo>
                <a:lnTo>
                  <a:pt x="8273" y="12337"/>
                </a:lnTo>
                <a:lnTo>
                  <a:pt x="8273" y="12288"/>
                </a:lnTo>
                <a:lnTo>
                  <a:pt x="8322" y="11996"/>
                </a:lnTo>
                <a:lnTo>
                  <a:pt x="8346" y="11680"/>
                </a:lnTo>
                <a:lnTo>
                  <a:pt x="8346" y="11388"/>
                </a:lnTo>
                <a:lnTo>
                  <a:pt x="8322" y="11072"/>
                </a:lnTo>
                <a:lnTo>
                  <a:pt x="8273" y="10463"/>
                </a:lnTo>
                <a:lnTo>
                  <a:pt x="8225" y="9855"/>
                </a:lnTo>
                <a:lnTo>
                  <a:pt x="8200" y="8833"/>
                </a:lnTo>
                <a:close/>
                <a:moveTo>
                  <a:pt x="7324" y="8346"/>
                </a:moveTo>
                <a:lnTo>
                  <a:pt x="6935" y="8906"/>
                </a:lnTo>
                <a:lnTo>
                  <a:pt x="6570" y="9441"/>
                </a:lnTo>
                <a:lnTo>
                  <a:pt x="5962" y="10439"/>
                </a:lnTo>
                <a:lnTo>
                  <a:pt x="5354" y="11437"/>
                </a:lnTo>
                <a:lnTo>
                  <a:pt x="4818" y="12386"/>
                </a:lnTo>
                <a:lnTo>
                  <a:pt x="4502" y="12848"/>
                </a:lnTo>
                <a:lnTo>
                  <a:pt x="4356" y="13067"/>
                </a:lnTo>
                <a:lnTo>
                  <a:pt x="4161" y="13286"/>
                </a:lnTo>
                <a:lnTo>
                  <a:pt x="3967" y="13529"/>
                </a:lnTo>
                <a:lnTo>
                  <a:pt x="3796" y="13773"/>
                </a:lnTo>
                <a:lnTo>
                  <a:pt x="3650" y="14040"/>
                </a:lnTo>
                <a:lnTo>
                  <a:pt x="3504" y="14308"/>
                </a:lnTo>
                <a:lnTo>
                  <a:pt x="3577" y="13578"/>
                </a:lnTo>
                <a:lnTo>
                  <a:pt x="3699" y="12897"/>
                </a:lnTo>
                <a:lnTo>
                  <a:pt x="3821" y="12215"/>
                </a:lnTo>
                <a:lnTo>
                  <a:pt x="3967" y="11558"/>
                </a:lnTo>
                <a:lnTo>
                  <a:pt x="4113" y="10926"/>
                </a:lnTo>
                <a:lnTo>
                  <a:pt x="4234" y="10269"/>
                </a:lnTo>
                <a:lnTo>
                  <a:pt x="4332" y="9612"/>
                </a:lnTo>
                <a:lnTo>
                  <a:pt x="4307" y="9539"/>
                </a:lnTo>
                <a:lnTo>
                  <a:pt x="4453" y="9587"/>
                </a:lnTo>
                <a:lnTo>
                  <a:pt x="4624" y="9563"/>
                </a:lnTo>
                <a:lnTo>
                  <a:pt x="4818" y="9514"/>
                </a:lnTo>
                <a:lnTo>
                  <a:pt x="5013" y="9441"/>
                </a:lnTo>
                <a:lnTo>
                  <a:pt x="5354" y="9271"/>
                </a:lnTo>
                <a:lnTo>
                  <a:pt x="5646" y="9149"/>
                </a:lnTo>
                <a:lnTo>
                  <a:pt x="6497" y="8760"/>
                </a:lnTo>
                <a:lnTo>
                  <a:pt x="7324" y="8346"/>
                </a:lnTo>
                <a:close/>
                <a:moveTo>
                  <a:pt x="4234" y="13700"/>
                </a:moveTo>
                <a:lnTo>
                  <a:pt x="4307" y="13773"/>
                </a:lnTo>
                <a:lnTo>
                  <a:pt x="4380" y="13821"/>
                </a:lnTo>
                <a:lnTo>
                  <a:pt x="4551" y="13943"/>
                </a:lnTo>
                <a:lnTo>
                  <a:pt x="4697" y="14016"/>
                </a:lnTo>
                <a:lnTo>
                  <a:pt x="4307" y="14259"/>
                </a:lnTo>
                <a:lnTo>
                  <a:pt x="4161" y="14332"/>
                </a:lnTo>
                <a:lnTo>
                  <a:pt x="3991" y="14405"/>
                </a:lnTo>
                <a:lnTo>
                  <a:pt x="3650" y="14502"/>
                </a:lnTo>
                <a:lnTo>
                  <a:pt x="3748" y="14429"/>
                </a:lnTo>
                <a:lnTo>
                  <a:pt x="3821" y="14332"/>
                </a:lnTo>
                <a:lnTo>
                  <a:pt x="3967" y="14113"/>
                </a:lnTo>
                <a:lnTo>
                  <a:pt x="4113" y="13894"/>
                </a:lnTo>
                <a:lnTo>
                  <a:pt x="4234" y="13700"/>
                </a:lnTo>
                <a:close/>
                <a:moveTo>
                  <a:pt x="7835" y="0"/>
                </a:moveTo>
                <a:lnTo>
                  <a:pt x="7762" y="25"/>
                </a:lnTo>
                <a:lnTo>
                  <a:pt x="7689" y="73"/>
                </a:lnTo>
                <a:lnTo>
                  <a:pt x="7641" y="73"/>
                </a:lnTo>
                <a:lnTo>
                  <a:pt x="7495" y="146"/>
                </a:lnTo>
                <a:lnTo>
                  <a:pt x="7373" y="244"/>
                </a:lnTo>
                <a:lnTo>
                  <a:pt x="7276" y="341"/>
                </a:lnTo>
                <a:lnTo>
                  <a:pt x="7178" y="463"/>
                </a:lnTo>
                <a:lnTo>
                  <a:pt x="6984" y="730"/>
                </a:lnTo>
                <a:lnTo>
                  <a:pt x="6838" y="1047"/>
                </a:lnTo>
                <a:lnTo>
                  <a:pt x="6716" y="1387"/>
                </a:lnTo>
                <a:lnTo>
                  <a:pt x="6619" y="1704"/>
                </a:lnTo>
                <a:lnTo>
                  <a:pt x="6449" y="2288"/>
                </a:lnTo>
                <a:lnTo>
                  <a:pt x="6230" y="2920"/>
                </a:lnTo>
                <a:lnTo>
                  <a:pt x="6108" y="3237"/>
                </a:lnTo>
                <a:lnTo>
                  <a:pt x="5962" y="3529"/>
                </a:lnTo>
                <a:lnTo>
                  <a:pt x="5767" y="3845"/>
                </a:lnTo>
                <a:lnTo>
                  <a:pt x="5548" y="4161"/>
                </a:lnTo>
                <a:lnTo>
                  <a:pt x="5378" y="4478"/>
                </a:lnTo>
                <a:lnTo>
                  <a:pt x="5281" y="4648"/>
                </a:lnTo>
                <a:lnTo>
                  <a:pt x="5208" y="4818"/>
                </a:lnTo>
                <a:lnTo>
                  <a:pt x="4891" y="4916"/>
                </a:lnTo>
                <a:lnTo>
                  <a:pt x="4575" y="4989"/>
                </a:lnTo>
                <a:lnTo>
                  <a:pt x="3918" y="5110"/>
                </a:lnTo>
                <a:lnTo>
                  <a:pt x="2580" y="5305"/>
                </a:lnTo>
                <a:lnTo>
                  <a:pt x="1801" y="5402"/>
                </a:lnTo>
                <a:lnTo>
                  <a:pt x="998" y="5500"/>
                </a:lnTo>
                <a:lnTo>
                  <a:pt x="755" y="5524"/>
                </a:lnTo>
                <a:lnTo>
                  <a:pt x="511" y="5524"/>
                </a:lnTo>
                <a:lnTo>
                  <a:pt x="244" y="5548"/>
                </a:lnTo>
                <a:lnTo>
                  <a:pt x="146" y="5597"/>
                </a:lnTo>
                <a:lnTo>
                  <a:pt x="49" y="5646"/>
                </a:lnTo>
                <a:lnTo>
                  <a:pt x="0" y="5719"/>
                </a:lnTo>
                <a:lnTo>
                  <a:pt x="0" y="5792"/>
                </a:lnTo>
                <a:lnTo>
                  <a:pt x="0" y="5865"/>
                </a:lnTo>
                <a:lnTo>
                  <a:pt x="0" y="5962"/>
                </a:lnTo>
                <a:lnTo>
                  <a:pt x="49" y="6035"/>
                </a:lnTo>
                <a:lnTo>
                  <a:pt x="146" y="6229"/>
                </a:lnTo>
                <a:lnTo>
                  <a:pt x="292" y="6375"/>
                </a:lnTo>
                <a:lnTo>
                  <a:pt x="438" y="6497"/>
                </a:lnTo>
                <a:lnTo>
                  <a:pt x="682" y="6716"/>
                </a:lnTo>
                <a:lnTo>
                  <a:pt x="925" y="6935"/>
                </a:lnTo>
                <a:lnTo>
                  <a:pt x="1460" y="7349"/>
                </a:lnTo>
                <a:lnTo>
                  <a:pt x="1971" y="7811"/>
                </a:lnTo>
                <a:lnTo>
                  <a:pt x="2507" y="8273"/>
                </a:lnTo>
                <a:lnTo>
                  <a:pt x="2847" y="8565"/>
                </a:lnTo>
                <a:lnTo>
                  <a:pt x="3188" y="8882"/>
                </a:lnTo>
                <a:lnTo>
                  <a:pt x="3504" y="9222"/>
                </a:lnTo>
                <a:lnTo>
                  <a:pt x="3650" y="9417"/>
                </a:lnTo>
                <a:lnTo>
                  <a:pt x="3772" y="9612"/>
                </a:lnTo>
                <a:lnTo>
                  <a:pt x="3821" y="9685"/>
                </a:lnTo>
                <a:lnTo>
                  <a:pt x="3918" y="9709"/>
                </a:lnTo>
                <a:lnTo>
                  <a:pt x="3748" y="10342"/>
                </a:lnTo>
                <a:lnTo>
                  <a:pt x="3602" y="10974"/>
                </a:lnTo>
                <a:lnTo>
                  <a:pt x="3334" y="12264"/>
                </a:lnTo>
                <a:lnTo>
                  <a:pt x="3212" y="12872"/>
                </a:lnTo>
                <a:lnTo>
                  <a:pt x="3091" y="13529"/>
                </a:lnTo>
                <a:lnTo>
                  <a:pt x="3042" y="13870"/>
                </a:lnTo>
                <a:lnTo>
                  <a:pt x="2993" y="14186"/>
                </a:lnTo>
                <a:lnTo>
                  <a:pt x="2993" y="14502"/>
                </a:lnTo>
                <a:lnTo>
                  <a:pt x="3018" y="14819"/>
                </a:lnTo>
                <a:lnTo>
                  <a:pt x="3042" y="14916"/>
                </a:lnTo>
                <a:lnTo>
                  <a:pt x="3091" y="14965"/>
                </a:lnTo>
                <a:lnTo>
                  <a:pt x="3188" y="15013"/>
                </a:lnTo>
                <a:lnTo>
                  <a:pt x="3261" y="15013"/>
                </a:lnTo>
                <a:lnTo>
                  <a:pt x="3383" y="15038"/>
                </a:lnTo>
                <a:lnTo>
                  <a:pt x="3529" y="15062"/>
                </a:lnTo>
                <a:lnTo>
                  <a:pt x="3675" y="15038"/>
                </a:lnTo>
                <a:lnTo>
                  <a:pt x="3796" y="15013"/>
                </a:lnTo>
                <a:lnTo>
                  <a:pt x="4088" y="14940"/>
                </a:lnTo>
                <a:lnTo>
                  <a:pt x="4405" y="14794"/>
                </a:lnTo>
                <a:lnTo>
                  <a:pt x="4672" y="14624"/>
                </a:lnTo>
                <a:lnTo>
                  <a:pt x="4964" y="14454"/>
                </a:lnTo>
                <a:lnTo>
                  <a:pt x="5402" y="14138"/>
                </a:lnTo>
                <a:lnTo>
                  <a:pt x="5719" y="13943"/>
                </a:lnTo>
                <a:lnTo>
                  <a:pt x="6035" y="13748"/>
                </a:lnTo>
                <a:lnTo>
                  <a:pt x="6716" y="13383"/>
                </a:lnTo>
                <a:lnTo>
                  <a:pt x="7373" y="13018"/>
                </a:lnTo>
                <a:lnTo>
                  <a:pt x="7689" y="12824"/>
                </a:lnTo>
                <a:lnTo>
                  <a:pt x="8006" y="12629"/>
                </a:lnTo>
                <a:lnTo>
                  <a:pt x="8127" y="12726"/>
                </a:lnTo>
                <a:lnTo>
                  <a:pt x="8273" y="12799"/>
                </a:lnTo>
                <a:lnTo>
                  <a:pt x="8590" y="12945"/>
                </a:lnTo>
                <a:lnTo>
                  <a:pt x="9320" y="13213"/>
                </a:lnTo>
                <a:lnTo>
                  <a:pt x="9685" y="13383"/>
                </a:lnTo>
                <a:lnTo>
                  <a:pt x="10050" y="13554"/>
                </a:lnTo>
                <a:lnTo>
                  <a:pt x="10707" y="13894"/>
                </a:lnTo>
                <a:lnTo>
                  <a:pt x="11364" y="14283"/>
                </a:lnTo>
                <a:lnTo>
                  <a:pt x="11607" y="14454"/>
                </a:lnTo>
                <a:lnTo>
                  <a:pt x="11875" y="14624"/>
                </a:lnTo>
                <a:lnTo>
                  <a:pt x="12021" y="14697"/>
                </a:lnTo>
                <a:lnTo>
                  <a:pt x="12167" y="14770"/>
                </a:lnTo>
                <a:lnTo>
                  <a:pt x="12313" y="14794"/>
                </a:lnTo>
                <a:lnTo>
                  <a:pt x="12459" y="14770"/>
                </a:lnTo>
                <a:lnTo>
                  <a:pt x="12507" y="14770"/>
                </a:lnTo>
                <a:lnTo>
                  <a:pt x="12532" y="14721"/>
                </a:lnTo>
                <a:lnTo>
                  <a:pt x="12629" y="14697"/>
                </a:lnTo>
                <a:lnTo>
                  <a:pt x="12702" y="14648"/>
                </a:lnTo>
                <a:lnTo>
                  <a:pt x="12751" y="14575"/>
                </a:lnTo>
                <a:lnTo>
                  <a:pt x="12775" y="14478"/>
                </a:lnTo>
                <a:lnTo>
                  <a:pt x="12751" y="14065"/>
                </a:lnTo>
                <a:lnTo>
                  <a:pt x="12702" y="13651"/>
                </a:lnTo>
                <a:lnTo>
                  <a:pt x="12629" y="13262"/>
                </a:lnTo>
                <a:lnTo>
                  <a:pt x="12556" y="12848"/>
                </a:lnTo>
                <a:lnTo>
                  <a:pt x="12337" y="12045"/>
                </a:lnTo>
                <a:lnTo>
                  <a:pt x="12118" y="11242"/>
                </a:lnTo>
                <a:lnTo>
                  <a:pt x="11899" y="10463"/>
                </a:lnTo>
                <a:lnTo>
                  <a:pt x="11875" y="10390"/>
                </a:lnTo>
                <a:lnTo>
                  <a:pt x="11680" y="9685"/>
                </a:lnTo>
                <a:lnTo>
                  <a:pt x="11680" y="9636"/>
                </a:lnTo>
                <a:lnTo>
                  <a:pt x="11656" y="9563"/>
                </a:lnTo>
                <a:lnTo>
                  <a:pt x="11631" y="9514"/>
                </a:lnTo>
                <a:lnTo>
                  <a:pt x="11680" y="9490"/>
                </a:lnTo>
                <a:lnTo>
                  <a:pt x="11729" y="9466"/>
                </a:lnTo>
                <a:lnTo>
                  <a:pt x="11802" y="9393"/>
                </a:lnTo>
                <a:lnTo>
                  <a:pt x="11850" y="9344"/>
                </a:lnTo>
                <a:lnTo>
                  <a:pt x="12094" y="9101"/>
                </a:lnTo>
                <a:lnTo>
                  <a:pt x="12361" y="8882"/>
                </a:lnTo>
                <a:lnTo>
                  <a:pt x="12897" y="8419"/>
                </a:lnTo>
                <a:lnTo>
                  <a:pt x="13432" y="8006"/>
                </a:lnTo>
                <a:lnTo>
                  <a:pt x="13967" y="7568"/>
                </a:lnTo>
                <a:lnTo>
                  <a:pt x="14211" y="7324"/>
                </a:lnTo>
                <a:lnTo>
                  <a:pt x="14454" y="7105"/>
                </a:lnTo>
                <a:lnTo>
                  <a:pt x="14697" y="6838"/>
                </a:lnTo>
                <a:lnTo>
                  <a:pt x="14892" y="6570"/>
                </a:lnTo>
                <a:lnTo>
                  <a:pt x="15232" y="6205"/>
                </a:lnTo>
                <a:lnTo>
                  <a:pt x="15403" y="5986"/>
                </a:lnTo>
                <a:lnTo>
                  <a:pt x="15451" y="5889"/>
                </a:lnTo>
                <a:lnTo>
                  <a:pt x="15500" y="5767"/>
                </a:lnTo>
                <a:lnTo>
                  <a:pt x="15500" y="5743"/>
                </a:lnTo>
                <a:lnTo>
                  <a:pt x="15476" y="5646"/>
                </a:lnTo>
                <a:lnTo>
                  <a:pt x="15427" y="5573"/>
                </a:lnTo>
                <a:lnTo>
                  <a:pt x="15354" y="5475"/>
                </a:lnTo>
                <a:lnTo>
                  <a:pt x="15257" y="5427"/>
                </a:lnTo>
                <a:lnTo>
                  <a:pt x="15135" y="5378"/>
                </a:lnTo>
                <a:lnTo>
                  <a:pt x="15013" y="5354"/>
                </a:lnTo>
                <a:lnTo>
                  <a:pt x="14770" y="5329"/>
                </a:lnTo>
                <a:lnTo>
                  <a:pt x="14527" y="5305"/>
                </a:lnTo>
                <a:lnTo>
                  <a:pt x="13797" y="5256"/>
                </a:lnTo>
                <a:lnTo>
                  <a:pt x="13091" y="5208"/>
                </a:lnTo>
                <a:lnTo>
                  <a:pt x="12410" y="5208"/>
                </a:lnTo>
                <a:lnTo>
                  <a:pt x="11753" y="5159"/>
                </a:lnTo>
                <a:lnTo>
                  <a:pt x="11485" y="5135"/>
                </a:lnTo>
                <a:lnTo>
                  <a:pt x="11218" y="5086"/>
                </a:lnTo>
                <a:lnTo>
                  <a:pt x="10950" y="5013"/>
                </a:lnTo>
                <a:lnTo>
                  <a:pt x="10682" y="4989"/>
                </a:lnTo>
                <a:lnTo>
                  <a:pt x="10658" y="4940"/>
                </a:lnTo>
                <a:lnTo>
                  <a:pt x="10634" y="4867"/>
                </a:lnTo>
                <a:lnTo>
                  <a:pt x="10415" y="4599"/>
                </a:lnTo>
                <a:lnTo>
                  <a:pt x="10220" y="4332"/>
                </a:lnTo>
                <a:lnTo>
                  <a:pt x="10025" y="4040"/>
                </a:lnTo>
                <a:lnTo>
                  <a:pt x="9855" y="3748"/>
                </a:lnTo>
                <a:lnTo>
                  <a:pt x="9514" y="3164"/>
                </a:lnTo>
                <a:lnTo>
                  <a:pt x="9222" y="2531"/>
                </a:lnTo>
                <a:lnTo>
                  <a:pt x="8638" y="1290"/>
                </a:lnTo>
                <a:lnTo>
                  <a:pt x="8322" y="682"/>
                </a:lnTo>
                <a:lnTo>
                  <a:pt x="7981" y="73"/>
                </a:lnTo>
                <a:lnTo>
                  <a:pt x="7908" y="25"/>
                </a:lnTo>
                <a:lnTo>
                  <a:pt x="7835"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6D9EEB"/>
              </a:solidFill>
            </a:endParaRPr>
          </a:p>
        </p:txBody>
      </p:sp>
      <p:sp>
        <p:nvSpPr>
          <p:cNvPr id="137" name="Google Shape;137;p21"/>
          <p:cNvSpPr txBox="1">
            <a:spLocks noGrp="1"/>
          </p:cNvSpPr>
          <p:nvPr>
            <p:ph type="sldNum" idx="12"/>
          </p:nvPr>
        </p:nvSpPr>
        <p:spPr>
          <a:xfrm>
            <a:off x="8480584" y="4749851"/>
            <a:ext cx="548700" cy="393600"/>
          </a:xfrm>
          <a:prstGeom prst="rect">
            <a:avLst/>
          </a:prstGeom>
        </p:spPr>
        <p:txBody>
          <a:bodyPr spcFirstLastPara="1" wrap="square" lIns="0" tIns="0" rIns="0" bIns="0" anchor="ctr" anchorCtr="0">
            <a:noAutofit/>
          </a:bodyPr>
          <a:lstStyle/>
          <a:p>
            <a:pPr marL="0" lvl="0" indent="0" algn="r" rtl="0">
              <a:spcBef>
                <a:spcPts val="0"/>
              </a:spcBef>
              <a:spcAft>
                <a:spcPts val="0"/>
              </a:spcAft>
              <a:buNone/>
            </a:pPr>
            <a:fld id="{00000000-1234-1234-1234-123412341234}" type="slidenum">
              <a:rPr lang="en"/>
              <a:t>15</a:t>
            </a:fld>
            <a:endParaRP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Shape 312"/>
        <p:cNvGrpSpPr/>
        <p:nvPr/>
      </p:nvGrpSpPr>
      <p:grpSpPr>
        <a:xfrm>
          <a:off x="0" y="0"/>
          <a:ext cx="0" cy="0"/>
          <a:chOff x="0" y="0"/>
          <a:chExt cx="0" cy="0"/>
        </a:xfrm>
      </p:grpSpPr>
      <p:sp>
        <p:nvSpPr>
          <p:cNvPr id="313" name="Google Shape;313;p37"/>
          <p:cNvSpPr txBox="1">
            <a:spLocks noGrp="1"/>
          </p:cNvSpPr>
          <p:nvPr>
            <p:ph type="sldNum" idx="12"/>
          </p:nvPr>
        </p:nvSpPr>
        <p:spPr>
          <a:xfrm>
            <a:off x="8480584" y="4749851"/>
            <a:ext cx="548700" cy="393600"/>
          </a:xfrm>
          <a:prstGeom prst="rect">
            <a:avLst/>
          </a:prstGeom>
        </p:spPr>
        <p:txBody>
          <a:bodyPr spcFirstLastPara="1" wrap="square" lIns="0" tIns="0" rIns="0" bIns="0" anchor="ctr" anchorCtr="0">
            <a:noAutofit/>
          </a:bodyPr>
          <a:lstStyle/>
          <a:p>
            <a:pPr marL="0" lvl="0" indent="0" algn="r" rtl="0">
              <a:spcBef>
                <a:spcPts val="0"/>
              </a:spcBef>
              <a:spcAft>
                <a:spcPts val="0"/>
              </a:spcAft>
              <a:buNone/>
            </a:pPr>
            <a:fld id="{00000000-1234-1234-1234-123412341234}" type="slidenum">
              <a:rPr lang="en"/>
              <a:t>16</a:t>
            </a:fld>
            <a:endParaRPr/>
          </a:p>
        </p:txBody>
      </p:sp>
      <p:sp>
        <p:nvSpPr>
          <p:cNvPr id="314" name="Google Shape;314;p37"/>
          <p:cNvSpPr txBox="1">
            <a:spLocks noGrp="1"/>
          </p:cNvSpPr>
          <p:nvPr>
            <p:ph type="ctrTitle" idx="4294967295"/>
          </p:nvPr>
        </p:nvSpPr>
        <p:spPr>
          <a:xfrm>
            <a:off x="1275150" y="2655025"/>
            <a:ext cx="6593700" cy="709500"/>
          </a:xfrm>
          <a:prstGeom prst="rect">
            <a:avLst/>
          </a:prstGeom>
        </p:spPr>
        <p:txBody>
          <a:bodyPr spcFirstLastPara="1" wrap="square" lIns="0" tIns="0" rIns="0" bIns="0" anchor="b" anchorCtr="0">
            <a:noAutofit/>
          </a:bodyPr>
          <a:lstStyle/>
          <a:p>
            <a:pPr marL="0" lvl="0" indent="0" algn="ctr" rtl="0">
              <a:spcBef>
                <a:spcPts val="0"/>
              </a:spcBef>
              <a:spcAft>
                <a:spcPts val="0"/>
              </a:spcAft>
              <a:buNone/>
            </a:pPr>
            <a:r>
              <a:rPr lang="en" sz="6000" dirty="0">
                <a:solidFill>
                  <a:schemeClr val="dk1"/>
                </a:solidFill>
              </a:rPr>
              <a:t>Thanks!</a:t>
            </a:r>
            <a:endParaRPr sz="6000" dirty="0">
              <a:solidFill>
                <a:schemeClr val="dk1"/>
              </a:solidFill>
            </a:endParaRPr>
          </a:p>
        </p:txBody>
      </p:sp>
      <p:sp>
        <p:nvSpPr>
          <p:cNvPr id="316" name="Google Shape;316;p37"/>
          <p:cNvSpPr/>
          <p:nvPr/>
        </p:nvSpPr>
        <p:spPr>
          <a:xfrm>
            <a:off x="3729600" y="702175"/>
            <a:ext cx="1684800" cy="1684800"/>
          </a:xfrm>
          <a:prstGeom prst="ellipse">
            <a:avLst/>
          </a:prstGeom>
          <a:solidFill>
            <a:schemeClr val="accent2"/>
          </a:solidFill>
          <a:ln>
            <a:noFill/>
          </a:ln>
          <a:effectLst>
            <a:outerShdw blurRad="242888" dist="85725" dir="5400000" algn="bl" rotWithShape="0">
              <a:schemeClr val="dk2">
                <a:alpha val="62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7" name="Google Shape;317;p37"/>
          <p:cNvSpPr/>
          <p:nvPr/>
        </p:nvSpPr>
        <p:spPr>
          <a:xfrm>
            <a:off x="4206245" y="1167159"/>
            <a:ext cx="731514" cy="675643"/>
          </a:xfrm>
          <a:custGeom>
            <a:avLst/>
            <a:gdLst/>
            <a:ahLst/>
            <a:cxnLst/>
            <a:rect l="l" t="t" r="r" b="b"/>
            <a:pathLst>
              <a:path w="17204" h="15890" extrusionOk="0">
                <a:moveTo>
                  <a:pt x="1241" y="6108"/>
                </a:moveTo>
                <a:lnTo>
                  <a:pt x="1022" y="6376"/>
                </a:lnTo>
                <a:lnTo>
                  <a:pt x="852" y="6644"/>
                </a:lnTo>
                <a:lnTo>
                  <a:pt x="755" y="6765"/>
                </a:lnTo>
                <a:lnTo>
                  <a:pt x="730" y="6425"/>
                </a:lnTo>
                <a:lnTo>
                  <a:pt x="682" y="6108"/>
                </a:lnTo>
                <a:close/>
                <a:moveTo>
                  <a:pt x="3188" y="6181"/>
                </a:moveTo>
                <a:lnTo>
                  <a:pt x="3918" y="6206"/>
                </a:lnTo>
                <a:lnTo>
                  <a:pt x="3772" y="6327"/>
                </a:lnTo>
                <a:lnTo>
                  <a:pt x="3626" y="6498"/>
                </a:lnTo>
                <a:lnTo>
                  <a:pt x="3382" y="6814"/>
                </a:lnTo>
                <a:lnTo>
                  <a:pt x="3236" y="7009"/>
                </a:lnTo>
                <a:lnTo>
                  <a:pt x="3115" y="6936"/>
                </a:lnTo>
                <a:lnTo>
                  <a:pt x="2969" y="6911"/>
                </a:lnTo>
                <a:lnTo>
                  <a:pt x="2896" y="6887"/>
                </a:lnTo>
                <a:lnTo>
                  <a:pt x="2798" y="6863"/>
                </a:lnTo>
                <a:lnTo>
                  <a:pt x="2725" y="6863"/>
                </a:lnTo>
                <a:lnTo>
                  <a:pt x="2969" y="6546"/>
                </a:lnTo>
                <a:lnTo>
                  <a:pt x="3188" y="6230"/>
                </a:lnTo>
                <a:lnTo>
                  <a:pt x="3188" y="6181"/>
                </a:lnTo>
                <a:close/>
                <a:moveTo>
                  <a:pt x="4112" y="6206"/>
                </a:moveTo>
                <a:lnTo>
                  <a:pt x="4064" y="6376"/>
                </a:lnTo>
                <a:lnTo>
                  <a:pt x="4039" y="6546"/>
                </a:lnTo>
                <a:lnTo>
                  <a:pt x="4039" y="6863"/>
                </a:lnTo>
                <a:lnTo>
                  <a:pt x="3991" y="7398"/>
                </a:lnTo>
                <a:lnTo>
                  <a:pt x="3796" y="7617"/>
                </a:lnTo>
                <a:lnTo>
                  <a:pt x="3626" y="7860"/>
                </a:lnTo>
                <a:lnTo>
                  <a:pt x="3650" y="7714"/>
                </a:lnTo>
                <a:lnTo>
                  <a:pt x="3650" y="7568"/>
                </a:lnTo>
                <a:lnTo>
                  <a:pt x="3626" y="7447"/>
                </a:lnTo>
                <a:lnTo>
                  <a:pt x="3577" y="7325"/>
                </a:lnTo>
                <a:lnTo>
                  <a:pt x="3504" y="7203"/>
                </a:lnTo>
                <a:lnTo>
                  <a:pt x="3820" y="6717"/>
                </a:lnTo>
                <a:lnTo>
                  <a:pt x="3966" y="6473"/>
                </a:lnTo>
                <a:lnTo>
                  <a:pt x="4088" y="6206"/>
                </a:lnTo>
                <a:close/>
                <a:moveTo>
                  <a:pt x="2701" y="7301"/>
                </a:moveTo>
                <a:lnTo>
                  <a:pt x="2750" y="7325"/>
                </a:lnTo>
                <a:lnTo>
                  <a:pt x="2823" y="7325"/>
                </a:lnTo>
                <a:lnTo>
                  <a:pt x="2969" y="7374"/>
                </a:lnTo>
                <a:lnTo>
                  <a:pt x="3090" y="7447"/>
                </a:lnTo>
                <a:lnTo>
                  <a:pt x="3163" y="7568"/>
                </a:lnTo>
                <a:lnTo>
                  <a:pt x="3188" y="7690"/>
                </a:lnTo>
                <a:lnTo>
                  <a:pt x="3188" y="7836"/>
                </a:lnTo>
                <a:lnTo>
                  <a:pt x="3139" y="7982"/>
                </a:lnTo>
                <a:lnTo>
                  <a:pt x="3042" y="8104"/>
                </a:lnTo>
                <a:lnTo>
                  <a:pt x="2920" y="8201"/>
                </a:lnTo>
                <a:lnTo>
                  <a:pt x="2847" y="8225"/>
                </a:lnTo>
                <a:lnTo>
                  <a:pt x="2774" y="8250"/>
                </a:lnTo>
                <a:lnTo>
                  <a:pt x="2677" y="8225"/>
                </a:lnTo>
                <a:lnTo>
                  <a:pt x="2604" y="8201"/>
                </a:lnTo>
                <a:lnTo>
                  <a:pt x="2531" y="8152"/>
                </a:lnTo>
                <a:lnTo>
                  <a:pt x="2482" y="8079"/>
                </a:lnTo>
                <a:lnTo>
                  <a:pt x="2433" y="8031"/>
                </a:lnTo>
                <a:lnTo>
                  <a:pt x="2409" y="7958"/>
                </a:lnTo>
                <a:lnTo>
                  <a:pt x="2385" y="7836"/>
                </a:lnTo>
                <a:lnTo>
                  <a:pt x="2385" y="7714"/>
                </a:lnTo>
                <a:lnTo>
                  <a:pt x="2433" y="7593"/>
                </a:lnTo>
                <a:lnTo>
                  <a:pt x="2482" y="7495"/>
                </a:lnTo>
                <a:lnTo>
                  <a:pt x="2579" y="7374"/>
                </a:lnTo>
                <a:lnTo>
                  <a:pt x="2701" y="7301"/>
                </a:lnTo>
                <a:close/>
                <a:moveTo>
                  <a:pt x="1582" y="6133"/>
                </a:moveTo>
                <a:lnTo>
                  <a:pt x="1898" y="6157"/>
                </a:lnTo>
                <a:lnTo>
                  <a:pt x="2239" y="6157"/>
                </a:lnTo>
                <a:lnTo>
                  <a:pt x="3042" y="6181"/>
                </a:lnTo>
                <a:lnTo>
                  <a:pt x="2823" y="6303"/>
                </a:lnTo>
                <a:lnTo>
                  <a:pt x="2628" y="6473"/>
                </a:lnTo>
                <a:lnTo>
                  <a:pt x="2458" y="6692"/>
                </a:lnTo>
                <a:lnTo>
                  <a:pt x="2287" y="6911"/>
                </a:lnTo>
                <a:lnTo>
                  <a:pt x="1995" y="7398"/>
                </a:lnTo>
                <a:lnTo>
                  <a:pt x="1728" y="7836"/>
                </a:lnTo>
                <a:lnTo>
                  <a:pt x="1485" y="8225"/>
                </a:lnTo>
                <a:lnTo>
                  <a:pt x="1193" y="8639"/>
                </a:lnTo>
                <a:lnTo>
                  <a:pt x="925" y="9053"/>
                </a:lnTo>
                <a:lnTo>
                  <a:pt x="657" y="9466"/>
                </a:lnTo>
                <a:lnTo>
                  <a:pt x="633" y="8639"/>
                </a:lnTo>
                <a:lnTo>
                  <a:pt x="755" y="8566"/>
                </a:lnTo>
                <a:lnTo>
                  <a:pt x="852" y="8469"/>
                </a:lnTo>
                <a:lnTo>
                  <a:pt x="1047" y="8225"/>
                </a:lnTo>
                <a:lnTo>
                  <a:pt x="1193" y="7982"/>
                </a:lnTo>
                <a:lnTo>
                  <a:pt x="1314" y="7714"/>
                </a:lnTo>
                <a:lnTo>
                  <a:pt x="1436" y="7544"/>
                </a:lnTo>
                <a:lnTo>
                  <a:pt x="1582" y="7349"/>
                </a:lnTo>
                <a:lnTo>
                  <a:pt x="1874" y="6984"/>
                </a:lnTo>
                <a:lnTo>
                  <a:pt x="1995" y="6790"/>
                </a:lnTo>
                <a:lnTo>
                  <a:pt x="2141" y="6619"/>
                </a:lnTo>
                <a:lnTo>
                  <a:pt x="2239" y="6425"/>
                </a:lnTo>
                <a:lnTo>
                  <a:pt x="2312" y="6206"/>
                </a:lnTo>
                <a:lnTo>
                  <a:pt x="2312" y="6181"/>
                </a:lnTo>
                <a:lnTo>
                  <a:pt x="2287" y="6181"/>
                </a:lnTo>
                <a:lnTo>
                  <a:pt x="2117" y="6279"/>
                </a:lnTo>
                <a:lnTo>
                  <a:pt x="1971" y="6400"/>
                </a:lnTo>
                <a:lnTo>
                  <a:pt x="1825" y="6546"/>
                </a:lnTo>
                <a:lnTo>
                  <a:pt x="1703" y="6692"/>
                </a:lnTo>
                <a:lnTo>
                  <a:pt x="1460" y="7009"/>
                </a:lnTo>
                <a:lnTo>
                  <a:pt x="1217" y="7325"/>
                </a:lnTo>
                <a:lnTo>
                  <a:pt x="925" y="7714"/>
                </a:lnTo>
                <a:lnTo>
                  <a:pt x="657" y="8152"/>
                </a:lnTo>
                <a:lnTo>
                  <a:pt x="657" y="8128"/>
                </a:lnTo>
                <a:lnTo>
                  <a:pt x="730" y="7398"/>
                </a:lnTo>
                <a:lnTo>
                  <a:pt x="828" y="7276"/>
                </a:lnTo>
                <a:lnTo>
                  <a:pt x="901" y="7130"/>
                </a:lnTo>
                <a:lnTo>
                  <a:pt x="1047" y="6887"/>
                </a:lnTo>
                <a:lnTo>
                  <a:pt x="1339" y="6522"/>
                </a:lnTo>
                <a:lnTo>
                  <a:pt x="1460" y="6327"/>
                </a:lnTo>
                <a:lnTo>
                  <a:pt x="1582" y="6133"/>
                </a:lnTo>
                <a:close/>
                <a:moveTo>
                  <a:pt x="1971" y="7982"/>
                </a:moveTo>
                <a:lnTo>
                  <a:pt x="1995" y="8104"/>
                </a:lnTo>
                <a:lnTo>
                  <a:pt x="2044" y="8225"/>
                </a:lnTo>
                <a:lnTo>
                  <a:pt x="2117" y="8323"/>
                </a:lnTo>
                <a:lnTo>
                  <a:pt x="2190" y="8396"/>
                </a:lnTo>
                <a:lnTo>
                  <a:pt x="1533" y="9369"/>
                </a:lnTo>
                <a:lnTo>
                  <a:pt x="682" y="10658"/>
                </a:lnTo>
                <a:lnTo>
                  <a:pt x="682" y="10512"/>
                </a:lnTo>
                <a:lnTo>
                  <a:pt x="657" y="10123"/>
                </a:lnTo>
                <a:lnTo>
                  <a:pt x="1241" y="9150"/>
                </a:lnTo>
                <a:lnTo>
                  <a:pt x="1849" y="8201"/>
                </a:lnTo>
                <a:lnTo>
                  <a:pt x="1971" y="7982"/>
                </a:lnTo>
                <a:close/>
                <a:moveTo>
                  <a:pt x="3188" y="8566"/>
                </a:moveTo>
                <a:lnTo>
                  <a:pt x="2312" y="9928"/>
                </a:lnTo>
                <a:lnTo>
                  <a:pt x="1436" y="11242"/>
                </a:lnTo>
                <a:lnTo>
                  <a:pt x="1047" y="11753"/>
                </a:lnTo>
                <a:lnTo>
                  <a:pt x="828" y="11997"/>
                </a:lnTo>
                <a:lnTo>
                  <a:pt x="657" y="12264"/>
                </a:lnTo>
                <a:lnTo>
                  <a:pt x="657" y="11242"/>
                </a:lnTo>
                <a:lnTo>
                  <a:pt x="974" y="10780"/>
                </a:lnTo>
                <a:lnTo>
                  <a:pt x="1922" y="9369"/>
                </a:lnTo>
                <a:lnTo>
                  <a:pt x="2458" y="8590"/>
                </a:lnTo>
                <a:lnTo>
                  <a:pt x="2579" y="8639"/>
                </a:lnTo>
                <a:lnTo>
                  <a:pt x="2725" y="8663"/>
                </a:lnTo>
                <a:lnTo>
                  <a:pt x="2871" y="8663"/>
                </a:lnTo>
                <a:lnTo>
                  <a:pt x="2993" y="8639"/>
                </a:lnTo>
                <a:lnTo>
                  <a:pt x="3090" y="8615"/>
                </a:lnTo>
                <a:lnTo>
                  <a:pt x="3188" y="8566"/>
                </a:lnTo>
                <a:close/>
                <a:moveTo>
                  <a:pt x="3991" y="7787"/>
                </a:moveTo>
                <a:lnTo>
                  <a:pt x="3991" y="8834"/>
                </a:lnTo>
                <a:lnTo>
                  <a:pt x="3820" y="8980"/>
                </a:lnTo>
                <a:lnTo>
                  <a:pt x="3650" y="9174"/>
                </a:lnTo>
                <a:lnTo>
                  <a:pt x="3358" y="9588"/>
                </a:lnTo>
                <a:lnTo>
                  <a:pt x="2823" y="10342"/>
                </a:lnTo>
                <a:lnTo>
                  <a:pt x="2555" y="10707"/>
                </a:lnTo>
                <a:lnTo>
                  <a:pt x="2287" y="11096"/>
                </a:lnTo>
                <a:lnTo>
                  <a:pt x="1436" y="12143"/>
                </a:lnTo>
                <a:lnTo>
                  <a:pt x="1022" y="12654"/>
                </a:lnTo>
                <a:lnTo>
                  <a:pt x="633" y="13189"/>
                </a:lnTo>
                <a:lnTo>
                  <a:pt x="633" y="12946"/>
                </a:lnTo>
                <a:lnTo>
                  <a:pt x="633" y="12775"/>
                </a:lnTo>
                <a:lnTo>
                  <a:pt x="755" y="12654"/>
                </a:lnTo>
                <a:lnTo>
                  <a:pt x="876" y="12532"/>
                </a:lnTo>
                <a:lnTo>
                  <a:pt x="1120" y="12264"/>
                </a:lnTo>
                <a:lnTo>
                  <a:pt x="1509" y="11680"/>
                </a:lnTo>
                <a:lnTo>
                  <a:pt x="2020" y="10975"/>
                </a:lnTo>
                <a:lnTo>
                  <a:pt x="2506" y="10245"/>
                </a:lnTo>
                <a:lnTo>
                  <a:pt x="2993" y="9490"/>
                </a:lnTo>
                <a:lnTo>
                  <a:pt x="3455" y="8736"/>
                </a:lnTo>
                <a:lnTo>
                  <a:pt x="3723" y="8274"/>
                </a:lnTo>
                <a:lnTo>
                  <a:pt x="3869" y="8031"/>
                </a:lnTo>
                <a:lnTo>
                  <a:pt x="3991" y="7787"/>
                </a:lnTo>
                <a:close/>
                <a:moveTo>
                  <a:pt x="4039" y="14065"/>
                </a:moveTo>
                <a:lnTo>
                  <a:pt x="4039" y="14430"/>
                </a:lnTo>
                <a:lnTo>
                  <a:pt x="3820" y="14430"/>
                </a:lnTo>
                <a:lnTo>
                  <a:pt x="4015" y="14089"/>
                </a:lnTo>
                <a:lnTo>
                  <a:pt x="4039" y="14065"/>
                </a:lnTo>
                <a:close/>
                <a:moveTo>
                  <a:pt x="4039" y="12921"/>
                </a:moveTo>
                <a:lnTo>
                  <a:pt x="4039" y="13140"/>
                </a:lnTo>
                <a:lnTo>
                  <a:pt x="4039" y="13554"/>
                </a:lnTo>
                <a:lnTo>
                  <a:pt x="3918" y="13724"/>
                </a:lnTo>
                <a:lnTo>
                  <a:pt x="3820" y="13870"/>
                </a:lnTo>
                <a:lnTo>
                  <a:pt x="3577" y="14235"/>
                </a:lnTo>
                <a:lnTo>
                  <a:pt x="3431" y="14454"/>
                </a:lnTo>
                <a:lnTo>
                  <a:pt x="2993" y="14454"/>
                </a:lnTo>
                <a:lnTo>
                  <a:pt x="3431" y="13797"/>
                </a:lnTo>
                <a:lnTo>
                  <a:pt x="3747" y="13359"/>
                </a:lnTo>
                <a:lnTo>
                  <a:pt x="4039" y="12921"/>
                </a:lnTo>
                <a:close/>
                <a:moveTo>
                  <a:pt x="4039" y="11826"/>
                </a:moveTo>
                <a:lnTo>
                  <a:pt x="4039" y="12483"/>
                </a:lnTo>
                <a:lnTo>
                  <a:pt x="3845" y="12678"/>
                </a:lnTo>
                <a:lnTo>
                  <a:pt x="3650" y="12873"/>
                </a:lnTo>
                <a:lnTo>
                  <a:pt x="3334" y="13311"/>
                </a:lnTo>
                <a:lnTo>
                  <a:pt x="2896" y="13895"/>
                </a:lnTo>
                <a:lnTo>
                  <a:pt x="2677" y="14187"/>
                </a:lnTo>
                <a:lnTo>
                  <a:pt x="2482" y="14503"/>
                </a:lnTo>
                <a:lnTo>
                  <a:pt x="2312" y="14503"/>
                </a:lnTo>
                <a:lnTo>
                  <a:pt x="2433" y="14333"/>
                </a:lnTo>
                <a:lnTo>
                  <a:pt x="2555" y="14162"/>
                </a:lnTo>
                <a:lnTo>
                  <a:pt x="2871" y="13651"/>
                </a:lnTo>
                <a:lnTo>
                  <a:pt x="3188" y="13116"/>
                </a:lnTo>
                <a:lnTo>
                  <a:pt x="3504" y="12581"/>
                </a:lnTo>
                <a:lnTo>
                  <a:pt x="3845" y="12070"/>
                </a:lnTo>
                <a:lnTo>
                  <a:pt x="4039" y="11826"/>
                </a:lnTo>
                <a:close/>
                <a:moveTo>
                  <a:pt x="4015" y="10391"/>
                </a:moveTo>
                <a:lnTo>
                  <a:pt x="4015" y="11218"/>
                </a:lnTo>
                <a:lnTo>
                  <a:pt x="4039" y="11364"/>
                </a:lnTo>
                <a:lnTo>
                  <a:pt x="3869" y="11486"/>
                </a:lnTo>
                <a:lnTo>
                  <a:pt x="3723" y="11656"/>
                </a:lnTo>
                <a:lnTo>
                  <a:pt x="3577" y="11826"/>
                </a:lnTo>
                <a:lnTo>
                  <a:pt x="3455" y="12021"/>
                </a:lnTo>
                <a:lnTo>
                  <a:pt x="3236" y="12386"/>
                </a:lnTo>
                <a:lnTo>
                  <a:pt x="3042" y="12702"/>
                </a:lnTo>
                <a:lnTo>
                  <a:pt x="2725" y="13238"/>
                </a:lnTo>
                <a:lnTo>
                  <a:pt x="2409" y="13773"/>
                </a:lnTo>
                <a:lnTo>
                  <a:pt x="2263" y="13968"/>
                </a:lnTo>
                <a:lnTo>
                  <a:pt x="2117" y="14138"/>
                </a:lnTo>
                <a:lnTo>
                  <a:pt x="1971" y="14333"/>
                </a:lnTo>
                <a:lnTo>
                  <a:pt x="1849" y="14527"/>
                </a:lnTo>
                <a:lnTo>
                  <a:pt x="1047" y="14600"/>
                </a:lnTo>
                <a:lnTo>
                  <a:pt x="1460" y="14089"/>
                </a:lnTo>
                <a:lnTo>
                  <a:pt x="1825" y="13554"/>
                </a:lnTo>
                <a:lnTo>
                  <a:pt x="2214" y="13019"/>
                </a:lnTo>
                <a:lnTo>
                  <a:pt x="2604" y="12508"/>
                </a:lnTo>
                <a:lnTo>
                  <a:pt x="2823" y="12240"/>
                </a:lnTo>
                <a:lnTo>
                  <a:pt x="3017" y="11972"/>
                </a:lnTo>
                <a:lnTo>
                  <a:pt x="3382" y="11388"/>
                </a:lnTo>
                <a:lnTo>
                  <a:pt x="3723" y="10902"/>
                </a:lnTo>
                <a:lnTo>
                  <a:pt x="3869" y="10634"/>
                </a:lnTo>
                <a:lnTo>
                  <a:pt x="4015" y="10391"/>
                </a:lnTo>
                <a:close/>
                <a:moveTo>
                  <a:pt x="4015" y="9271"/>
                </a:moveTo>
                <a:lnTo>
                  <a:pt x="4015" y="10147"/>
                </a:lnTo>
                <a:lnTo>
                  <a:pt x="3893" y="10220"/>
                </a:lnTo>
                <a:lnTo>
                  <a:pt x="3796" y="10318"/>
                </a:lnTo>
                <a:lnTo>
                  <a:pt x="3626" y="10512"/>
                </a:lnTo>
                <a:lnTo>
                  <a:pt x="3455" y="10731"/>
                </a:lnTo>
                <a:lnTo>
                  <a:pt x="3285" y="10975"/>
                </a:lnTo>
                <a:lnTo>
                  <a:pt x="2847" y="11632"/>
                </a:lnTo>
                <a:lnTo>
                  <a:pt x="2628" y="11972"/>
                </a:lnTo>
                <a:lnTo>
                  <a:pt x="2385" y="12289"/>
                </a:lnTo>
                <a:lnTo>
                  <a:pt x="1947" y="12873"/>
                </a:lnTo>
                <a:lnTo>
                  <a:pt x="1509" y="13481"/>
                </a:lnTo>
                <a:lnTo>
                  <a:pt x="1071" y="14065"/>
                </a:lnTo>
                <a:lnTo>
                  <a:pt x="828" y="14333"/>
                </a:lnTo>
                <a:lnTo>
                  <a:pt x="584" y="14625"/>
                </a:lnTo>
                <a:lnTo>
                  <a:pt x="609" y="14430"/>
                </a:lnTo>
                <a:lnTo>
                  <a:pt x="609" y="14235"/>
                </a:lnTo>
                <a:lnTo>
                  <a:pt x="609" y="13895"/>
                </a:lnTo>
                <a:lnTo>
                  <a:pt x="1120" y="13213"/>
                </a:lnTo>
                <a:lnTo>
                  <a:pt x="1631" y="12556"/>
                </a:lnTo>
                <a:lnTo>
                  <a:pt x="2677" y="11242"/>
                </a:lnTo>
                <a:lnTo>
                  <a:pt x="3090" y="10658"/>
                </a:lnTo>
                <a:lnTo>
                  <a:pt x="3480" y="10050"/>
                </a:lnTo>
                <a:lnTo>
                  <a:pt x="3747" y="9661"/>
                </a:lnTo>
                <a:lnTo>
                  <a:pt x="4015" y="9271"/>
                </a:lnTo>
                <a:close/>
                <a:moveTo>
                  <a:pt x="10341" y="488"/>
                </a:moveTo>
                <a:lnTo>
                  <a:pt x="10536" y="512"/>
                </a:lnTo>
                <a:lnTo>
                  <a:pt x="10755" y="536"/>
                </a:lnTo>
                <a:lnTo>
                  <a:pt x="10950" y="585"/>
                </a:lnTo>
                <a:lnTo>
                  <a:pt x="11071" y="609"/>
                </a:lnTo>
                <a:lnTo>
                  <a:pt x="11169" y="658"/>
                </a:lnTo>
                <a:lnTo>
                  <a:pt x="11266" y="731"/>
                </a:lnTo>
                <a:lnTo>
                  <a:pt x="11339" y="828"/>
                </a:lnTo>
                <a:lnTo>
                  <a:pt x="11485" y="999"/>
                </a:lnTo>
                <a:lnTo>
                  <a:pt x="11582" y="1217"/>
                </a:lnTo>
                <a:lnTo>
                  <a:pt x="11655" y="1436"/>
                </a:lnTo>
                <a:lnTo>
                  <a:pt x="11704" y="1680"/>
                </a:lnTo>
                <a:lnTo>
                  <a:pt x="11728" y="1923"/>
                </a:lnTo>
                <a:lnTo>
                  <a:pt x="11728" y="2385"/>
                </a:lnTo>
                <a:lnTo>
                  <a:pt x="11680" y="2848"/>
                </a:lnTo>
                <a:lnTo>
                  <a:pt x="11582" y="3310"/>
                </a:lnTo>
                <a:lnTo>
                  <a:pt x="11461" y="3772"/>
                </a:lnTo>
                <a:lnTo>
                  <a:pt x="11315" y="4210"/>
                </a:lnTo>
                <a:lnTo>
                  <a:pt x="10974" y="5111"/>
                </a:lnTo>
                <a:lnTo>
                  <a:pt x="10804" y="5549"/>
                </a:lnTo>
                <a:lnTo>
                  <a:pt x="10658" y="5987"/>
                </a:lnTo>
                <a:lnTo>
                  <a:pt x="10658" y="6084"/>
                </a:lnTo>
                <a:lnTo>
                  <a:pt x="10658" y="6181"/>
                </a:lnTo>
                <a:lnTo>
                  <a:pt x="10731" y="6254"/>
                </a:lnTo>
                <a:lnTo>
                  <a:pt x="10779" y="6303"/>
                </a:lnTo>
                <a:lnTo>
                  <a:pt x="10877" y="6327"/>
                </a:lnTo>
                <a:lnTo>
                  <a:pt x="10950" y="6327"/>
                </a:lnTo>
                <a:lnTo>
                  <a:pt x="11047" y="6303"/>
                </a:lnTo>
                <a:lnTo>
                  <a:pt x="11120" y="6279"/>
                </a:lnTo>
                <a:lnTo>
                  <a:pt x="11388" y="6303"/>
                </a:lnTo>
                <a:lnTo>
                  <a:pt x="11655" y="6327"/>
                </a:lnTo>
                <a:lnTo>
                  <a:pt x="12215" y="6352"/>
                </a:lnTo>
                <a:lnTo>
                  <a:pt x="12775" y="6327"/>
                </a:lnTo>
                <a:lnTo>
                  <a:pt x="13310" y="6327"/>
                </a:lnTo>
                <a:lnTo>
                  <a:pt x="13748" y="6352"/>
                </a:lnTo>
                <a:lnTo>
                  <a:pt x="14210" y="6425"/>
                </a:lnTo>
                <a:lnTo>
                  <a:pt x="14673" y="6498"/>
                </a:lnTo>
                <a:lnTo>
                  <a:pt x="15111" y="6595"/>
                </a:lnTo>
                <a:lnTo>
                  <a:pt x="15476" y="6668"/>
                </a:lnTo>
                <a:lnTo>
                  <a:pt x="15841" y="6790"/>
                </a:lnTo>
                <a:lnTo>
                  <a:pt x="16011" y="6887"/>
                </a:lnTo>
                <a:lnTo>
                  <a:pt x="16157" y="6960"/>
                </a:lnTo>
                <a:lnTo>
                  <a:pt x="16327" y="7082"/>
                </a:lnTo>
                <a:lnTo>
                  <a:pt x="16449" y="7203"/>
                </a:lnTo>
                <a:lnTo>
                  <a:pt x="16546" y="7301"/>
                </a:lnTo>
                <a:lnTo>
                  <a:pt x="16619" y="7398"/>
                </a:lnTo>
                <a:lnTo>
                  <a:pt x="16644" y="7520"/>
                </a:lnTo>
                <a:lnTo>
                  <a:pt x="16668" y="7641"/>
                </a:lnTo>
                <a:lnTo>
                  <a:pt x="16692" y="7763"/>
                </a:lnTo>
                <a:lnTo>
                  <a:pt x="16668" y="7885"/>
                </a:lnTo>
                <a:lnTo>
                  <a:pt x="16644" y="8031"/>
                </a:lnTo>
                <a:lnTo>
                  <a:pt x="16595" y="8152"/>
                </a:lnTo>
                <a:lnTo>
                  <a:pt x="16473" y="8371"/>
                </a:lnTo>
                <a:lnTo>
                  <a:pt x="16303" y="8566"/>
                </a:lnTo>
                <a:lnTo>
                  <a:pt x="16206" y="8663"/>
                </a:lnTo>
                <a:lnTo>
                  <a:pt x="16108" y="8736"/>
                </a:lnTo>
                <a:lnTo>
                  <a:pt x="15987" y="8785"/>
                </a:lnTo>
                <a:lnTo>
                  <a:pt x="15889" y="8834"/>
                </a:lnTo>
                <a:lnTo>
                  <a:pt x="15792" y="8882"/>
                </a:lnTo>
                <a:lnTo>
                  <a:pt x="15719" y="8955"/>
                </a:lnTo>
                <a:lnTo>
                  <a:pt x="15695" y="9053"/>
                </a:lnTo>
                <a:lnTo>
                  <a:pt x="15719" y="9150"/>
                </a:lnTo>
                <a:lnTo>
                  <a:pt x="15743" y="9247"/>
                </a:lnTo>
                <a:lnTo>
                  <a:pt x="15816" y="9296"/>
                </a:lnTo>
                <a:lnTo>
                  <a:pt x="15914" y="9344"/>
                </a:lnTo>
                <a:lnTo>
                  <a:pt x="16035" y="9344"/>
                </a:lnTo>
                <a:lnTo>
                  <a:pt x="16157" y="9296"/>
                </a:lnTo>
                <a:lnTo>
                  <a:pt x="16279" y="9393"/>
                </a:lnTo>
                <a:lnTo>
                  <a:pt x="16376" y="9490"/>
                </a:lnTo>
                <a:lnTo>
                  <a:pt x="16425" y="9636"/>
                </a:lnTo>
                <a:lnTo>
                  <a:pt x="16473" y="9782"/>
                </a:lnTo>
                <a:lnTo>
                  <a:pt x="16473" y="9953"/>
                </a:lnTo>
                <a:lnTo>
                  <a:pt x="16449" y="10123"/>
                </a:lnTo>
                <a:lnTo>
                  <a:pt x="16376" y="10415"/>
                </a:lnTo>
                <a:lnTo>
                  <a:pt x="16303" y="10610"/>
                </a:lnTo>
                <a:lnTo>
                  <a:pt x="16206" y="10756"/>
                </a:lnTo>
                <a:lnTo>
                  <a:pt x="16084" y="10902"/>
                </a:lnTo>
                <a:lnTo>
                  <a:pt x="15938" y="11023"/>
                </a:lnTo>
                <a:lnTo>
                  <a:pt x="15743" y="11145"/>
                </a:lnTo>
                <a:lnTo>
                  <a:pt x="15670" y="11194"/>
                </a:lnTo>
                <a:lnTo>
                  <a:pt x="15622" y="11315"/>
                </a:lnTo>
                <a:lnTo>
                  <a:pt x="15622" y="11388"/>
                </a:lnTo>
                <a:lnTo>
                  <a:pt x="15646" y="11437"/>
                </a:lnTo>
                <a:lnTo>
                  <a:pt x="15670" y="11486"/>
                </a:lnTo>
                <a:lnTo>
                  <a:pt x="15719" y="11510"/>
                </a:lnTo>
                <a:lnTo>
                  <a:pt x="15792" y="11559"/>
                </a:lnTo>
                <a:lnTo>
                  <a:pt x="15889" y="11583"/>
                </a:lnTo>
                <a:lnTo>
                  <a:pt x="15962" y="11753"/>
                </a:lnTo>
                <a:lnTo>
                  <a:pt x="15987" y="11924"/>
                </a:lnTo>
                <a:lnTo>
                  <a:pt x="16011" y="12070"/>
                </a:lnTo>
                <a:lnTo>
                  <a:pt x="15987" y="12410"/>
                </a:lnTo>
                <a:lnTo>
                  <a:pt x="15962" y="12678"/>
                </a:lnTo>
                <a:lnTo>
                  <a:pt x="15914" y="12824"/>
                </a:lnTo>
                <a:lnTo>
                  <a:pt x="15865" y="12994"/>
                </a:lnTo>
                <a:lnTo>
                  <a:pt x="15792" y="13140"/>
                </a:lnTo>
                <a:lnTo>
                  <a:pt x="15719" y="13262"/>
                </a:lnTo>
                <a:lnTo>
                  <a:pt x="15622" y="13335"/>
                </a:lnTo>
                <a:lnTo>
                  <a:pt x="15549" y="13359"/>
                </a:lnTo>
                <a:lnTo>
                  <a:pt x="15500" y="13359"/>
                </a:lnTo>
                <a:lnTo>
                  <a:pt x="15403" y="13384"/>
                </a:lnTo>
                <a:lnTo>
                  <a:pt x="15330" y="13432"/>
                </a:lnTo>
                <a:lnTo>
                  <a:pt x="15281" y="13505"/>
                </a:lnTo>
                <a:lnTo>
                  <a:pt x="15257" y="13578"/>
                </a:lnTo>
                <a:lnTo>
                  <a:pt x="15257" y="13676"/>
                </a:lnTo>
                <a:lnTo>
                  <a:pt x="15281" y="13749"/>
                </a:lnTo>
                <a:lnTo>
                  <a:pt x="15354" y="13797"/>
                </a:lnTo>
                <a:lnTo>
                  <a:pt x="15427" y="13846"/>
                </a:lnTo>
                <a:lnTo>
                  <a:pt x="15524" y="13846"/>
                </a:lnTo>
                <a:lnTo>
                  <a:pt x="15573" y="14089"/>
                </a:lnTo>
                <a:lnTo>
                  <a:pt x="15622" y="14357"/>
                </a:lnTo>
                <a:lnTo>
                  <a:pt x="15622" y="14479"/>
                </a:lnTo>
                <a:lnTo>
                  <a:pt x="15622" y="14600"/>
                </a:lnTo>
                <a:lnTo>
                  <a:pt x="15597" y="14722"/>
                </a:lnTo>
                <a:lnTo>
                  <a:pt x="15549" y="14868"/>
                </a:lnTo>
                <a:lnTo>
                  <a:pt x="15476" y="14965"/>
                </a:lnTo>
                <a:lnTo>
                  <a:pt x="15403" y="15063"/>
                </a:lnTo>
                <a:lnTo>
                  <a:pt x="15305" y="15136"/>
                </a:lnTo>
                <a:lnTo>
                  <a:pt x="15208" y="15184"/>
                </a:lnTo>
                <a:lnTo>
                  <a:pt x="15208" y="15184"/>
                </a:lnTo>
                <a:lnTo>
                  <a:pt x="15257" y="14917"/>
                </a:lnTo>
                <a:lnTo>
                  <a:pt x="15330" y="14625"/>
                </a:lnTo>
                <a:lnTo>
                  <a:pt x="15330" y="14600"/>
                </a:lnTo>
                <a:lnTo>
                  <a:pt x="15330" y="14552"/>
                </a:lnTo>
                <a:lnTo>
                  <a:pt x="15281" y="14527"/>
                </a:lnTo>
                <a:lnTo>
                  <a:pt x="15208" y="14503"/>
                </a:lnTo>
                <a:lnTo>
                  <a:pt x="15184" y="14527"/>
                </a:lnTo>
                <a:lnTo>
                  <a:pt x="15159" y="14552"/>
                </a:lnTo>
                <a:lnTo>
                  <a:pt x="15013" y="14917"/>
                </a:lnTo>
                <a:lnTo>
                  <a:pt x="14965" y="15087"/>
                </a:lnTo>
                <a:lnTo>
                  <a:pt x="14965" y="15282"/>
                </a:lnTo>
                <a:lnTo>
                  <a:pt x="14648" y="15355"/>
                </a:lnTo>
                <a:lnTo>
                  <a:pt x="14721" y="15038"/>
                </a:lnTo>
                <a:lnTo>
                  <a:pt x="14819" y="14673"/>
                </a:lnTo>
                <a:lnTo>
                  <a:pt x="14867" y="14308"/>
                </a:lnTo>
                <a:lnTo>
                  <a:pt x="14867" y="14284"/>
                </a:lnTo>
                <a:lnTo>
                  <a:pt x="14843" y="14235"/>
                </a:lnTo>
                <a:lnTo>
                  <a:pt x="14794" y="14211"/>
                </a:lnTo>
                <a:lnTo>
                  <a:pt x="14721" y="14235"/>
                </a:lnTo>
                <a:lnTo>
                  <a:pt x="14673" y="14260"/>
                </a:lnTo>
                <a:lnTo>
                  <a:pt x="14673" y="14284"/>
                </a:lnTo>
                <a:lnTo>
                  <a:pt x="14551" y="14625"/>
                </a:lnTo>
                <a:lnTo>
                  <a:pt x="14454" y="14965"/>
                </a:lnTo>
                <a:lnTo>
                  <a:pt x="14356" y="15184"/>
                </a:lnTo>
                <a:lnTo>
                  <a:pt x="14332" y="15306"/>
                </a:lnTo>
                <a:lnTo>
                  <a:pt x="14332" y="15403"/>
                </a:lnTo>
                <a:lnTo>
                  <a:pt x="14064" y="15428"/>
                </a:lnTo>
                <a:lnTo>
                  <a:pt x="14064" y="15428"/>
                </a:lnTo>
                <a:lnTo>
                  <a:pt x="14089" y="15379"/>
                </a:lnTo>
                <a:lnTo>
                  <a:pt x="14089" y="15330"/>
                </a:lnTo>
                <a:lnTo>
                  <a:pt x="14113" y="15063"/>
                </a:lnTo>
                <a:lnTo>
                  <a:pt x="14162" y="14771"/>
                </a:lnTo>
                <a:lnTo>
                  <a:pt x="14235" y="14503"/>
                </a:lnTo>
                <a:lnTo>
                  <a:pt x="14356" y="14260"/>
                </a:lnTo>
                <a:lnTo>
                  <a:pt x="14356" y="14211"/>
                </a:lnTo>
                <a:lnTo>
                  <a:pt x="14332" y="14162"/>
                </a:lnTo>
                <a:lnTo>
                  <a:pt x="14283" y="14138"/>
                </a:lnTo>
                <a:lnTo>
                  <a:pt x="14235" y="14162"/>
                </a:lnTo>
                <a:lnTo>
                  <a:pt x="14064" y="14430"/>
                </a:lnTo>
                <a:lnTo>
                  <a:pt x="13918" y="14722"/>
                </a:lnTo>
                <a:lnTo>
                  <a:pt x="13845" y="14868"/>
                </a:lnTo>
                <a:lnTo>
                  <a:pt x="13821" y="15014"/>
                </a:lnTo>
                <a:lnTo>
                  <a:pt x="13797" y="15160"/>
                </a:lnTo>
                <a:lnTo>
                  <a:pt x="13797" y="15330"/>
                </a:lnTo>
                <a:lnTo>
                  <a:pt x="13821" y="15379"/>
                </a:lnTo>
                <a:lnTo>
                  <a:pt x="13845" y="15428"/>
                </a:lnTo>
                <a:lnTo>
                  <a:pt x="13383" y="15428"/>
                </a:lnTo>
                <a:lnTo>
                  <a:pt x="13432" y="15209"/>
                </a:lnTo>
                <a:lnTo>
                  <a:pt x="13456" y="14990"/>
                </a:lnTo>
                <a:lnTo>
                  <a:pt x="13505" y="14771"/>
                </a:lnTo>
                <a:lnTo>
                  <a:pt x="13578" y="14552"/>
                </a:lnTo>
                <a:lnTo>
                  <a:pt x="13748" y="14114"/>
                </a:lnTo>
                <a:lnTo>
                  <a:pt x="13748" y="14089"/>
                </a:lnTo>
                <a:lnTo>
                  <a:pt x="13748" y="14065"/>
                </a:lnTo>
                <a:lnTo>
                  <a:pt x="13699" y="14016"/>
                </a:lnTo>
                <a:lnTo>
                  <a:pt x="13651" y="14016"/>
                </a:lnTo>
                <a:lnTo>
                  <a:pt x="13602" y="14065"/>
                </a:lnTo>
                <a:lnTo>
                  <a:pt x="13456" y="14260"/>
                </a:lnTo>
                <a:lnTo>
                  <a:pt x="13334" y="14454"/>
                </a:lnTo>
                <a:lnTo>
                  <a:pt x="13237" y="14673"/>
                </a:lnTo>
                <a:lnTo>
                  <a:pt x="13140" y="14917"/>
                </a:lnTo>
                <a:lnTo>
                  <a:pt x="13067" y="15136"/>
                </a:lnTo>
                <a:lnTo>
                  <a:pt x="13042" y="15282"/>
                </a:lnTo>
                <a:lnTo>
                  <a:pt x="13042" y="15403"/>
                </a:lnTo>
                <a:lnTo>
                  <a:pt x="12556" y="15330"/>
                </a:lnTo>
                <a:lnTo>
                  <a:pt x="12604" y="15038"/>
                </a:lnTo>
                <a:lnTo>
                  <a:pt x="12677" y="14746"/>
                </a:lnTo>
                <a:lnTo>
                  <a:pt x="12775" y="14479"/>
                </a:lnTo>
                <a:lnTo>
                  <a:pt x="12921" y="14211"/>
                </a:lnTo>
                <a:lnTo>
                  <a:pt x="12921" y="14162"/>
                </a:lnTo>
                <a:lnTo>
                  <a:pt x="12896" y="14114"/>
                </a:lnTo>
                <a:lnTo>
                  <a:pt x="12799" y="14114"/>
                </a:lnTo>
                <a:lnTo>
                  <a:pt x="12702" y="14235"/>
                </a:lnTo>
                <a:lnTo>
                  <a:pt x="12604" y="14357"/>
                </a:lnTo>
                <a:lnTo>
                  <a:pt x="12507" y="14479"/>
                </a:lnTo>
                <a:lnTo>
                  <a:pt x="12410" y="14649"/>
                </a:lnTo>
                <a:lnTo>
                  <a:pt x="12337" y="14795"/>
                </a:lnTo>
                <a:lnTo>
                  <a:pt x="12288" y="14965"/>
                </a:lnTo>
                <a:lnTo>
                  <a:pt x="12239" y="15136"/>
                </a:lnTo>
                <a:lnTo>
                  <a:pt x="12239" y="15282"/>
                </a:lnTo>
                <a:lnTo>
                  <a:pt x="11801" y="15233"/>
                </a:lnTo>
                <a:lnTo>
                  <a:pt x="11753" y="15209"/>
                </a:lnTo>
                <a:lnTo>
                  <a:pt x="11874" y="14941"/>
                </a:lnTo>
                <a:lnTo>
                  <a:pt x="11947" y="14673"/>
                </a:lnTo>
                <a:lnTo>
                  <a:pt x="12118" y="14114"/>
                </a:lnTo>
                <a:lnTo>
                  <a:pt x="12118" y="14089"/>
                </a:lnTo>
                <a:lnTo>
                  <a:pt x="12118" y="14065"/>
                </a:lnTo>
                <a:lnTo>
                  <a:pt x="12093" y="14065"/>
                </a:lnTo>
                <a:lnTo>
                  <a:pt x="12069" y="14089"/>
                </a:lnTo>
                <a:lnTo>
                  <a:pt x="11874" y="14357"/>
                </a:lnTo>
                <a:lnTo>
                  <a:pt x="11680" y="14600"/>
                </a:lnTo>
                <a:lnTo>
                  <a:pt x="11509" y="14868"/>
                </a:lnTo>
                <a:lnTo>
                  <a:pt x="11363" y="15136"/>
                </a:lnTo>
                <a:lnTo>
                  <a:pt x="11363" y="15160"/>
                </a:lnTo>
                <a:lnTo>
                  <a:pt x="10974" y="15087"/>
                </a:lnTo>
                <a:lnTo>
                  <a:pt x="11096" y="14990"/>
                </a:lnTo>
                <a:lnTo>
                  <a:pt x="11169" y="14868"/>
                </a:lnTo>
                <a:lnTo>
                  <a:pt x="11290" y="14600"/>
                </a:lnTo>
                <a:lnTo>
                  <a:pt x="11655" y="13870"/>
                </a:lnTo>
                <a:lnTo>
                  <a:pt x="11680" y="13846"/>
                </a:lnTo>
                <a:lnTo>
                  <a:pt x="11680" y="13822"/>
                </a:lnTo>
                <a:lnTo>
                  <a:pt x="11631" y="13773"/>
                </a:lnTo>
                <a:lnTo>
                  <a:pt x="11558" y="13773"/>
                </a:lnTo>
                <a:lnTo>
                  <a:pt x="11534" y="13797"/>
                </a:lnTo>
                <a:lnTo>
                  <a:pt x="11144" y="14406"/>
                </a:lnTo>
                <a:lnTo>
                  <a:pt x="10974" y="14722"/>
                </a:lnTo>
                <a:lnTo>
                  <a:pt x="10901" y="14868"/>
                </a:lnTo>
                <a:lnTo>
                  <a:pt x="10877" y="14941"/>
                </a:lnTo>
                <a:lnTo>
                  <a:pt x="10877" y="15038"/>
                </a:lnTo>
                <a:lnTo>
                  <a:pt x="10901" y="15063"/>
                </a:lnTo>
                <a:lnTo>
                  <a:pt x="10341" y="14941"/>
                </a:lnTo>
                <a:lnTo>
                  <a:pt x="10487" y="14625"/>
                </a:lnTo>
                <a:lnTo>
                  <a:pt x="10633" y="14333"/>
                </a:lnTo>
                <a:lnTo>
                  <a:pt x="10804" y="14041"/>
                </a:lnTo>
                <a:lnTo>
                  <a:pt x="10998" y="13773"/>
                </a:lnTo>
                <a:lnTo>
                  <a:pt x="11023" y="13724"/>
                </a:lnTo>
                <a:lnTo>
                  <a:pt x="10998" y="13700"/>
                </a:lnTo>
                <a:lnTo>
                  <a:pt x="10950" y="13676"/>
                </a:lnTo>
                <a:lnTo>
                  <a:pt x="10901" y="13700"/>
                </a:lnTo>
                <a:lnTo>
                  <a:pt x="10658" y="13943"/>
                </a:lnTo>
                <a:lnTo>
                  <a:pt x="10414" y="14211"/>
                </a:lnTo>
                <a:lnTo>
                  <a:pt x="10317" y="14357"/>
                </a:lnTo>
                <a:lnTo>
                  <a:pt x="10220" y="14503"/>
                </a:lnTo>
                <a:lnTo>
                  <a:pt x="10147" y="14673"/>
                </a:lnTo>
                <a:lnTo>
                  <a:pt x="10098" y="14844"/>
                </a:lnTo>
                <a:lnTo>
                  <a:pt x="10098" y="14892"/>
                </a:lnTo>
                <a:lnTo>
                  <a:pt x="9709" y="14771"/>
                </a:lnTo>
                <a:lnTo>
                  <a:pt x="9757" y="14576"/>
                </a:lnTo>
                <a:lnTo>
                  <a:pt x="9830" y="14381"/>
                </a:lnTo>
                <a:lnTo>
                  <a:pt x="10001" y="13968"/>
                </a:lnTo>
                <a:lnTo>
                  <a:pt x="10147" y="13530"/>
                </a:lnTo>
                <a:lnTo>
                  <a:pt x="10147" y="13505"/>
                </a:lnTo>
                <a:lnTo>
                  <a:pt x="10122" y="13530"/>
                </a:lnTo>
                <a:lnTo>
                  <a:pt x="9879" y="13919"/>
                </a:lnTo>
                <a:lnTo>
                  <a:pt x="9636" y="14308"/>
                </a:lnTo>
                <a:lnTo>
                  <a:pt x="9539" y="14503"/>
                </a:lnTo>
                <a:lnTo>
                  <a:pt x="9466" y="14698"/>
                </a:lnTo>
                <a:lnTo>
                  <a:pt x="8906" y="14527"/>
                </a:lnTo>
                <a:lnTo>
                  <a:pt x="8979" y="14430"/>
                </a:lnTo>
                <a:lnTo>
                  <a:pt x="9028" y="14308"/>
                </a:lnTo>
                <a:lnTo>
                  <a:pt x="9149" y="14089"/>
                </a:lnTo>
                <a:lnTo>
                  <a:pt x="9344" y="13724"/>
                </a:lnTo>
                <a:lnTo>
                  <a:pt x="9417" y="13554"/>
                </a:lnTo>
                <a:lnTo>
                  <a:pt x="9490" y="13359"/>
                </a:lnTo>
                <a:lnTo>
                  <a:pt x="9490" y="13311"/>
                </a:lnTo>
                <a:lnTo>
                  <a:pt x="9441" y="13286"/>
                </a:lnTo>
                <a:lnTo>
                  <a:pt x="9393" y="13262"/>
                </a:lnTo>
                <a:lnTo>
                  <a:pt x="9368" y="13311"/>
                </a:lnTo>
                <a:lnTo>
                  <a:pt x="9247" y="13481"/>
                </a:lnTo>
                <a:lnTo>
                  <a:pt x="9149" y="13627"/>
                </a:lnTo>
                <a:lnTo>
                  <a:pt x="8906" y="13943"/>
                </a:lnTo>
                <a:lnTo>
                  <a:pt x="8736" y="14162"/>
                </a:lnTo>
                <a:lnTo>
                  <a:pt x="8663" y="14284"/>
                </a:lnTo>
                <a:lnTo>
                  <a:pt x="8638" y="14430"/>
                </a:lnTo>
                <a:lnTo>
                  <a:pt x="8419" y="14333"/>
                </a:lnTo>
                <a:lnTo>
                  <a:pt x="8492" y="14065"/>
                </a:lnTo>
                <a:lnTo>
                  <a:pt x="8541" y="13846"/>
                </a:lnTo>
                <a:lnTo>
                  <a:pt x="8711" y="13384"/>
                </a:lnTo>
                <a:lnTo>
                  <a:pt x="8833" y="13165"/>
                </a:lnTo>
                <a:lnTo>
                  <a:pt x="8955" y="12946"/>
                </a:lnTo>
                <a:lnTo>
                  <a:pt x="8955" y="12897"/>
                </a:lnTo>
                <a:lnTo>
                  <a:pt x="8930" y="12848"/>
                </a:lnTo>
                <a:lnTo>
                  <a:pt x="8882" y="12848"/>
                </a:lnTo>
                <a:lnTo>
                  <a:pt x="8833" y="12873"/>
                </a:lnTo>
                <a:lnTo>
                  <a:pt x="8687" y="13092"/>
                </a:lnTo>
                <a:lnTo>
                  <a:pt x="8565" y="13286"/>
                </a:lnTo>
                <a:lnTo>
                  <a:pt x="8444" y="13505"/>
                </a:lnTo>
                <a:lnTo>
                  <a:pt x="8322" y="13749"/>
                </a:lnTo>
                <a:lnTo>
                  <a:pt x="8225" y="13968"/>
                </a:lnTo>
                <a:lnTo>
                  <a:pt x="8176" y="14089"/>
                </a:lnTo>
                <a:lnTo>
                  <a:pt x="8152" y="14211"/>
                </a:lnTo>
                <a:lnTo>
                  <a:pt x="7762" y="14041"/>
                </a:lnTo>
                <a:lnTo>
                  <a:pt x="7908" y="13627"/>
                </a:lnTo>
                <a:lnTo>
                  <a:pt x="8103" y="13213"/>
                </a:lnTo>
                <a:lnTo>
                  <a:pt x="8322" y="12800"/>
                </a:lnTo>
                <a:lnTo>
                  <a:pt x="8322" y="12751"/>
                </a:lnTo>
                <a:lnTo>
                  <a:pt x="8298" y="12727"/>
                </a:lnTo>
                <a:lnTo>
                  <a:pt x="8249" y="12727"/>
                </a:lnTo>
                <a:lnTo>
                  <a:pt x="7908" y="13140"/>
                </a:lnTo>
                <a:lnTo>
                  <a:pt x="7762" y="13335"/>
                </a:lnTo>
                <a:lnTo>
                  <a:pt x="7616" y="13578"/>
                </a:lnTo>
                <a:lnTo>
                  <a:pt x="7543" y="13700"/>
                </a:lnTo>
                <a:lnTo>
                  <a:pt x="7470" y="13870"/>
                </a:lnTo>
                <a:lnTo>
                  <a:pt x="7130" y="13700"/>
                </a:lnTo>
                <a:lnTo>
                  <a:pt x="7154" y="13554"/>
                </a:lnTo>
                <a:lnTo>
                  <a:pt x="7178" y="13408"/>
                </a:lnTo>
                <a:lnTo>
                  <a:pt x="7300" y="13165"/>
                </a:lnTo>
                <a:lnTo>
                  <a:pt x="7495" y="12751"/>
                </a:lnTo>
                <a:lnTo>
                  <a:pt x="7689" y="12313"/>
                </a:lnTo>
                <a:lnTo>
                  <a:pt x="7689" y="12289"/>
                </a:lnTo>
                <a:lnTo>
                  <a:pt x="7665" y="12264"/>
                </a:lnTo>
                <a:lnTo>
                  <a:pt x="7641" y="12264"/>
                </a:lnTo>
                <a:lnTo>
                  <a:pt x="7616" y="12289"/>
                </a:lnTo>
                <a:lnTo>
                  <a:pt x="7397" y="12581"/>
                </a:lnTo>
                <a:lnTo>
                  <a:pt x="7178" y="12873"/>
                </a:lnTo>
                <a:lnTo>
                  <a:pt x="7081" y="13043"/>
                </a:lnTo>
                <a:lnTo>
                  <a:pt x="7008" y="13189"/>
                </a:lnTo>
                <a:lnTo>
                  <a:pt x="6935" y="13359"/>
                </a:lnTo>
                <a:lnTo>
                  <a:pt x="6886" y="13530"/>
                </a:lnTo>
                <a:lnTo>
                  <a:pt x="6570" y="13335"/>
                </a:lnTo>
                <a:lnTo>
                  <a:pt x="6692" y="13043"/>
                </a:lnTo>
                <a:lnTo>
                  <a:pt x="6813" y="12751"/>
                </a:lnTo>
                <a:lnTo>
                  <a:pt x="7105" y="12216"/>
                </a:lnTo>
                <a:lnTo>
                  <a:pt x="7130" y="12191"/>
                </a:lnTo>
                <a:lnTo>
                  <a:pt x="7105" y="12167"/>
                </a:lnTo>
                <a:lnTo>
                  <a:pt x="7057" y="12167"/>
                </a:lnTo>
                <a:lnTo>
                  <a:pt x="6838" y="12386"/>
                </a:lnTo>
                <a:lnTo>
                  <a:pt x="6619" y="12629"/>
                </a:lnTo>
                <a:lnTo>
                  <a:pt x="6448" y="12897"/>
                </a:lnTo>
                <a:lnTo>
                  <a:pt x="6327" y="13165"/>
                </a:lnTo>
                <a:lnTo>
                  <a:pt x="6254" y="13165"/>
                </a:lnTo>
                <a:lnTo>
                  <a:pt x="6181" y="13189"/>
                </a:lnTo>
                <a:lnTo>
                  <a:pt x="6132" y="13238"/>
                </a:lnTo>
                <a:lnTo>
                  <a:pt x="6083" y="13286"/>
                </a:lnTo>
                <a:lnTo>
                  <a:pt x="5937" y="13238"/>
                </a:lnTo>
                <a:lnTo>
                  <a:pt x="5791" y="13213"/>
                </a:lnTo>
                <a:lnTo>
                  <a:pt x="5816" y="13140"/>
                </a:lnTo>
                <a:lnTo>
                  <a:pt x="6059" y="12654"/>
                </a:lnTo>
                <a:lnTo>
                  <a:pt x="6254" y="12264"/>
                </a:lnTo>
                <a:lnTo>
                  <a:pt x="6351" y="12045"/>
                </a:lnTo>
                <a:lnTo>
                  <a:pt x="6424" y="11851"/>
                </a:lnTo>
                <a:lnTo>
                  <a:pt x="6424" y="11826"/>
                </a:lnTo>
                <a:lnTo>
                  <a:pt x="6400" y="11802"/>
                </a:lnTo>
                <a:lnTo>
                  <a:pt x="6375" y="11802"/>
                </a:lnTo>
                <a:lnTo>
                  <a:pt x="6351" y="11826"/>
                </a:lnTo>
                <a:lnTo>
                  <a:pt x="6108" y="12143"/>
                </a:lnTo>
                <a:lnTo>
                  <a:pt x="5864" y="12459"/>
                </a:lnTo>
                <a:lnTo>
                  <a:pt x="5743" y="12654"/>
                </a:lnTo>
                <a:lnTo>
                  <a:pt x="5621" y="12824"/>
                </a:lnTo>
                <a:lnTo>
                  <a:pt x="5548" y="13019"/>
                </a:lnTo>
                <a:lnTo>
                  <a:pt x="5475" y="13213"/>
                </a:lnTo>
                <a:lnTo>
                  <a:pt x="5451" y="13213"/>
                </a:lnTo>
                <a:lnTo>
                  <a:pt x="5183" y="13189"/>
                </a:lnTo>
                <a:lnTo>
                  <a:pt x="4891" y="13213"/>
                </a:lnTo>
                <a:lnTo>
                  <a:pt x="5037" y="12921"/>
                </a:lnTo>
                <a:lnTo>
                  <a:pt x="5353" y="12410"/>
                </a:lnTo>
                <a:lnTo>
                  <a:pt x="5451" y="12240"/>
                </a:lnTo>
                <a:lnTo>
                  <a:pt x="5524" y="12070"/>
                </a:lnTo>
                <a:lnTo>
                  <a:pt x="5548" y="11972"/>
                </a:lnTo>
                <a:lnTo>
                  <a:pt x="5548" y="11899"/>
                </a:lnTo>
                <a:lnTo>
                  <a:pt x="5524" y="11802"/>
                </a:lnTo>
                <a:lnTo>
                  <a:pt x="5475" y="11729"/>
                </a:lnTo>
                <a:lnTo>
                  <a:pt x="5451" y="11729"/>
                </a:lnTo>
                <a:lnTo>
                  <a:pt x="5451" y="11753"/>
                </a:lnTo>
                <a:lnTo>
                  <a:pt x="5426" y="11802"/>
                </a:lnTo>
                <a:lnTo>
                  <a:pt x="5378" y="11875"/>
                </a:lnTo>
                <a:lnTo>
                  <a:pt x="5280" y="11997"/>
                </a:lnTo>
                <a:lnTo>
                  <a:pt x="4988" y="12435"/>
                </a:lnTo>
                <a:lnTo>
                  <a:pt x="4745" y="12800"/>
                </a:lnTo>
                <a:lnTo>
                  <a:pt x="4623" y="13019"/>
                </a:lnTo>
                <a:lnTo>
                  <a:pt x="4599" y="13140"/>
                </a:lnTo>
                <a:lnTo>
                  <a:pt x="4599" y="13238"/>
                </a:lnTo>
                <a:lnTo>
                  <a:pt x="4599" y="13262"/>
                </a:lnTo>
                <a:lnTo>
                  <a:pt x="4575" y="13262"/>
                </a:lnTo>
                <a:lnTo>
                  <a:pt x="4550" y="11802"/>
                </a:lnTo>
                <a:lnTo>
                  <a:pt x="4550" y="10537"/>
                </a:lnTo>
                <a:lnTo>
                  <a:pt x="4526" y="9271"/>
                </a:lnTo>
                <a:lnTo>
                  <a:pt x="4477" y="8396"/>
                </a:lnTo>
                <a:lnTo>
                  <a:pt x="4477" y="7520"/>
                </a:lnTo>
                <a:lnTo>
                  <a:pt x="4453" y="7130"/>
                </a:lnTo>
                <a:lnTo>
                  <a:pt x="4453" y="6863"/>
                </a:lnTo>
                <a:lnTo>
                  <a:pt x="4453" y="6595"/>
                </a:lnTo>
                <a:lnTo>
                  <a:pt x="4648" y="6619"/>
                </a:lnTo>
                <a:lnTo>
                  <a:pt x="4818" y="6619"/>
                </a:lnTo>
                <a:lnTo>
                  <a:pt x="5183" y="6595"/>
                </a:lnTo>
                <a:lnTo>
                  <a:pt x="5791" y="6595"/>
                </a:lnTo>
                <a:lnTo>
                  <a:pt x="6010" y="6571"/>
                </a:lnTo>
                <a:lnTo>
                  <a:pt x="6108" y="6522"/>
                </a:lnTo>
                <a:lnTo>
                  <a:pt x="6156" y="6449"/>
                </a:lnTo>
                <a:lnTo>
                  <a:pt x="6546" y="6230"/>
                </a:lnTo>
                <a:lnTo>
                  <a:pt x="6935" y="5962"/>
                </a:lnTo>
                <a:lnTo>
                  <a:pt x="7300" y="5646"/>
                </a:lnTo>
                <a:lnTo>
                  <a:pt x="7665" y="5330"/>
                </a:lnTo>
                <a:lnTo>
                  <a:pt x="8006" y="4989"/>
                </a:lnTo>
                <a:lnTo>
                  <a:pt x="8322" y="4648"/>
                </a:lnTo>
                <a:lnTo>
                  <a:pt x="8930" y="3943"/>
                </a:lnTo>
                <a:lnTo>
                  <a:pt x="9003" y="3870"/>
                </a:lnTo>
                <a:lnTo>
                  <a:pt x="9003" y="3797"/>
                </a:lnTo>
                <a:lnTo>
                  <a:pt x="9003" y="3699"/>
                </a:lnTo>
                <a:lnTo>
                  <a:pt x="8979" y="3626"/>
                </a:lnTo>
                <a:lnTo>
                  <a:pt x="9125" y="3456"/>
                </a:lnTo>
                <a:lnTo>
                  <a:pt x="9247" y="3286"/>
                </a:lnTo>
                <a:lnTo>
                  <a:pt x="9514" y="2872"/>
                </a:lnTo>
                <a:lnTo>
                  <a:pt x="9709" y="2434"/>
                </a:lnTo>
                <a:lnTo>
                  <a:pt x="9855" y="2020"/>
                </a:lnTo>
                <a:lnTo>
                  <a:pt x="10074" y="1266"/>
                </a:lnTo>
                <a:lnTo>
                  <a:pt x="10195" y="877"/>
                </a:lnTo>
                <a:lnTo>
                  <a:pt x="10341" y="512"/>
                </a:lnTo>
                <a:lnTo>
                  <a:pt x="10341" y="488"/>
                </a:lnTo>
                <a:close/>
                <a:moveTo>
                  <a:pt x="10536" y="1"/>
                </a:moveTo>
                <a:lnTo>
                  <a:pt x="10366" y="25"/>
                </a:lnTo>
                <a:lnTo>
                  <a:pt x="10195" y="74"/>
                </a:lnTo>
                <a:lnTo>
                  <a:pt x="10049" y="171"/>
                </a:lnTo>
                <a:lnTo>
                  <a:pt x="10025" y="196"/>
                </a:lnTo>
                <a:lnTo>
                  <a:pt x="9952" y="244"/>
                </a:lnTo>
                <a:lnTo>
                  <a:pt x="9903" y="293"/>
                </a:lnTo>
                <a:lnTo>
                  <a:pt x="9782" y="415"/>
                </a:lnTo>
                <a:lnTo>
                  <a:pt x="9709" y="585"/>
                </a:lnTo>
                <a:lnTo>
                  <a:pt x="9636" y="780"/>
                </a:lnTo>
                <a:lnTo>
                  <a:pt x="9539" y="1169"/>
                </a:lnTo>
                <a:lnTo>
                  <a:pt x="9466" y="1509"/>
                </a:lnTo>
                <a:lnTo>
                  <a:pt x="9320" y="1972"/>
                </a:lnTo>
                <a:lnTo>
                  <a:pt x="9247" y="2215"/>
                </a:lnTo>
                <a:lnTo>
                  <a:pt x="9149" y="2458"/>
                </a:lnTo>
                <a:lnTo>
                  <a:pt x="9003" y="2726"/>
                </a:lnTo>
                <a:lnTo>
                  <a:pt x="8833" y="2994"/>
                </a:lnTo>
                <a:lnTo>
                  <a:pt x="8663" y="3286"/>
                </a:lnTo>
                <a:lnTo>
                  <a:pt x="8614" y="3407"/>
                </a:lnTo>
                <a:lnTo>
                  <a:pt x="8565" y="3578"/>
                </a:lnTo>
                <a:lnTo>
                  <a:pt x="7324" y="4867"/>
                </a:lnTo>
                <a:lnTo>
                  <a:pt x="6692" y="5500"/>
                </a:lnTo>
                <a:lnTo>
                  <a:pt x="6035" y="6108"/>
                </a:lnTo>
                <a:lnTo>
                  <a:pt x="5937" y="6084"/>
                </a:lnTo>
                <a:lnTo>
                  <a:pt x="5524" y="6084"/>
                </a:lnTo>
                <a:lnTo>
                  <a:pt x="5110" y="6133"/>
                </a:lnTo>
                <a:lnTo>
                  <a:pt x="4867" y="6133"/>
                </a:lnTo>
                <a:lnTo>
                  <a:pt x="4599" y="6157"/>
                </a:lnTo>
                <a:lnTo>
                  <a:pt x="4599" y="6157"/>
                </a:lnTo>
                <a:lnTo>
                  <a:pt x="4623" y="6133"/>
                </a:lnTo>
                <a:lnTo>
                  <a:pt x="4623" y="6084"/>
                </a:lnTo>
                <a:lnTo>
                  <a:pt x="4599" y="5987"/>
                </a:lnTo>
                <a:lnTo>
                  <a:pt x="4526" y="5914"/>
                </a:lnTo>
                <a:lnTo>
                  <a:pt x="4453" y="5889"/>
                </a:lnTo>
                <a:lnTo>
                  <a:pt x="4404" y="5816"/>
                </a:lnTo>
                <a:lnTo>
                  <a:pt x="4331" y="5768"/>
                </a:lnTo>
                <a:lnTo>
                  <a:pt x="4112" y="5670"/>
                </a:lnTo>
                <a:lnTo>
                  <a:pt x="3869" y="5622"/>
                </a:lnTo>
                <a:lnTo>
                  <a:pt x="3626" y="5597"/>
                </a:lnTo>
                <a:lnTo>
                  <a:pt x="2871" y="5597"/>
                </a:lnTo>
                <a:lnTo>
                  <a:pt x="2385" y="5646"/>
                </a:lnTo>
                <a:lnTo>
                  <a:pt x="2166" y="5646"/>
                </a:lnTo>
                <a:lnTo>
                  <a:pt x="1922" y="5622"/>
                </a:lnTo>
                <a:lnTo>
                  <a:pt x="1412" y="5597"/>
                </a:lnTo>
                <a:lnTo>
                  <a:pt x="1144" y="5597"/>
                </a:lnTo>
                <a:lnTo>
                  <a:pt x="901" y="5622"/>
                </a:lnTo>
                <a:lnTo>
                  <a:pt x="682" y="5670"/>
                </a:lnTo>
                <a:lnTo>
                  <a:pt x="463" y="5792"/>
                </a:lnTo>
                <a:lnTo>
                  <a:pt x="365" y="5792"/>
                </a:lnTo>
                <a:lnTo>
                  <a:pt x="317" y="5841"/>
                </a:lnTo>
                <a:lnTo>
                  <a:pt x="292" y="5889"/>
                </a:lnTo>
                <a:lnTo>
                  <a:pt x="244" y="6133"/>
                </a:lnTo>
                <a:lnTo>
                  <a:pt x="219" y="6400"/>
                </a:lnTo>
                <a:lnTo>
                  <a:pt x="219" y="6911"/>
                </a:lnTo>
                <a:lnTo>
                  <a:pt x="195" y="7422"/>
                </a:lnTo>
                <a:lnTo>
                  <a:pt x="171" y="7933"/>
                </a:lnTo>
                <a:lnTo>
                  <a:pt x="146" y="8493"/>
                </a:lnTo>
                <a:lnTo>
                  <a:pt x="146" y="9028"/>
                </a:lnTo>
                <a:lnTo>
                  <a:pt x="146" y="10123"/>
                </a:lnTo>
                <a:lnTo>
                  <a:pt x="171" y="10707"/>
                </a:lnTo>
                <a:lnTo>
                  <a:pt x="171" y="11267"/>
                </a:lnTo>
                <a:lnTo>
                  <a:pt x="122" y="12386"/>
                </a:lnTo>
                <a:lnTo>
                  <a:pt x="98" y="13530"/>
                </a:lnTo>
                <a:lnTo>
                  <a:pt x="98" y="14162"/>
                </a:lnTo>
                <a:lnTo>
                  <a:pt x="73" y="14479"/>
                </a:lnTo>
                <a:lnTo>
                  <a:pt x="25" y="14795"/>
                </a:lnTo>
                <a:lnTo>
                  <a:pt x="0" y="14868"/>
                </a:lnTo>
                <a:lnTo>
                  <a:pt x="25" y="14965"/>
                </a:lnTo>
                <a:lnTo>
                  <a:pt x="73" y="15014"/>
                </a:lnTo>
                <a:lnTo>
                  <a:pt x="122" y="15063"/>
                </a:lnTo>
                <a:lnTo>
                  <a:pt x="195" y="15087"/>
                </a:lnTo>
                <a:lnTo>
                  <a:pt x="268" y="15111"/>
                </a:lnTo>
                <a:lnTo>
                  <a:pt x="341" y="15087"/>
                </a:lnTo>
                <a:lnTo>
                  <a:pt x="414" y="15038"/>
                </a:lnTo>
                <a:lnTo>
                  <a:pt x="463" y="15087"/>
                </a:lnTo>
                <a:lnTo>
                  <a:pt x="536" y="15111"/>
                </a:lnTo>
                <a:lnTo>
                  <a:pt x="998" y="15136"/>
                </a:lnTo>
                <a:lnTo>
                  <a:pt x="1460" y="15136"/>
                </a:lnTo>
                <a:lnTo>
                  <a:pt x="1922" y="15111"/>
                </a:lnTo>
                <a:lnTo>
                  <a:pt x="2385" y="15087"/>
                </a:lnTo>
                <a:lnTo>
                  <a:pt x="2482" y="15087"/>
                </a:lnTo>
                <a:lnTo>
                  <a:pt x="3309" y="15014"/>
                </a:lnTo>
                <a:lnTo>
                  <a:pt x="3723" y="14990"/>
                </a:lnTo>
                <a:lnTo>
                  <a:pt x="4112" y="14965"/>
                </a:lnTo>
                <a:lnTo>
                  <a:pt x="4137" y="14965"/>
                </a:lnTo>
                <a:lnTo>
                  <a:pt x="4185" y="14990"/>
                </a:lnTo>
                <a:lnTo>
                  <a:pt x="4234" y="15014"/>
                </a:lnTo>
                <a:lnTo>
                  <a:pt x="4356" y="15014"/>
                </a:lnTo>
                <a:lnTo>
                  <a:pt x="4453" y="14941"/>
                </a:lnTo>
                <a:lnTo>
                  <a:pt x="4502" y="14917"/>
                </a:lnTo>
                <a:lnTo>
                  <a:pt x="4526" y="14868"/>
                </a:lnTo>
                <a:lnTo>
                  <a:pt x="4575" y="14746"/>
                </a:lnTo>
                <a:lnTo>
                  <a:pt x="4599" y="14600"/>
                </a:lnTo>
                <a:lnTo>
                  <a:pt x="4599" y="14333"/>
                </a:lnTo>
                <a:lnTo>
                  <a:pt x="4599" y="14065"/>
                </a:lnTo>
                <a:lnTo>
                  <a:pt x="4575" y="13797"/>
                </a:lnTo>
                <a:lnTo>
                  <a:pt x="4599" y="13773"/>
                </a:lnTo>
                <a:lnTo>
                  <a:pt x="5037" y="13724"/>
                </a:lnTo>
                <a:lnTo>
                  <a:pt x="5451" y="13676"/>
                </a:lnTo>
                <a:lnTo>
                  <a:pt x="5791" y="13700"/>
                </a:lnTo>
                <a:lnTo>
                  <a:pt x="5986" y="13676"/>
                </a:lnTo>
                <a:lnTo>
                  <a:pt x="6132" y="13627"/>
                </a:lnTo>
                <a:lnTo>
                  <a:pt x="6156" y="13651"/>
                </a:lnTo>
                <a:lnTo>
                  <a:pt x="6521" y="13895"/>
                </a:lnTo>
                <a:lnTo>
                  <a:pt x="6886" y="14138"/>
                </a:lnTo>
                <a:lnTo>
                  <a:pt x="7276" y="14357"/>
                </a:lnTo>
                <a:lnTo>
                  <a:pt x="7665" y="14552"/>
                </a:lnTo>
                <a:lnTo>
                  <a:pt x="8054" y="14722"/>
                </a:lnTo>
                <a:lnTo>
                  <a:pt x="8444" y="14892"/>
                </a:lnTo>
                <a:lnTo>
                  <a:pt x="8833" y="15038"/>
                </a:lnTo>
                <a:lnTo>
                  <a:pt x="9247" y="15160"/>
                </a:lnTo>
                <a:lnTo>
                  <a:pt x="10074" y="15403"/>
                </a:lnTo>
                <a:lnTo>
                  <a:pt x="10925" y="15574"/>
                </a:lnTo>
                <a:lnTo>
                  <a:pt x="11777" y="15695"/>
                </a:lnTo>
                <a:lnTo>
                  <a:pt x="12653" y="15817"/>
                </a:lnTo>
                <a:lnTo>
                  <a:pt x="13310" y="15866"/>
                </a:lnTo>
                <a:lnTo>
                  <a:pt x="13651" y="15890"/>
                </a:lnTo>
                <a:lnTo>
                  <a:pt x="14016" y="15866"/>
                </a:lnTo>
                <a:lnTo>
                  <a:pt x="14356" y="15866"/>
                </a:lnTo>
                <a:lnTo>
                  <a:pt x="14697" y="15793"/>
                </a:lnTo>
                <a:lnTo>
                  <a:pt x="15013" y="15720"/>
                </a:lnTo>
                <a:lnTo>
                  <a:pt x="15330" y="15598"/>
                </a:lnTo>
                <a:lnTo>
                  <a:pt x="15476" y="15525"/>
                </a:lnTo>
                <a:lnTo>
                  <a:pt x="15597" y="15452"/>
                </a:lnTo>
                <a:lnTo>
                  <a:pt x="15719" y="15355"/>
                </a:lnTo>
                <a:lnTo>
                  <a:pt x="15792" y="15257"/>
                </a:lnTo>
                <a:lnTo>
                  <a:pt x="15865" y="15160"/>
                </a:lnTo>
                <a:lnTo>
                  <a:pt x="15914" y="15038"/>
                </a:lnTo>
                <a:lnTo>
                  <a:pt x="15962" y="14941"/>
                </a:lnTo>
                <a:lnTo>
                  <a:pt x="15987" y="14819"/>
                </a:lnTo>
                <a:lnTo>
                  <a:pt x="16011" y="14552"/>
                </a:lnTo>
                <a:lnTo>
                  <a:pt x="15987" y="14284"/>
                </a:lnTo>
                <a:lnTo>
                  <a:pt x="15938" y="14016"/>
                </a:lnTo>
                <a:lnTo>
                  <a:pt x="15865" y="13749"/>
                </a:lnTo>
                <a:lnTo>
                  <a:pt x="15987" y="13651"/>
                </a:lnTo>
                <a:lnTo>
                  <a:pt x="16084" y="13530"/>
                </a:lnTo>
                <a:lnTo>
                  <a:pt x="16181" y="13408"/>
                </a:lnTo>
                <a:lnTo>
                  <a:pt x="16254" y="13262"/>
                </a:lnTo>
                <a:lnTo>
                  <a:pt x="16376" y="12946"/>
                </a:lnTo>
                <a:lnTo>
                  <a:pt x="16425" y="12654"/>
                </a:lnTo>
                <a:lnTo>
                  <a:pt x="16449" y="12410"/>
                </a:lnTo>
                <a:lnTo>
                  <a:pt x="16449" y="12070"/>
                </a:lnTo>
                <a:lnTo>
                  <a:pt x="16425" y="11875"/>
                </a:lnTo>
                <a:lnTo>
                  <a:pt x="16400" y="11680"/>
                </a:lnTo>
                <a:lnTo>
                  <a:pt x="16352" y="11534"/>
                </a:lnTo>
                <a:lnTo>
                  <a:pt x="16279" y="11388"/>
                </a:lnTo>
                <a:lnTo>
                  <a:pt x="16425" y="11267"/>
                </a:lnTo>
                <a:lnTo>
                  <a:pt x="16546" y="11096"/>
                </a:lnTo>
                <a:lnTo>
                  <a:pt x="16668" y="10926"/>
                </a:lnTo>
                <a:lnTo>
                  <a:pt x="16765" y="10756"/>
                </a:lnTo>
                <a:lnTo>
                  <a:pt x="16838" y="10561"/>
                </a:lnTo>
                <a:lnTo>
                  <a:pt x="16887" y="10342"/>
                </a:lnTo>
                <a:lnTo>
                  <a:pt x="16911" y="10147"/>
                </a:lnTo>
                <a:lnTo>
                  <a:pt x="16936" y="9953"/>
                </a:lnTo>
                <a:lnTo>
                  <a:pt x="16911" y="9758"/>
                </a:lnTo>
                <a:lnTo>
                  <a:pt x="16838" y="9515"/>
                </a:lnTo>
                <a:lnTo>
                  <a:pt x="16717" y="9271"/>
                </a:lnTo>
                <a:lnTo>
                  <a:pt x="16571" y="9053"/>
                </a:lnTo>
                <a:lnTo>
                  <a:pt x="16717" y="8931"/>
                </a:lnTo>
                <a:lnTo>
                  <a:pt x="16838" y="8785"/>
                </a:lnTo>
                <a:lnTo>
                  <a:pt x="16936" y="8615"/>
                </a:lnTo>
                <a:lnTo>
                  <a:pt x="17033" y="8444"/>
                </a:lnTo>
                <a:lnTo>
                  <a:pt x="17106" y="8274"/>
                </a:lnTo>
                <a:lnTo>
                  <a:pt x="17155" y="8079"/>
                </a:lnTo>
                <a:lnTo>
                  <a:pt x="17179" y="7885"/>
                </a:lnTo>
                <a:lnTo>
                  <a:pt x="17203" y="7690"/>
                </a:lnTo>
                <a:lnTo>
                  <a:pt x="17179" y="7447"/>
                </a:lnTo>
                <a:lnTo>
                  <a:pt x="17106" y="7252"/>
                </a:lnTo>
                <a:lnTo>
                  <a:pt x="17009" y="7057"/>
                </a:lnTo>
                <a:lnTo>
                  <a:pt x="16887" y="6887"/>
                </a:lnTo>
                <a:lnTo>
                  <a:pt x="16717" y="6741"/>
                </a:lnTo>
                <a:lnTo>
                  <a:pt x="16546" y="6619"/>
                </a:lnTo>
                <a:lnTo>
                  <a:pt x="16352" y="6498"/>
                </a:lnTo>
                <a:lnTo>
                  <a:pt x="16157" y="6400"/>
                </a:lnTo>
                <a:lnTo>
                  <a:pt x="15938" y="6303"/>
                </a:lnTo>
                <a:lnTo>
                  <a:pt x="15719" y="6206"/>
                </a:lnTo>
                <a:lnTo>
                  <a:pt x="15232" y="6084"/>
                </a:lnTo>
                <a:lnTo>
                  <a:pt x="14746" y="5987"/>
                </a:lnTo>
                <a:lnTo>
                  <a:pt x="14259" y="5938"/>
                </a:lnTo>
                <a:lnTo>
                  <a:pt x="13845" y="5889"/>
                </a:lnTo>
                <a:lnTo>
                  <a:pt x="13432" y="5865"/>
                </a:lnTo>
                <a:lnTo>
                  <a:pt x="12604" y="5841"/>
                </a:lnTo>
                <a:lnTo>
                  <a:pt x="11607" y="5841"/>
                </a:lnTo>
                <a:lnTo>
                  <a:pt x="11266" y="5865"/>
                </a:lnTo>
                <a:lnTo>
                  <a:pt x="11461" y="5354"/>
                </a:lnTo>
                <a:lnTo>
                  <a:pt x="11655" y="4843"/>
                </a:lnTo>
                <a:lnTo>
                  <a:pt x="11826" y="4308"/>
                </a:lnTo>
                <a:lnTo>
                  <a:pt x="11996" y="3797"/>
                </a:lnTo>
                <a:lnTo>
                  <a:pt x="12142" y="3261"/>
                </a:lnTo>
                <a:lnTo>
                  <a:pt x="12239" y="2726"/>
                </a:lnTo>
                <a:lnTo>
                  <a:pt x="12264" y="2458"/>
                </a:lnTo>
                <a:lnTo>
                  <a:pt x="12264" y="2191"/>
                </a:lnTo>
                <a:lnTo>
                  <a:pt x="12239" y="1899"/>
                </a:lnTo>
                <a:lnTo>
                  <a:pt x="12215" y="1631"/>
                </a:lnTo>
                <a:lnTo>
                  <a:pt x="12166" y="1412"/>
                </a:lnTo>
                <a:lnTo>
                  <a:pt x="12118" y="1217"/>
                </a:lnTo>
                <a:lnTo>
                  <a:pt x="12045" y="1023"/>
                </a:lnTo>
                <a:lnTo>
                  <a:pt x="11972" y="853"/>
                </a:lnTo>
                <a:lnTo>
                  <a:pt x="11850" y="682"/>
                </a:lnTo>
                <a:lnTo>
                  <a:pt x="11728" y="512"/>
                </a:lnTo>
                <a:lnTo>
                  <a:pt x="11582" y="366"/>
                </a:lnTo>
                <a:lnTo>
                  <a:pt x="11412" y="220"/>
                </a:lnTo>
                <a:lnTo>
                  <a:pt x="11266" y="147"/>
                </a:lnTo>
                <a:lnTo>
                  <a:pt x="11120" y="74"/>
                </a:lnTo>
                <a:lnTo>
                  <a:pt x="10925" y="25"/>
                </a:lnTo>
                <a:lnTo>
                  <a:pt x="10731"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mph" presetSubtype="0" fill="hold" grpId="0" nodeType="clickEffect">
                                  <p:stCondLst>
                                    <p:cond delay="0"/>
                                  </p:stCondLst>
                                  <p:childTnLst>
                                    <p:animScale>
                                      <p:cBhvr>
                                        <p:cTn id="6" dur="1000" fill="hold"/>
                                        <p:tgtEl>
                                          <p:spTgt spid="314"/>
                                        </p:tgtEl>
                                      </p:cBhvr>
                                      <p:by x="150000" y="15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4"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smtClean="0"/>
              <a:t>目錄</a:t>
            </a:r>
            <a:endParaRPr lang="zh-TW" altLang="en-US" dirty="0"/>
          </a:p>
        </p:txBody>
      </p:sp>
      <p:sp>
        <p:nvSpPr>
          <p:cNvPr id="3" name="文字版面配置區 2"/>
          <p:cNvSpPr>
            <a:spLocks noGrp="1"/>
          </p:cNvSpPr>
          <p:nvPr>
            <p:ph type="body" idx="1"/>
          </p:nvPr>
        </p:nvSpPr>
        <p:spPr/>
        <p:txBody>
          <a:bodyPr/>
          <a:lstStyle/>
          <a:p>
            <a:r>
              <a:rPr lang="zh-TW" altLang="en-US" dirty="0" smtClean="0"/>
              <a:t>遊戲規則</a:t>
            </a:r>
            <a:endParaRPr lang="en-US" altLang="zh-TW" dirty="0" smtClean="0"/>
          </a:p>
          <a:p>
            <a:r>
              <a:rPr lang="zh-TW" altLang="en-US" dirty="0" smtClean="0"/>
              <a:t>遊戲道具</a:t>
            </a:r>
            <a:endParaRPr lang="en-US" altLang="zh-TW" dirty="0" smtClean="0"/>
          </a:p>
          <a:p>
            <a:r>
              <a:rPr lang="zh-TW" altLang="en-US" dirty="0" smtClean="0"/>
              <a:t>設計來源</a:t>
            </a:r>
            <a:endParaRPr lang="en-US" altLang="zh-TW" dirty="0" smtClean="0"/>
          </a:p>
          <a:p>
            <a:r>
              <a:rPr lang="zh-TW" altLang="en-US" dirty="0" smtClean="0"/>
              <a:t>討論過程</a:t>
            </a:r>
            <a:endParaRPr lang="en-US" altLang="zh-TW" dirty="0" smtClean="0"/>
          </a:p>
          <a:p>
            <a:r>
              <a:rPr lang="zh-TW" altLang="en-US" dirty="0" smtClean="0"/>
              <a:t>心得</a:t>
            </a:r>
            <a:r>
              <a:rPr lang="zh-TW" altLang="en-US" dirty="0"/>
              <a:t>分享</a:t>
            </a:r>
            <a:endParaRPr lang="en-US" altLang="zh-TW" dirty="0" smtClean="0"/>
          </a:p>
          <a:p>
            <a:r>
              <a:rPr lang="zh-TW" altLang="en-US" dirty="0" smtClean="0"/>
              <a:t>組員分</a:t>
            </a:r>
            <a:r>
              <a:rPr lang="zh-TW" altLang="en-US" dirty="0"/>
              <a:t>工</a:t>
            </a:r>
          </a:p>
        </p:txBody>
      </p:sp>
      <p:sp>
        <p:nvSpPr>
          <p:cNvPr id="4" name="投影片編號版面配置區 3"/>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mtClean="0"/>
              <a:t>2</a:t>
            </a:fld>
            <a:endParaRPr lang="en"/>
          </a:p>
        </p:txBody>
      </p:sp>
    </p:spTree>
    <p:extLst>
      <p:ext uri="{BB962C8B-B14F-4D97-AF65-F5344CB8AC3E}">
        <p14:creationId xmlns:p14="http://schemas.microsoft.com/office/powerpoint/2010/main" val="362204137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93"/>
        <p:cNvGrpSpPr/>
        <p:nvPr/>
      </p:nvGrpSpPr>
      <p:grpSpPr>
        <a:xfrm>
          <a:off x="0" y="0"/>
          <a:ext cx="0" cy="0"/>
          <a:chOff x="0" y="0"/>
          <a:chExt cx="0" cy="0"/>
        </a:xfrm>
      </p:grpSpPr>
      <p:sp>
        <p:nvSpPr>
          <p:cNvPr id="94" name="Google Shape;94;p16"/>
          <p:cNvSpPr txBox="1">
            <a:spLocks noGrp="1"/>
          </p:cNvSpPr>
          <p:nvPr>
            <p:ph type="title"/>
          </p:nvPr>
        </p:nvSpPr>
        <p:spPr>
          <a:xfrm>
            <a:off x="371280" y="256643"/>
            <a:ext cx="7065900" cy="648600"/>
          </a:xfrm>
          <a:prstGeom prst="rect">
            <a:avLst/>
          </a:prstGeom>
        </p:spPr>
        <p:txBody>
          <a:bodyPr spcFirstLastPara="1" wrap="square" lIns="0" tIns="0" rIns="0" bIns="0" anchor="b" anchorCtr="0">
            <a:noAutofit/>
          </a:bodyPr>
          <a:lstStyle/>
          <a:p>
            <a:pPr lvl="0"/>
            <a:r>
              <a:rPr lang="zh-TW" altLang="en-US" i="0" dirty="0">
                <a:solidFill>
                  <a:schemeClr val="tx2">
                    <a:lumMod val="10000"/>
                  </a:schemeClr>
                </a:solidFill>
                <a:latin typeface="標楷體" panose="03000509000000000000" pitchFamily="65" charset="-120"/>
                <a:ea typeface="標楷體" panose="03000509000000000000" pitchFamily="65" charset="-120"/>
                <a:cs typeface="Calibri Light"/>
              </a:rPr>
              <a:t>遊戲規則</a:t>
            </a:r>
            <a:endParaRPr i="0" dirty="0">
              <a:solidFill>
                <a:schemeClr val="tx2">
                  <a:lumMod val="10000"/>
                </a:schemeClr>
              </a:solidFill>
              <a:latin typeface="標楷體" panose="03000509000000000000" pitchFamily="65" charset="-120"/>
              <a:ea typeface="標楷體" panose="03000509000000000000" pitchFamily="65" charset="-120"/>
            </a:endParaRPr>
          </a:p>
        </p:txBody>
      </p:sp>
      <p:sp>
        <p:nvSpPr>
          <p:cNvPr id="98" name="Google Shape;98;p16"/>
          <p:cNvSpPr txBox="1">
            <a:spLocks noGrp="1"/>
          </p:cNvSpPr>
          <p:nvPr>
            <p:ph type="sldNum" idx="12"/>
          </p:nvPr>
        </p:nvSpPr>
        <p:spPr>
          <a:xfrm>
            <a:off x="8480584" y="4749851"/>
            <a:ext cx="548700" cy="393600"/>
          </a:xfrm>
          <a:prstGeom prst="rect">
            <a:avLst/>
          </a:prstGeom>
        </p:spPr>
        <p:txBody>
          <a:bodyPr spcFirstLastPara="1" wrap="square" lIns="0" tIns="0" rIns="0" bIns="0" anchor="ctr" anchorCtr="0">
            <a:noAutofit/>
          </a:bodyPr>
          <a:lstStyle/>
          <a:p>
            <a:pPr marL="0" lvl="0" indent="0" algn="r" rtl="0">
              <a:spcBef>
                <a:spcPts val="0"/>
              </a:spcBef>
              <a:spcAft>
                <a:spcPts val="0"/>
              </a:spcAft>
              <a:buNone/>
            </a:pPr>
            <a:fld id="{00000000-1234-1234-1234-123412341234}" type="slidenum">
              <a:rPr lang="en"/>
              <a:t>3</a:t>
            </a:fld>
            <a:endParaRPr/>
          </a:p>
        </p:txBody>
      </p:sp>
      <p:sp>
        <p:nvSpPr>
          <p:cNvPr id="2" name="文字版面配置區 1"/>
          <p:cNvSpPr>
            <a:spLocks noGrp="1"/>
          </p:cNvSpPr>
          <p:nvPr>
            <p:ph type="body" idx="1"/>
          </p:nvPr>
        </p:nvSpPr>
        <p:spPr>
          <a:xfrm>
            <a:off x="371280" y="1052272"/>
            <a:ext cx="7704208" cy="3697579"/>
          </a:xfrm>
        </p:spPr>
        <p:txBody>
          <a:bodyPr/>
          <a:lstStyle/>
          <a:p>
            <a:pPr marL="0" indent="0">
              <a:buNone/>
            </a:pPr>
            <a:r>
              <a:rPr lang="zh-TW" altLang="en-US" sz="2400" dirty="0">
                <a:solidFill>
                  <a:schemeClr val="tx2">
                    <a:lumMod val="10000"/>
                  </a:schemeClr>
                </a:solidFill>
                <a:latin typeface="標楷體" panose="03000509000000000000" pitchFamily="65" charset="-120"/>
                <a:ea typeface="標楷體" panose="03000509000000000000" pitchFamily="65" charset="-120"/>
              </a:rPr>
              <a:t>遊戲人數：</a:t>
            </a:r>
            <a:r>
              <a:rPr lang="en-US" altLang="zh-TW" sz="2400" dirty="0">
                <a:solidFill>
                  <a:schemeClr val="tx2">
                    <a:lumMod val="10000"/>
                  </a:schemeClr>
                </a:solidFill>
                <a:latin typeface="標楷體" panose="03000509000000000000" pitchFamily="65" charset="-120"/>
                <a:ea typeface="標楷體" panose="03000509000000000000" pitchFamily="65" charset="-120"/>
              </a:rPr>
              <a:t>2</a:t>
            </a:r>
            <a:r>
              <a:rPr lang="zh-TW" altLang="en-US" sz="2400" dirty="0">
                <a:solidFill>
                  <a:schemeClr val="tx2">
                    <a:lumMod val="10000"/>
                  </a:schemeClr>
                </a:solidFill>
                <a:latin typeface="標楷體" panose="03000509000000000000" pitchFamily="65" charset="-120"/>
                <a:ea typeface="標楷體" panose="03000509000000000000" pitchFamily="65" charset="-120"/>
              </a:rPr>
              <a:t>～</a:t>
            </a:r>
            <a:r>
              <a:rPr lang="en-US" altLang="zh-TW" sz="2400" dirty="0">
                <a:solidFill>
                  <a:schemeClr val="tx2">
                    <a:lumMod val="10000"/>
                  </a:schemeClr>
                </a:solidFill>
                <a:latin typeface="標楷體" panose="03000509000000000000" pitchFamily="65" charset="-120"/>
                <a:ea typeface="標楷體" panose="03000509000000000000" pitchFamily="65" charset="-120"/>
              </a:rPr>
              <a:t>5</a:t>
            </a:r>
            <a:r>
              <a:rPr lang="zh-TW" altLang="en-US" sz="2400" dirty="0">
                <a:solidFill>
                  <a:schemeClr val="tx2">
                    <a:lumMod val="10000"/>
                  </a:schemeClr>
                </a:solidFill>
                <a:latin typeface="標楷體" panose="03000509000000000000" pitchFamily="65" charset="-120"/>
                <a:ea typeface="標楷體" panose="03000509000000000000" pitchFamily="65" charset="-120"/>
              </a:rPr>
              <a:t>，不包含莊家猜拳決定先後順序，並透過骰子來進行遊戲</a:t>
            </a:r>
          </a:p>
          <a:p>
            <a:pPr marL="0" indent="0">
              <a:buNone/>
            </a:pPr>
            <a:r>
              <a:rPr lang="zh-TW" altLang="en-US" sz="2400" dirty="0" smtClean="0">
                <a:solidFill>
                  <a:schemeClr val="tx2">
                    <a:lumMod val="10000"/>
                  </a:schemeClr>
                </a:solidFill>
                <a:latin typeface="標楷體" panose="03000509000000000000" pitchFamily="65" charset="-120"/>
                <a:ea typeface="標楷體" panose="03000509000000000000" pitchFamily="65" charset="-120"/>
              </a:rPr>
              <a:t>牌</a:t>
            </a:r>
            <a:r>
              <a:rPr lang="zh-TW" altLang="en-US" sz="2400" dirty="0">
                <a:solidFill>
                  <a:schemeClr val="tx2">
                    <a:lumMod val="10000"/>
                  </a:schemeClr>
                </a:solidFill>
                <a:latin typeface="標楷體" panose="03000509000000000000" pitchFamily="65" charset="-120"/>
                <a:ea typeface="標楷體" panose="03000509000000000000" pitchFamily="65" charset="-120"/>
              </a:rPr>
              <a:t>卡分為選擇題、問答題、填空題</a:t>
            </a:r>
            <a:r>
              <a:rPr lang="zh-TW" altLang="en-US" sz="2400" dirty="0" smtClean="0">
                <a:solidFill>
                  <a:schemeClr val="tx2">
                    <a:lumMod val="10000"/>
                  </a:schemeClr>
                </a:solidFill>
                <a:latin typeface="標楷體" panose="03000509000000000000" pitchFamily="65" charset="-120"/>
                <a:ea typeface="標楷體" panose="03000509000000000000" pitchFamily="65" charset="-120"/>
              </a:rPr>
              <a:t>。牌</a:t>
            </a:r>
            <a:r>
              <a:rPr lang="zh-TW" altLang="en-US" sz="2400" dirty="0">
                <a:solidFill>
                  <a:schemeClr val="tx2">
                    <a:lumMod val="10000"/>
                  </a:schemeClr>
                </a:solidFill>
                <a:latin typeface="標楷體" panose="03000509000000000000" pitchFamily="65" charset="-120"/>
                <a:ea typeface="標楷體" panose="03000509000000000000" pitchFamily="65" charset="-120"/>
              </a:rPr>
              <a:t>卡題目有關春秋戰國地理、國文及歷史</a:t>
            </a:r>
            <a:r>
              <a:rPr lang="zh-TW" altLang="en-US" sz="2400" dirty="0" smtClean="0">
                <a:solidFill>
                  <a:schemeClr val="tx2">
                    <a:lumMod val="10000"/>
                  </a:schemeClr>
                </a:solidFill>
                <a:latin typeface="標楷體" panose="03000509000000000000" pitchFamily="65" charset="-120"/>
                <a:ea typeface="標楷體" panose="03000509000000000000" pitchFamily="65" charset="-120"/>
              </a:rPr>
              <a:t>。</a:t>
            </a:r>
            <a:endParaRPr lang="en-US" altLang="zh-TW" sz="2400" dirty="0" smtClean="0">
              <a:solidFill>
                <a:schemeClr val="tx2">
                  <a:lumMod val="10000"/>
                </a:schemeClr>
              </a:solidFill>
              <a:latin typeface="標楷體" panose="03000509000000000000" pitchFamily="65" charset="-120"/>
              <a:ea typeface="標楷體" panose="03000509000000000000" pitchFamily="65" charset="-120"/>
            </a:endParaRPr>
          </a:p>
          <a:p>
            <a:pPr marL="0" indent="0">
              <a:buNone/>
            </a:pPr>
            <a:r>
              <a:rPr lang="zh-TW" altLang="en-US" sz="2400" dirty="0" smtClean="0">
                <a:solidFill>
                  <a:schemeClr val="tx2">
                    <a:lumMod val="10000"/>
                  </a:schemeClr>
                </a:solidFill>
                <a:latin typeface="標楷體" panose="03000509000000000000" pitchFamily="65" charset="-120"/>
                <a:ea typeface="標楷體" panose="03000509000000000000" pitchFamily="65" charset="-120"/>
              </a:rPr>
              <a:t>三間房子可以升級成一座城堡，誰先打造好</a:t>
            </a:r>
            <a:r>
              <a:rPr lang="en-US" altLang="zh-TW" sz="2400" dirty="0" smtClean="0">
                <a:solidFill>
                  <a:schemeClr val="tx2">
                    <a:lumMod val="10000"/>
                  </a:schemeClr>
                </a:solidFill>
                <a:latin typeface="標楷體" panose="03000509000000000000" pitchFamily="65" charset="-120"/>
                <a:ea typeface="標楷體" panose="03000509000000000000" pitchFamily="65" charset="-120"/>
              </a:rPr>
              <a:t>3</a:t>
            </a:r>
            <a:r>
              <a:rPr lang="zh-TW" altLang="en-US" sz="2400" dirty="0" smtClean="0">
                <a:solidFill>
                  <a:schemeClr val="tx2">
                    <a:lumMod val="10000"/>
                  </a:schemeClr>
                </a:solidFill>
                <a:latin typeface="標楷體" panose="03000509000000000000" pitchFamily="65" charset="-120"/>
                <a:ea typeface="標楷體" panose="03000509000000000000" pitchFamily="65" charset="-120"/>
              </a:rPr>
              <a:t>座城堡即可勝利。</a:t>
            </a:r>
            <a:endParaRPr lang="en-US" altLang="zh-TW" sz="2400" dirty="0" smtClean="0">
              <a:solidFill>
                <a:schemeClr val="tx2">
                  <a:lumMod val="10000"/>
                </a:schemeClr>
              </a:solidFill>
              <a:latin typeface="標楷體" panose="03000509000000000000" pitchFamily="65" charset="-120"/>
              <a:ea typeface="標楷體" panose="03000509000000000000" pitchFamily="65" charset="-120"/>
            </a:endParaRPr>
          </a:p>
          <a:p>
            <a:pPr marL="0" indent="0">
              <a:buNone/>
            </a:pPr>
            <a:r>
              <a:rPr lang="en-US" altLang="zh-TW" sz="2400" dirty="0" smtClean="0">
                <a:solidFill>
                  <a:schemeClr val="tx2">
                    <a:lumMod val="10000"/>
                  </a:schemeClr>
                </a:solidFill>
                <a:latin typeface="標楷體" panose="03000509000000000000" pitchFamily="65" charset="-120"/>
                <a:ea typeface="標楷體" panose="03000509000000000000" pitchFamily="65" charset="-120"/>
              </a:rPr>
              <a:t>1</a:t>
            </a:r>
            <a:r>
              <a:rPr lang="zh-TW" altLang="en-US" sz="2400" dirty="0">
                <a:solidFill>
                  <a:schemeClr val="tx2">
                    <a:lumMod val="10000"/>
                  </a:schemeClr>
                </a:solidFill>
                <a:latin typeface="標楷體" panose="03000509000000000000" pitchFamily="65" charset="-120"/>
                <a:ea typeface="標楷體" panose="03000509000000000000" pitchFamily="65" charset="-120"/>
              </a:rPr>
              <a:t>：抽取一張牌 </a:t>
            </a:r>
            <a:r>
              <a:rPr lang="en-US" altLang="zh-TW" sz="2400" dirty="0">
                <a:solidFill>
                  <a:schemeClr val="tx2">
                    <a:lumMod val="10000"/>
                  </a:schemeClr>
                </a:solidFill>
                <a:latin typeface="標楷體" panose="03000509000000000000" pitchFamily="65" charset="-120"/>
                <a:ea typeface="標楷體" panose="03000509000000000000" pitchFamily="65" charset="-120"/>
              </a:rPr>
              <a:t>2</a:t>
            </a:r>
            <a:r>
              <a:rPr lang="zh-TW" altLang="en-US" sz="2400" dirty="0">
                <a:solidFill>
                  <a:schemeClr val="tx2">
                    <a:lumMod val="10000"/>
                  </a:schemeClr>
                </a:solidFill>
                <a:latin typeface="標楷體" panose="03000509000000000000" pitchFamily="65" charset="-120"/>
                <a:ea typeface="標楷體" panose="03000509000000000000" pitchFamily="65" charset="-120"/>
              </a:rPr>
              <a:t>：抽取兩張牌   </a:t>
            </a:r>
            <a:r>
              <a:rPr lang="en-US" altLang="zh-TW" sz="2400" dirty="0">
                <a:solidFill>
                  <a:schemeClr val="tx2">
                    <a:lumMod val="10000"/>
                  </a:schemeClr>
                </a:solidFill>
                <a:latin typeface="標楷體" panose="03000509000000000000" pitchFamily="65" charset="-120"/>
                <a:ea typeface="標楷體" panose="03000509000000000000" pitchFamily="65" charset="-120"/>
              </a:rPr>
              <a:t>3</a:t>
            </a:r>
            <a:r>
              <a:rPr lang="zh-TW" altLang="en-US" sz="2400" dirty="0">
                <a:solidFill>
                  <a:schemeClr val="tx2">
                    <a:lumMod val="10000"/>
                  </a:schemeClr>
                </a:solidFill>
                <a:latin typeface="標楷體" panose="03000509000000000000" pitchFamily="65" charset="-120"/>
                <a:ea typeface="標楷體" panose="03000509000000000000" pitchFamily="65" charset="-120"/>
              </a:rPr>
              <a:t>：再骰一次 </a:t>
            </a:r>
            <a:endParaRPr lang="en-US" altLang="zh-TW" sz="2400" dirty="0">
              <a:solidFill>
                <a:schemeClr val="tx2">
                  <a:lumMod val="10000"/>
                </a:schemeClr>
              </a:solidFill>
              <a:latin typeface="標楷體" panose="03000509000000000000" pitchFamily="65" charset="-120"/>
              <a:ea typeface="標楷體" panose="03000509000000000000" pitchFamily="65" charset="-120"/>
            </a:endParaRPr>
          </a:p>
          <a:p>
            <a:pPr marL="0" indent="0">
              <a:buNone/>
            </a:pPr>
            <a:r>
              <a:rPr lang="en-US" altLang="zh-TW" sz="2400" dirty="0">
                <a:solidFill>
                  <a:schemeClr val="tx2">
                    <a:lumMod val="10000"/>
                  </a:schemeClr>
                </a:solidFill>
                <a:latin typeface="標楷體" panose="03000509000000000000" pitchFamily="65" charset="-120"/>
                <a:ea typeface="標楷體" panose="03000509000000000000" pitchFamily="65" charset="-120"/>
              </a:rPr>
              <a:t>4</a:t>
            </a:r>
            <a:r>
              <a:rPr lang="zh-TW" altLang="en-US" sz="2400" dirty="0">
                <a:solidFill>
                  <a:schemeClr val="tx2">
                    <a:lumMod val="10000"/>
                  </a:schemeClr>
                </a:solidFill>
                <a:latin typeface="標楷體" panose="03000509000000000000" pitchFamily="65" charset="-120"/>
                <a:ea typeface="標楷體" panose="03000509000000000000" pitchFamily="65" charset="-120"/>
              </a:rPr>
              <a:t>：抽取特殊牌 </a:t>
            </a:r>
            <a:r>
              <a:rPr lang="en-US" altLang="zh-TW" sz="2400" dirty="0">
                <a:solidFill>
                  <a:schemeClr val="tx2">
                    <a:lumMod val="10000"/>
                  </a:schemeClr>
                </a:solidFill>
                <a:latin typeface="標楷體" panose="03000509000000000000" pitchFamily="65" charset="-120"/>
                <a:ea typeface="標楷體" panose="03000509000000000000" pitchFamily="65" charset="-120"/>
              </a:rPr>
              <a:t>5</a:t>
            </a:r>
            <a:r>
              <a:rPr lang="zh-TW" altLang="en-US" sz="2400" dirty="0">
                <a:solidFill>
                  <a:schemeClr val="tx2">
                    <a:lumMod val="10000"/>
                  </a:schemeClr>
                </a:solidFill>
                <a:latin typeface="標楷體" panose="03000509000000000000" pitchFamily="65" charset="-120"/>
                <a:ea typeface="標楷體" panose="03000509000000000000" pitchFamily="65" charset="-120"/>
              </a:rPr>
              <a:t>：免死金牌一張 </a:t>
            </a:r>
            <a:r>
              <a:rPr lang="en-US" altLang="zh-TW" sz="2400" dirty="0">
                <a:solidFill>
                  <a:schemeClr val="tx2">
                    <a:lumMod val="10000"/>
                  </a:schemeClr>
                </a:solidFill>
                <a:latin typeface="標楷體" panose="03000509000000000000" pitchFamily="65" charset="-120"/>
                <a:ea typeface="標楷體" panose="03000509000000000000" pitchFamily="65" charset="-120"/>
              </a:rPr>
              <a:t>6</a:t>
            </a:r>
            <a:r>
              <a:rPr lang="zh-TW" altLang="en-US" sz="2400" dirty="0">
                <a:solidFill>
                  <a:schemeClr val="tx2">
                    <a:lumMod val="10000"/>
                  </a:schemeClr>
                </a:solidFill>
                <a:latin typeface="標楷體" panose="03000509000000000000" pitchFamily="65" charset="-120"/>
                <a:ea typeface="標楷體" panose="03000509000000000000" pitchFamily="65" charset="-120"/>
              </a:rPr>
              <a:t>：迴轉 </a:t>
            </a:r>
            <a:endParaRPr lang="en-US" altLang="zh-TW" sz="2400" dirty="0" smtClean="0">
              <a:solidFill>
                <a:schemeClr val="tx2">
                  <a:lumMod val="10000"/>
                </a:schemeClr>
              </a:solidFill>
              <a:latin typeface="標楷體" panose="03000509000000000000" pitchFamily="65" charset="-120"/>
              <a:ea typeface="標楷體" panose="03000509000000000000" pitchFamily="65" charset="-120"/>
            </a:endParaRPr>
          </a:p>
          <a:p>
            <a:pPr marL="0" indent="0">
              <a:buNone/>
            </a:pPr>
            <a:endParaRPr lang="en-US" altLang="zh-TW" sz="2400" dirty="0">
              <a:solidFill>
                <a:schemeClr val="tx2">
                  <a:lumMod val="10000"/>
                </a:schemeClr>
              </a:solidFill>
              <a:latin typeface="標楷體" panose="03000509000000000000" pitchFamily="65" charset="-120"/>
              <a:ea typeface="標楷體" panose="03000509000000000000" pitchFamily="65" charset="-120"/>
            </a:endParaRPr>
          </a:p>
          <a:p>
            <a:pPr marL="0" indent="0">
              <a:buNone/>
            </a:pPr>
            <a:endParaRPr lang="zh-TW" altLang="zh-TW" sz="2400" dirty="0">
              <a:solidFill>
                <a:schemeClr val="tx2">
                  <a:lumMod val="10000"/>
                </a:schemeClr>
              </a:solidFill>
              <a:latin typeface="標楷體" panose="03000509000000000000" pitchFamily="65" charset="-120"/>
              <a:ea typeface="標楷體" panose="03000509000000000000" pitchFamily="65" charset="-120"/>
            </a:endParaRPr>
          </a:p>
          <a:p>
            <a:endParaRPr lang="zh-TW" altLang="en-US"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155521" y="263127"/>
            <a:ext cx="7065900" cy="959497"/>
          </a:xfrm>
        </p:spPr>
        <p:txBody>
          <a:bodyPr/>
          <a:lstStyle/>
          <a:p>
            <a:r>
              <a:rPr lang="zh-TW" altLang="en-US" sz="4000" i="0" dirty="0" smtClean="0">
                <a:latin typeface="標楷體" panose="03000509000000000000" pitchFamily="65" charset="-120"/>
                <a:ea typeface="標楷體" panose="03000509000000000000" pitchFamily="65" charset="-120"/>
              </a:rPr>
              <a:t>遊戲道具</a:t>
            </a:r>
            <a:endParaRPr lang="zh-TW" altLang="en-US" sz="4000" i="0" dirty="0">
              <a:latin typeface="標楷體" panose="03000509000000000000" pitchFamily="65" charset="-120"/>
              <a:ea typeface="標楷體" panose="03000509000000000000" pitchFamily="65" charset="-120"/>
            </a:endParaRPr>
          </a:p>
        </p:txBody>
      </p:sp>
      <p:sp>
        <p:nvSpPr>
          <p:cNvPr id="5" name="投影片編號版面配置區 4"/>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mtClean="0"/>
              <a:t>4</a:t>
            </a:fld>
            <a:endParaRPr lang="en"/>
          </a:p>
        </p:txBody>
      </p:sp>
      <p:pic>
        <p:nvPicPr>
          <p:cNvPr id="6" name="圖片 5"/>
          <p:cNvPicPr>
            <a:picLocks noChangeAspect="1"/>
          </p:cNvPicPr>
          <p:nvPr/>
        </p:nvPicPr>
        <p:blipFill>
          <a:blip r:embed="rId2"/>
          <a:stretch>
            <a:fillRect/>
          </a:stretch>
        </p:blipFill>
        <p:spPr>
          <a:xfrm>
            <a:off x="155521" y="1389361"/>
            <a:ext cx="3183580" cy="2384790"/>
          </a:xfrm>
          <a:prstGeom prst="rect">
            <a:avLst/>
          </a:prstGeom>
        </p:spPr>
      </p:pic>
      <p:pic>
        <p:nvPicPr>
          <p:cNvPr id="10" name="圖片 9"/>
          <p:cNvPicPr>
            <a:picLocks noChangeAspect="1"/>
          </p:cNvPicPr>
          <p:nvPr/>
        </p:nvPicPr>
        <p:blipFill>
          <a:blip r:embed="rId3"/>
          <a:stretch>
            <a:fillRect/>
          </a:stretch>
        </p:blipFill>
        <p:spPr>
          <a:xfrm>
            <a:off x="4552759" y="2178121"/>
            <a:ext cx="4051116" cy="2768530"/>
          </a:xfrm>
          <a:prstGeom prst="rect">
            <a:avLst/>
          </a:prstGeom>
        </p:spPr>
      </p:pic>
    </p:spTree>
    <p:extLst>
      <p:ext uri="{BB962C8B-B14F-4D97-AF65-F5344CB8AC3E}">
        <p14:creationId xmlns:p14="http://schemas.microsoft.com/office/powerpoint/2010/main" val="342294847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i="0" dirty="0" smtClean="0">
                <a:latin typeface="標楷體" panose="03000509000000000000" pitchFamily="65" charset="-120"/>
                <a:ea typeface="標楷體" panose="03000509000000000000" pitchFamily="65" charset="-120"/>
              </a:rPr>
              <a:t>設計來源</a:t>
            </a:r>
            <a:endParaRPr lang="zh-TW" altLang="en-US" i="0" dirty="0">
              <a:latin typeface="標楷體" panose="03000509000000000000" pitchFamily="65" charset="-120"/>
              <a:ea typeface="標楷體" panose="03000509000000000000" pitchFamily="65" charset="-120"/>
            </a:endParaRPr>
          </a:p>
        </p:txBody>
      </p:sp>
      <p:sp>
        <p:nvSpPr>
          <p:cNvPr id="3" name="文字版面配置區 2"/>
          <p:cNvSpPr>
            <a:spLocks noGrp="1"/>
          </p:cNvSpPr>
          <p:nvPr>
            <p:ph type="body" idx="1"/>
          </p:nvPr>
        </p:nvSpPr>
        <p:spPr>
          <a:xfrm>
            <a:off x="864439" y="1742950"/>
            <a:ext cx="7065900" cy="2418600"/>
          </a:xfrm>
        </p:spPr>
        <p:txBody>
          <a:bodyPr/>
          <a:lstStyle/>
          <a:p>
            <a:r>
              <a:rPr lang="zh-TW" altLang="en-US" sz="2400" dirty="0" smtClean="0">
                <a:latin typeface="標楷體" panose="03000509000000000000" pitchFamily="65" charset="-120"/>
                <a:ea typeface="標楷體" panose="03000509000000000000" pitchFamily="65" charset="-120"/>
              </a:rPr>
              <a:t>在</a:t>
            </a:r>
            <a:r>
              <a:rPr lang="zh-TW" altLang="en-US" sz="2400" dirty="0">
                <a:latin typeface="標楷體" panose="03000509000000000000" pitchFamily="65" charset="-120"/>
                <a:ea typeface="標楷體" panose="03000509000000000000" pitchFamily="65" charset="-120"/>
              </a:rPr>
              <a:t>一開始製作的時候，我們認為歷史是最好拿來下手的題目，例如「三國演義」、「萬國覺醒」和「文明帝國」等，都是著名的歷史遊戲，恰好我們這組有人喜歡玩遊戲，喜歡的遊戲種類也不同，於是我們結合了大家喜歡的遊戲方式，創作出來的結果就是大家所看到的「戰國聯盟」</a:t>
            </a:r>
          </a:p>
        </p:txBody>
      </p:sp>
      <p:sp>
        <p:nvSpPr>
          <p:cNvPr id="4" name="投影片編號版面配置區 3"/>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mtClean="0"/>
              <a:t>5</a:t>
            </a:fld>
            <a:endParaRPr lang="en"/>
          </a:p>
        </p:txBody>
      </p:sp>
    </p:spTree>
    <p:extLst>
      <p:ext uri="{BB962C8B-B14F-4D97-AF65-F5344CB8AC3E}">
        <p14:creationId xmlns:p14="http://schemas.microsoft.com/office/powerpoint/2010/main" val="1611042907"/>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02"/>
        <p:cNvGrpSpPr/>
        <p:nvPr/>
      </p:nvGrpSpPr>
      <p:grpSpPr>
        <a:xfrm>
          <a:off x="0" y="0"/>
          <a:ext cx="0" cy="0"/>
          <a:chOff x="0" y="0"/>
          <a:chExt cx="0" cy="0"/>
        </a:xfrm>
      </p:grpSpPr>
      <p:sp>
        <p:nvSpPr>
          <p:cNvPr id="103" name="Google Shape;103;p17"/>
          <p:cNvSpPr txBox="1">
            <a:spLocks noGrp="1"/>
          </p:cNvSpPr>
          <p:nvPr>
            <p:ph type="ctrTitle" idx="4294967295"/>
          </p:nvPr>
        </p:nvSpPr>
        <p:spPr>
          <a:xfrm>
            <a:off x="-297951" y="143837"/>
            <a:ext cx="3945276" cy="815939"/>
          </a:xfrm>
          <a:prstGeom prst="rect">
            <a:avLst/>
          </a:prstGeom>
        </p:spPr>
        <p:txBody>
          <a:bodyPr spcFirstLastPara="1" wrap="square" lIns="0" tIns="0" rIns="0" bIns="0" anchor="b" anchorCtr="0">
            <a:noAutofit/>
          </a:bodyPr>
          <a:lstStyle/>
          <a:p>
            <a:pPr marL="0" lvl="0" indent="0" algn="ctr" rtl="0">
              <a:spcBef>
                <a:spcPts val="0"/>
              </a:spcBef>
              <a:spcAft>
                <a:spcPts val="0"/>
              </a:spcAft>
              <a:buNone/>
            </a:pPr>
            <a:r>
              <a:rPr lang="zh-TW" altLang="en-US" sz="4400" i="0" dirty="0" smtClean="0">
                <a:solidFill>
                  <a:schemeClr val="lt1"/>
                </a:solidFill>
                <a:latin typeface="標楷體" panose="03000509000000000000" pitchFamily="65" charset="-120"/>
                <a:ea typeface="標楷體" panose="03000509000000000000" pitchFamily="65" charset="-120"/>
              </a:rPr>
              <a:t>討論過程</a:t>
            </a:r>
            <a:endParaRPr sz="4400" i="0" dirty="0">
              <a:solidFill>
                <a:schemeClr val="lt1"/>
              </a:solidFill>
              <a:latin typeface="標楷體" panose="03000509000000000000" pitchFamily="65" charset="-120"/>
              <a:ea typeface="標楷體" panose="03000509000000000000" pitchFamily="65" charset="-120"/>
            </a:endParaRPr>
          </a:p>
        </p:txBody>
      </p:sp>
      <p:sp>
        <p:nvSpPr>
          <p:cNvPr id="104" name="Google Shape;104;p17"/>
          <p:cNvSpPr txBox="1">
            <a:spLocks noGrp="1"/>
          </p:cNvSpPr>
          <p:nvPr>
            <p:ph type="subTitle" idx="4294967295"/>
          </p:nvPr>
        </p:nvSpPr>
        <p:spPr>
          <a:xfrm>
            <a:off x="2078038" y="2916238"/>
            <a:ext cx="7065962" cy="250825"/>
          </a:xfrm>
          <a:prstGeom prst="rect">
            <a:avLst/>
          </a:prstGeom>
        </p:spPr>
        <p:txBody>
          <a:bodyPr spcFirstLastPara="1" wrap="square" lIns="0" tIns="0" rIns="0" bIns="0" anchor="t" anchorCtr="0">
            <a:noAutofit/>
          </a:bodyPr>
          <a:lstStyle/>
          <a:p>
            <a:pPr marL="0" lvl="0" indent="0" algn="ctr" rtl="0">
              <a:spcBef>
                <a:spcPts val="0"/>
              </a:spcBef>
              <a:spcAft>
                <a:spcPts val="0"/>
              </a:spcAft>
              <a:buNone/>
            </a:pPr>
            <a:r>
              <a:rPr lang="en"/>
              <a:t>Let’s start with the first set of slides</a:t>
            </a:r>
            <a:endParaRPr/>
          </a:p>
        </p:txBody>
      </p:sp>
      <p:pic>
        <p:nvPicPr>
          <p:cNvPr id="4" name="圖片 4" descr="一張含有 桌, 室內, 個人, 椅子 的圖片&#10;&#10;自動產生的描述">
            <a:extLst>
              <a:ext uri="{FF2B5EF4-FFF2-40B4-BE49-F238E27FC236}">
                <a16:creationId xmlns="" xmlns:a16="http://schemas.microsoft.com/office/drawing/2014/main" id="{8793C4E1-9CFE-4867-80E9-43705CEF2BC8}"/>
              </a:ext>
            </a:extLst>
          </p:cNvPr>
          <p:cNvPicPr>
            <a:picLocks noChangeAspect="1"/>
          </p:cNvPicPr>
          <p:nvPr/>
        </p:nvPicPr>
        <p:blipFill rotWithShape="1">
          <a:blip r:embed="rId3"/>
          <a:srcRect l="1879" r="12212"/>
          <a:stretch/>
        </p:blipFill>
        <p:spPr>
          <a:xfrm>
            <a:off x="696164" y="1097619"/>
            <a:ext cx="2763748" cy="2414340"/>
          </a:xfrm>
          <a:prstGeom prst="rect">
            <a:avLst/>
          </a:prstGeom>
          <a:ln w="12700">
            <a:noFill/>
          </a:ln>
        </p:spPr>
      </p:pic>
      <p:pic>
        <p:nvPicPr>
          <p:cNvPr id="5" name="圖片 28" descr="一張含有 房間, 團體, 桌, 人 的圖片&#10;&#10;自動產生的描述">
            <a:extLst>
              <a:ext uri="{FF2B5EF4-FFF2-40B4-BE49-F238E27FC236}">
                <a16:creationId xmlns="" xmlns:a16="http://schemas.microsoft.com/office/drawing/2014/main" id="{89EEF388-ED4B-46ED-B3AC-F3DC817DBFD0}"/>
              </a:ext>
            </a:extLst>
          </p:cNvPr>
          <p:cNvPicPr>
            <a:picLocks noChangeAspect="1"/>
          </p:cNvPicPr>
          <p:nvPr/>
        </p:nvPicPr>
        <p:blipFill>
          <a:blip r:embed="rId4"/>
          <a:stretch>
            <a:fillRect/>
          </a:stretch>
        </p:blipFill>
        <p:spPr>
          <a:xfrm>
            <a:off x="4612907" y="2240023"/>
            <a:ext cx="3378097" cy="2543873"/>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80">
                                          <p:stCondLst>
                                            <p:cond delay="0"/>
                                          </p:stCondLst>
                                        </p:cTn>
                                        <p:tgtEl>
                                          <p:spTgt spid="4"/>
                                        </p:tgtEl>
                                      </p:cBhvr>
                                    </p:animEffect>
                                    <p:anim calcmode="lin" valueType="num">
                                      <p:cBhvr>
                                        <p:cTn id="8" dur="1822" tmFilter="0,0; 0.14,0.36; 0.43,0.73; 0.71,0.91; 1.0,1.0">
                                          <p:stCondLst>
                                            <p:cond delay="0"/>
                                          </p:stCondLst>
                                        </p:cTn>
                                        <p:tgtEl>
                                          <p:spTgt spid="4"/>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4"/>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4"/>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4"/>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4"/>
                                        </p:tgtEl>
                                        <p:attrNameLst>
                                          <p:attrName>ppt_y</p:attrName>
                                        </p:attrNameLst>
                                      </p:cBhvr>
                                      <p:tavLst>
                                        <p:tav tm="0" fmla="#ppt_y-sin(pi*$)/81">
                                          <p:val>
                                            <p:fltVal val="0"/>
                                          </p:val>
                                        </p:tav>
                                        <p:tav tm="100000">
                                          <p:val>
                                            <p:fltVal val="1"/>
                                          </p:val>
                                        </p:tav>
                                      </p:tavLst>
                                    </p:anim>
                                    <p:animScale>
                                      <p:cBhvr>
                                        <p:cTn id="13" dur="26">
                                          <p:stCondLst>
                                            <p:cond delay="650"/>
                                          </p:stCondLst>
                                        </p:cTn>
                                        <p:tgtEl>
                                          <p:spTgt spid="4"/>
                                        </p:tgtEl>
                                      </p:cBhvr>
                                      <p:to x="100000" y="60000"/>
                                    </p:animScale>
                                    <p:animScale>
                                      <p:cBhvr>
                                        <p:cTn id="14" dur="166" decel="50000">
                                          <p:stCondLst>
                                            <p:cond delay="676"/>
                                          </p:stCondLst>
                                        </p:cTn>
                                        <p:tgtEl>
                                          <p:spTgt spid="4"/>
                                        </p:tgtEl>
                                      </p:cBhvr>
                                      <p:to x="100000" y="100000"/>
                                    </p:animScale>
                                    <p:animScale>
                                      <p:cBhvr>
                                        <p:cTn id="15" dur="26">
                                          <p:stCondLst>
                                            <p:cond delay="1312"/>
                                          </p:stCondLst>
                                        </p:cTn>
                                        <p:tgtEl>
                                          <p:spTgt spid="4"/>
                                        </p:tgtEl>
                                      </p:cBhvr>
                                      <p:to x="100000" y="80000"/>
                                    </p:animScale>
                                    <p:animScale>
                                      <p:cBhvr>
                                        <p:cTn id="16" dur="166" decel="50000">
                                          <p:stCondLst>
                                            <p:cond delay="1338"/>
                                          </p:stCondLst>
                                        </p:cTn>
                                        <p:tgtEl>
                                          <p:spTgt spid="4"/>
                                        </p:tgtEl>
                                      </p:cBhvr>
                                      <p:to x="100000" y="100000"/>
                                    </p:animScale>
                                    <p:animScale>
                                      <p:cBhvr>
                                        <p:cTn id="17" dur="26">
                                          <p:stCondLst>
                                            <p:cond delay="1642"/>
                                          </p:stCondLst>
                                        </p:cTn>
                                        <p:tgtEl>
                                          <p:spTgt spid="4"/>
                                        </p:tgtEl>
                                      </p:cBhvr>
                                      <p:to x="100000" y="90000"/>
                                    </p:animScale>
                                    <p:animScale>
                                      <p:cBhvr>
                                        <p:cTn id="18" dur="166" decel="50000">
                                          <p:stCondLst>
                                            <p:cond delay="1668"/>
                                          </p:stCondLst>
                                        </p:cTn>
                                        <p:tgtEl>
                                          <p:spTgt spid="4"/>
                                        </p:tgtEl>
                                      </p:cBhvr>
                                      <p:to x="100000" y="100000"/>
                                    </p:animScale>
                                    <p:animScale>
                                      <p:cBhvr>
                                        <p:cTn id="19" dur="26">
                                          <p:stCondLst>
                                            <p:cond delay="1808"/>
                                          </p:stCondLst>
                                        </p:cTn>
                                        <p:tgtEl>
                                          <p:spTgt spid="4"/>
                                        </p:tgtEl>
                                      </p:cBhvr>
                                      <p:to x="100000" y="95000"/>
                                    </p:animScale>
                                    <p:animScale>
                                      <p:cBhvr>
                                        <p:cTn id="20" dur="166" decel="50000">
                                          <p:stCondLst>
                                            <p:cond delay="1834"/>
                                          </p:stCondLst>
                                        </p:cTn>
                                        <p:tgtEl>
                                          <p:spTgt spid="4"/>
                                        </p:tgtEl>
                                      </p:cBhvr>
                                      <p:to x="100000" y="100000"/>
                                    </p:animScale>
                                  </p:childTnLst>
                                </p:cTn>
                              </p:par>
                            </p:childTnLst>
                          </p:cTn>
                        </p:par>
                      </p:childTnLst>
                    </p:cTn>
                  </p:par>
                  <p:par>
                    <p:cTn id="21" fill="hold">
                      <p:stCondLst>
                        <p:cond delay="indefinite"/>
                      </p:stCondLst>
                      <p:childTnLst>
                        <p:par>
                          <p:cTn id="22" fill="hold">
                            <p:stCondLst>
                              <p:cond delay="0"/>
                            </p:stCondLst>
                            <p:childTnLst>
                              <p:par>
                                <p:cTn id="23" presetID="26" presetClass="entr" presetSubtype="0" fill="hold" nodeType="clickEffect">
                                  <p:stCondLst>
                                    <p:cond delay="0"/>
                                  </p:stCondLst>
                                  <p:childTnLst>
                                    <p:set>
                                      <p:cBhvr>
                                        <p:cTn id="24" dur="1" fill="hold">
                                          <p:stCondLst>
                                            <p:cond delay="0"/>
                                          </p:stCondLst>
                                        </p:cTn>
                                        <p:tgtEl>
                                          <p:spTgt spid="5"/>
                                        </p:tgtEl>
                                        <p:attrNameLst>
                                          <p:attrName>style.visibility</p:attrName>
                                        </p:attrNameLst>
                                      </p:cBhvr>
                                      <p:to>
                                        <p:strVal val="visible"/>
                                      </p:to>
                                    </p:set>
                                    <p:animEffect transition="in" filter="wipe(down)">
                                      <p:cBhvr>
                                        <p:cTn id="25" dur="580">
                                          <p:stCondLst>
                                            <p:cond delay="0"/>
                                          </p:stCondLst>
                                        </p:cTn>
                                        <p:tgtEl>
                                          <p:spTgt spid="5"/>
                                        </p:tgtEl>
                                      </p:cBhvr>
                                    </p:animEffect>
                                    <p:anim calcmode="lin" valueType="num">
                                      <p:cBhvr>
                                        <p:cTn id="26" dur="1822" tmFilter="0,0; 0.14,0.36; 0.43,0.73; 0.71,0.91; 1.0,1.0">
                                          <p:stCondLst>
                                            <p:cond delay="0"/>
                                          </p:stCondLst>
                                        </p:cTn>
                                        <p:tgtEl>
                                          <p:spTgt spid="5"/>
                                        </p:tgtEl>
                                        <p:attrNameLst>
                                          <p:attrName>ppt_x</p:attrName>
                                        </p:attrNameLst>
                                      </p:cBhvr>
                                      <p:tavLst>
                                        <p:tav tm="0">
                                          <p:val>
                                            <p:strVal val="#ppt_x-0.25"/>
                                          </p:val>
                                        </p:tav>
                                        <p:tav tm="100000">
                                          <p:val>
                                            <p:strVal val="#ppt_x"/>
                                          </p:val>
                                        </p:tav>
                                      </p:tavLst>
                                    </p:anim>
                                    <p:anim calcmode="lin" valueType="num">
                                      <p:cBhvr>
                                        <p:cTn id="27" dur="664" tmFilter="0.0,0.0; 0.25,0.07; 0.50,0.2; 0.75,0.467; 1.0,1.0">
                                          <p:stCondLst>
                                            <p:cond delay="0"/>
                                          </p:stCondLst>
                                        </p:cTn>
                                        <p:tgtEl>
                                          <p:spTgt spid="5"/>
                                        </p:tgtEl>
                                        <p:attrNameLst>
                                          <p:attrName>ppt_y</p:attrName>
                                        </p:attrNameLst>
                                      </p:cBhvr>
                                      <p:tavLst>
                                        <p:tav tm="0" fmla="#ppt_y-sin(pi*$)/3">
                                          <p:val>
                                            <p:fltVal val="0.5"/>
                                          </p:val>
                                        </p:tav>
                                        <p:tav tm="100000">
                                          <p:val>
                                            <p:fltVal val="1"/>
                                          </p:val>
                                        </p:tav>
                                      </p:tavLst>
                                    </p:anim>
                                    <p:anim calcmode="lin" valueType="num">
                                      <p:cBhvr>
                                        <p:cTn id="28" dur="664" tmFilter="0, 0; 0.125,0.2665; 0.25,0.4; 0.375,0.465; 0.5,0.5;  0.625,0.535; 0.75,0.6; 0.875,0.7335; 1,1">
                                          <p:stCondLst>
                                            <p:cond delay="664"/>
                                          </p:stCondLst>
                                        </p:cTn>
                                        <p:tgtEl>
                                          <p:spTgt spid="5"/>
                                        </p:tgtEl>
                                        <p:attrNameLst>
                                          <p:attrName>ppt_y</p:attrName>
                                        </p:attrNameLst>
                                      </p:cBhvr>
                                      <p:tavLst>
                                        <p:tav tm="0" fmla="#ppt_y-sin(pi*$)/9">
                                          <p:val>
                                            <p:fltVal val="0"/>
                                          </p:val>
                                        </p:tav>
                                        <p:tav tm="100000">
                                          <p:val>
                                            <p:fltVal val="1"/>
                                          </p:val>
                                        </p:tav>
                                      </p:tavLst>
                                    </p:anim>
                                    <p:anim calcmode="lin" valueType="num">
                                      <p:cBhvr>
                                        <p:cTn id="29" dur="332" tmFilter="0, 0; 0.125,0.2665; 0.25,0.4; 0.375,0.465; 0.5,0.5;  0.625,0.535; 0.75,0.6; 0.875,0.7335; 1,1">
                                          <p:stCondLst>
                                            <p:cond delay="1324"/>
                                          </p:stCondLst>
                                        </p:cTn>
                                        <p:tgtEl>
                                          <p:spTgt spid="5"/>
                                        </p:tgtEl>
                                        <p:attrNameLst>
                                          <p:attrName>ppt_y</p:attrName>
                                        </p:attrNameLst>
                                      </p:cBhvr>
                                      <p:tavLst>
                                        <p:tav tm="0" fmla="#ppt_y-sin(pi*$)/27">
                                          <p:val>
                                            <p:fltVal val="0"/>
                                          </p:val>
                                        </p:tav>
                                        <p:tav tm="100000">
                                          <p:val>
                                            <p:fltVal val="1"/>
                                          </p:val>
                                        </p:tav>
                                      </p:tavLst>
                                    </p:anim>
                                    <p:anim calcmode="lin" valueType="num">
                                      <p:cBhvr>
                                        <p:cTn id="30" dur="164" tmFilter="0, 0; 0.125,0.2665; 0.25,0.4; 0.375,0.465; 0.5,0.5;  0.625,0.535; 0.75,0.6; 0.875,0.7335; 1,1">
                                          <p:stCondLst>
                                            <p:cond delay="1656"/>
                                          </p:stCondLst>
                                        </p:cTn>
                                        <p:tgtEl>
                                          <p:spTgt spid="5"/>
                                        </p:tgtEl>
                                        <p:attrNameLst>
                                          <p:attrName>ppt_y</p:attrName>
                                        </p:attrNameLst>
                                      </p:cBhvr>
                                      <p:tavLst>
                                        <p:tav tm="0" fmla="#ppt_y-sin(pi*$)/81">
                                          <p:val>
                                            <p:fltVal val="0"/>
                                          </p:val>
                                        </p:tav>
                                        <p:tav tm="100000">
                                          <p:val>
                                            <p:fltVal val="1"/>
                                          </p:val>
                                        </p:tav>
                                      </p:tavLst>
                                    </p:anim>
                                    <p:animScale>
                                      <p:cBhvr>
                                        <p:cTn id="31" dur="26">
                                          <p:stCondLst>
                                            <p:cond delay="650"/>
                                          </p:stCondLst>
                                        </p:cTn>
                                        <p:tgtEl>
                                          <p:spTgt spid="5"/>
                                        </p:tgtEl>
                                      </p:cBhvr>
                                      <p:to x="100000" y="60000"/>
                                    </p:animScale>
                                    <p:animScale>
                                      <p:cBhvr>
                                        <p:cTn id="32" dur="166" decel="50000">
                                          <p:stCondLst>
                                            <p:cond delay="676"/>
                                          </p:stCondLst>
                                        </p:cTn>
                                        <p:tgtEl>
                                          <p:spTgt spid="5"/>
                                        </p:tgtEl>
                                      </p:cBhvr>
                                      <p:to x="100000" y="100000"/>
                                    </p:animScale>
                                    <p:animScale>
                                      <p:cBhvr>
                                        <p:cTn id="33" dur="26">
                                          <p:stCondLst>
                                            <p:cond delay="1312"/>
                                          </p:stCondLst>
                                        </p:cTn>
                                        <p:tgtEl>
                                          <p:spTgt spid="5"/>
                                        </p:tgtEl>
                                      </p:cBhvr>
                                      <p:to x="100000" y="80000"/>
                                    </p:animScale>
                                    <p:animScale>
                                      <p:cBhvr>
                                        <p:cTn id="34" dur="166" decel="50000">
                                          <p:stCondLst>
                                            <p:cond delay="1338"/>
                                          </p:stCondLst>
                                        </p:cTn>
                                        <p:tgtEl>
                                          <p:spTgt spid="5"/>
                                        </p:tgtEl>
                                      </p:cBhvr>
                                      <p:to x="100000" y="100000"/>
                                    </p:animScale>
                                    <p:animScale>
                                      <p:cBhvr>
                                        <p:cTn id="35" dur="26">
                                          <p:stCondLst>
                                            <p:cond delay="1642"/>
                                          </p:stCondLst>
                                        </p:cTn>
                                        <p:tgtEl>
                                          <p:spTgt spid="5"/>
                                        </p:tgtEl>
                                      </p:cBhvr>
                                      <p:to x="100000" y="90000"/>
                                    </p:animScale>
                                    <p:animScale>
                                      <p:cBhvr>
                                        <p:cTn id="36" dur="166" decel="50000">
                                          <p:stCondLst>
                                            <p:cond delay="1668"/>
                                          </p:stCondLst>
                                        </p:cTn>
                                        <p:tgtEl>
                                          <p:spTgt spid="5"/>
                                        </p:tgtEl>
                                      </p:cBhvr>
                                      <p:to x="100000" y="100000"/>
                                    </p:animScale>
                                    <p:animScale>
                                      <p:cBhvr>
                                        <p:cTn id="37" dur="26">
                                          <p:stCondLst>
                                            <p:cond delay="1808"/>
                                          </p:stCondLst>
                                        </p:cTn>
                                        <p:tgtEl>
                                          <p:spTgt spid="5"/>
                                        </p:tgtEl>
                                      </p:cBhvr>
                                      <p:to x="100000" y="95000"/>
                                    </p:animScale>
                                    <p:animScale>
                                      <p:cBhvr>
                                        <p:cTn id="38" dur="166" decel="50000">
                                          <p:stCondLst>
                                            <p:cond delay="1834"/>
                                          </p:stCondLst>
                                        </p:cTn>
                                        <p:tgtEl>
                                          <p:spTgt spid="5"/>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編號版面配置區 1"/>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mtClean="0"/>
              <a:t>7</a:t>
            </a:fld>
            <a:endParaRPr lang="en"/>
          </a:p>
        </p:txBody>
      </p:sp>
      <p:pic>
        <p:nvPicPr>
          <p:cNvPr id="3" name="圖片 2"/>
          <p:cNvPicPr>
            <a:picLocks noChangeAspect="1"/>
          </p:cNvPicPr>
          <p:nvPr/>
        </p:nvPicPr>
        <p:blipFill>
          <a:blip r:embed="rId2"/>
          <a:stretch>
            <a:fillRect/>
          </a:stretch>
        </p:blipFill>
        <p:spPr>
          <a:xfrm>
            <a:off x="6874936" y="1109560"/>
            <a:ext cx="2269064" cy="4033891"/>
          </a:xfrm>
          <a:prstGeom prst="rect">
            <a:avLst/>
          </a:prstGeom>
        </p:spPr>
      </p:pic>
      <p:pic>
        <p:nvPicPr>
          <p:cNvPr id="4" name="圖片 3"/>
          <p:cNvPicPr>
            <a:picLocks noChangeAspect="1"/>
          </p:cNvPicPr>
          <p:nvPr/>
        </p:nvPicPr>
        <p:blipFill>
          <a:blip r:embed="rId3"/>
          <a:stretch>
            <a:fillRect/>
          </a:stretch>
        </p:blipFill>
        <p:spPr>
          <a:xfrm>
            <a:off x="0" y="0"/>
            <a:ext cx="2356199" cy="4114811"/>
          </a:xfrm>
          <a:prstGeom prst="rect">
            <a:avLst/>
          </a:prstGeom>
        </p:spPr>
      </p:pic>
      <p:pic>
        <p:nvPicPr>
          <p:cNvPr id="6" name="圖片 5"/>
          <p:cNvPicPr>
            <a:picLocks noChangeAspect="1"/>
          </p:cNvPicPr>
          <p:nvPr/>
        </p:nvPicPr>
        <p:blipFill>
          <a:blip r:embed="rId4"/>
          <a:stretch>
            <a:fillRect/>
          </a:stretch>
        </p:blipFill>
        <p:spPr>
          <a:xfrm>
            <a:off x="2901476" y="1544185"/>
            <a:ext cx="2934246" cy="1934901"/>
          </a:xfrm>
          <a:prstGeom prst="rect">
            <a:avLst/>
          </a:prstGeom>
        </p:spPr>
      </p:pic>
    </p:spTree>
    <p:extLst>
      <p:ext uri="{BB962C8B-B14F-4D97-AF65-F5344CB8AC3E}">
        <p14:creationId xmlns:p14="http://schemas.microsoft.com/office/powerpoint/2010/main" val="17514806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6"/>
                                        </p:tgtEl>
                                        <p:attrNameLst>
                                          <p:attrName>style.visibility</p:attrName>
                                        </p:attrNameLst>
                                      </p:cBhvr>
                                      <p:to>
                                        <p:strVal val="visible"/>
                                      </p:to>
                                    </p:set>
                                    <p:anim calcmode="lin" valueType="num">
                                      <p:cBhvr additive="base">
                                        <p:cTn id="13" dur="500" fill="hold"/>
                                        <p:tgtEl>
                                          <p:spTgt spid="6"/>
                                        </p:tgtEl>
                                        <p:attrNameLst>
                                          <p:attrName>ppt_x</p:attrName>
                                        </p:attrNameLst>
                                      </p:cBhvr>
                                      <p:tavLst>
                                        <p:tav tm="0">
                                          <p:val>
                                            <p:strVal val="#ppt_x"/>
                                          </p:val>
                                        </p:tav>
                                        <p:tav tm="100000">
                                          <p:val>
                                            <p:strVal val="#ppt_x"/>
                                          </p:val>
                                        </p:tav>
                                      </p:tavLst>
                                    </p:anim>
                                    <p:anim calcmode="lin" valueType="num">
                                      <p:cBhvr additive="base">
                                        <p:cTn id="14"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gtEl>
                                        <p:attrNameLst>
                                          <p:attrName>style.visibility</p:attrName>
                                        </p:attrNameLst>
                                      </p:cBhvr>
                                      <p:to>
                                        <p:strVal val="visible"/>
                                      </p:to>
                                    </p:set>
                                    <p:anim calcmode="lin" valueType="num">
                                      <p:cBhvr additive="base">
                                        <p:cTn id="19" dur="500" fill="hold"/>
                                        <p:tgtEl>
                                          <p:spTgt spid="3"/>
                                        </p:tgtEl>
                                        <p:attrNameLst>
                                          <p:attrName>ppt_x</p:attrName>
                                        </p:attrNameLst>
                                      </p:cBhvr>
                                      <p:tavLst>
                                        <p:tav tm="0">
                                          <p:val>
                                            <p:strVal val="#ppt_x"/>
                                          </p:val>
                                        </p:tav>
                                        <p:tav tm="100000">
                                          <p:val>
                                            <p:strVal val="#ppt_x"/>
                                          </p:val>
                                        </p:tav>
                                      </p:tavLst>
                                    </p:anim>
                                    <p:anim calcmode="lin" valueType="num">
                                      <p:cBhvr additive="base">
                                        <p:cTn id="20" dur="500" fill="hold"/>
                                        <p:tgtEl>
                                          <p:spTgt spid="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ctrTitle"/>
          </p:nvPr>
        </p:nvSpPr>
        <p:spPr/>
        <p:txBody>
          <a:bodyPr/>
          <a:lstStyle/>
          <a:p>
            <a:r>
              <a:rPr lang="zh-TW" altLang="en-US" i="0" dirty="0" smtClean="0">
                <a:latin typeface="標楷體" panose="03000509000000000000" pitchFamily="65" charset="-120"/>
                <a:ea typeface="標楷體" panose="03000509000000000000" pitchFamily="65" charset="-120"/>
              </a:rPr>
              <a:t>心得分享</a:t>
            </a:r>
            <a:endParaRPr lang="zh-TW" altLang="en-US" i="0" dirty="0">
              <a:latin typeface="標楷體" panose="03000509000000000000" pitchFamily="65" charset="-120"/>
              <a:ea typeface="標楷體" panose="03000509000000000000" pitchFamily="65" charset="-120"/>
            </a:endParaRPr>
          </a:p>
        </p:txBody>
      </p:sp>
    </p:spTree>
    <p:extLst>
      <p:ext uri="{BB962C8B-B14F-4D97-AF65-F5344CB8AC3E}">
        <p14:creationId xmlns:p14="http://schemas.microsoft.com/office/powerpoint/2010/main" val="40692065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08"/>
        <p:cNvGrpSpPr/>
        <p:nvPr/>
      </p:nvGrpSpPr>
      <p:grpSpPr>
        <a:xfrm>
          <a:off x="0" y="0"/>
          <a:ext cx="0" cy="0"/>
          <a:chOff x="0" y="0"/>
          <a:chExt cx="0" cy="0"/>
        </a:xfrm>
      </p:grpSpPr>
      <p:sp>
        <p:nvSpPr>
          <p:cNvPr id="110" name="Google Shape;110;p18"/>
          <p:cNvSpPr txBox="1">
            <a:spLocks noGrp="1"/>
          </p:cNvSpPr>
          <p:nvPr>
            <p:ph type="body" idx="1"/>
          </p:nvPr>
        </p:nvSpPr>
        <p:spPr>
          <a:xfrm>
            <a:off x="658957" y="565079"/>
            <a:ext cx="7065900" cy="2418600"/>
          </a:xfrm>
          <a:prstGeom prst="rect">
            <a:avLst/>
          </a:prstGeom>
        </p:spPr>
        <p:txBody>
          <a:bodyPr spcFirstLastPara="1" wrap="square" lIns="0" tIns="0" rIns="0" bIns="0" anchor="t" anchorCtr="0">
            <a:noAutofit/>
          </a:bodyPr>
          <a:lstStyle/>
          <a:p>
            <a:pPr marL="0" lvl="0" indent="0" algn="ctr">
              <a:buNone/>
            </a:pPr>
            <a:r>
              <a:rPr lang="zh-TW" altLang="en-US" sz="2400" b="1" dirty="0">
                <a:latin typeface="標楷體" panose="03000509000000000000" pitchFamily="65" charset="-120"/>
                <a:ea typeface="標楷體" panose="03000509000000000000" pitchFamily="65" charset="-120"/>
              </a:rPr>
              <a:t>黃國倫心得反思： 這次的國文彈選課程的內容是設計一款有關一般課程的桌遊，我覺得學到了很多課堂上學不到的知識，透過自己上網查資料並且製作題目來增加自己對於春秋戰國及戰國七雄的認知，組員們也分享自己所查到的資料傳到群組中，也發表了自己對於資料查詢的看法，雖然有時組員會突然消失或是有急事先離開，但在其他組員的幫忙下，我們也盡力的完成了這份作業。透過了這份報告我學到了如何讓自己有責任感，並且在大家的合作下完成了這份作業 </a:t>
            </a:r>
          </a:p>
          <a:p>
            <a:pPr marL="0" lvl="0" indent="0" algn="ctr" rtl="0">
              <a:spcBef>
                <a:spcPts val="600"/>
              </a:spcBef>
              <a:spcAft>
                <a:spcPts val="0"/>
              </a:spcAft>
              <a:buNone/>
            </a:pPr>
            <a:endParaRPr sz="1800" b="1" dirty="0"/>
          </a:p>
        </p:txBody>
      </p:sp>
      <p:sp>
        <p:nvSpPr>
          <p:cNvPr id="112" name="Google Shape;112;p18"/>
          <p:cNvSpPr txBox="1">
            <a:spLocks noGrp="1"/>
          </p:cNvSpPr>
          <p:nvPr>
            <p:ph type="sldNum" idx="12"/>
          </p:nvPr>
        </p:nvSpPr>
        <p:spPr>
          <a:prstGeom prst="rect">
            <a:avLst/>
          </a:prstGeom>
        </p:spPr>
        <p:txBody>
          <a:bodyPr spcFirstLastPara="1" wrap="square" lIns="0" tIns="0" rIns="0" bIns="0" anchor="ctr" anchorCtr="0">
            <a:noAutofit/>
          </a:bodyPr>
          <a:lstStyle/>
          <a:p>
            <a:pPr marL="0" lvl="0" indent="0" algn="r" rtl="0">
              <a:spcBef>
                <a:spcPts val="0"/>
              </a:spcBef>
              <a:spcAft>
                <a:spcPts val="0"/>
              </a:spcAft>
              <a:buNone/>
            </a:pPr>
            <a:fld id="{00000000-1234-1234-1234-123412341234}" type="slidenum">
              <a:rPr lang="en"/>
              <a:t>9</a:t>
            </a:fld>
            <a:endParaRP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Nell template">
  <a:themeElements>
    <a:clrScheme name="Custom 347">
      <a:dk1>
        <a:srgbClr val="535B5D"/>
      </a:dk1>
      <a:lt1>
        <a:srgbClr val="FFFFFF"/>
      </a:lt1>
      <a:dk2>
        <a:srgbClr val="557B83"/>
      </a:dk2>
      <a:lt2>
        <a:srgbClr val="EFF2F3"/>
      </a:lt2>
      <a:accent1>
        <a:srgbClr val="8AB7C4"/>
      </a:accent1>
      <a:accent2>
        <a:srgbClr val="BED7DE"/>
      </a:accent2>
      <a:accent3>
        <a:srgbClr val="CCAE74"/>
      </a:accent3>
      <a:accent4>
        <a:srgbClr val="E5DBC8"/>
      </a:accent4>
      <a:accent5>
        <a:srgbClr val="EC9D82"/>
      </a:accent5>
      <a:accent6>
        <a:srgbClr val="92685D"/>
      </a:accent6>
      <a:hlink>
        <a:srgbClr val="557B83"/>
      </a:hlink>
      <a:folHlink>
        <a:srgbClr val="6611CC"/>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48</TotalTime>
  <Words>724</Words>
  <Application>Microsoft Office PowerPoint</Application>
  <PresentationFormat>如螢幕大小 (16:9)</PresentationFormat>
  <Paragraphs>50</Paragraphs>
  <Slides>16</Slides>
  <Notes>6</Notes>
  <HiddenSlides>0</HiddenSlides>
  <MMClips>0</MMClips>
  <ScaleCrop>false</ScaleCrop>
  <HeadingPairs>
    <vt:vector size="6" baseType="variant">
      <vt:variant>
        <vt:lpstr>使用字型</vt:lpstr>
      </vt:variant>
      <vt:variant>
        <vt:i4>7</vt:i4>
      </vt:variant>
      <vt:variant>
        <vt:lpstr>佈景主題</vt:lpstr>
      </vt:variant>
      <vt:variant>
        <vt:i4>1</vt:i4>
      </vt:variant>
      <vt:variant>
        <vt:lpstr>投影片標題</vt:lpstr>
      </vt:variant>
      <vt:variant>
        <vt:i4>16</vt:i4>
      </vt:variant>
    </vt:vector>
  </HeadingPairs>
  <TitlesOfParts>
    <vt:vector size="24" baseType="lpstr">
      <vt:lpstr>Arial</vt:lpstr>
      <vt:lpstr>新細明體</vt:lpstr>
      <vt:lpstr>標楷體</vt:lpstr>
      <vt:lpstr>Raleway Thin</vt:lpstr>
      <vt:lpstr>Calibri Light</vt:lpstr>
      <vt:lpstr>Playfair Display</vt:lpstr>
      <vt:lpstr>Raleway</vt:lpstr>
      <vt:lpstr>Nell template</vt:lpstr>
      <vt:lpstr>戰國聯盟  組員:林黃知婕、林佳璇、李以婕、陳沁妤 、黃國倫、黃郁霖  </vt:lpstr>
      <vt:lpstr>目錄</vt:lpstr>
      <vt:lpstr>遊戲規則</vt:lpstr>
      <vt:lpstr>遊戲道具</vt:lpstr>
      <vt:lpstr>設計來源</vt:lpstr>
      <vt:lpstr>討論過程</vt:lpstr>
      <vt:lpstr>PowerPoint 簡報</vt:lpstr>
      <vt:lpstr>心得分享</vt:lpstr>
      <vt:lpstr>PowerPoint 簡報</vt:lpstr>
      <vt:lpstr>PowerPoint 簡報</vt:lpstr>
      <vt:lpstr>PowerPoint 簡報</vt:lpstr>
      <vt:lpstr>PowerPoint 簡報</vt:lpstr>
      <vt:lpstr>PowerPoint 簡報</vt:lpstr>
      <vt:lpstr>PowerPoint 簡報</vt:lpstr>
      <vt:lpstr>組內分工</vt:lpstr>
      <vt:lpstr>Thanks!</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This is Your Presentation Title</dc:title>
  <dc:creator>user</dc:creator>
  <cp:lastModifiedBy>升學組長</cp:lastModifiedBy>
  <cp:revision>8</cp:revision>
  <dcterms:modified xsi:type="dcterms:W3CDTF">2021-01-07T06:16:56Z</dcterms:modified>
</cp:coreProperties>
</file>