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1" r:id="rId2"/>
    <p:sldMasterId id="2147483719" r:id="rId3"/>
  </p:sldMasterIdLst>
  <p:notesMasterIdLst>
    <p:notesMasterId r:id="rId45"/>
  </p:notesMasterIdLst>
  <p:handoutMasterIdLst>
    <p:handoutMasterId r:id="rId46"/>
  </p:handoutMasterIdLst>
  <p:sldIdLst>
    <p:sldId id="580" r:id="rId4"/>
    <p:sldId id="637" r:id="rId5"/>
    <p:sldId id="635" r:id="rId6"/>
    <p:sldId id="634" r:id="rId7"/>
    <p:sldId id="632" r:id="rId8"/>
    <p:sldId id="633" r:id="rId9"/>
    <p:sldId id="582" r:id="rId10"/>
    <p:sldId id="583" r:id="rId11"/>
    <p:sldId id="629" r:id="rId12"/>
    <p:sldId id="628" r:id="rId13"/>
    <p:sldId id="618" r:id="rId14"/>
    <p:sldId id="619" r:id="rId15"/>
    <p:sldId id="620" r:id="rId16"/>
    <p:sldId id="621" r:id="rId17"/>
    <p:sldId id="623" r:id="rId18"/>
    <p:sldId id="624" r:id="rId19"/>
    <p:sldId id="597" r:id="rId20"/>
    <p:sldId id="631" r:id="rId21"/>
    <p:sldId id="540" r:id="rId22"/>
    <p:sldId id="542" r:id="rId23"/>
    <p:sldId id="543" r:id="rId24"/>
    <p:sldId id="545" r:id="rId25"/>
    <p:sldId id="578" r:id="rId26"/>
    <p:sldId id="584" r:id="rId27"/>
    <p:sldId id="579" r:id="rId28"/>
    <p:sldId id="590" r:id="rId29"/>
    <p:sldId id="616" r:id="rId30"/>
    <p:sldId id="601" r:id="rId31"/>
    <p:sldId id="585" r:id="rId32"/>
    <p:sldId id="611" r:id="rId33"/>
    <p:sldId id="612" r:id="rId34"/>
    <p:sldId id="613" r:id="rId35"/>
    <p:sldId id="614" r:id="rId36"/>
    <p:sldId id="615" r:id="rId37"/>
    <p:sldId id="551" r:id="rId38"/>
    <p:sldId id="630" r:id="rId39"/>
    <p:sldId id="591" r:id="rId40"/>
    <p:sldId id="593" r:id="rId41"/>
    <p:sldId id="559" r:id="rId42"/>
    <p:sldId id="524" r:id="rId43"/>
    <p:sldId id="521" r:id="rId44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2B"/>
    <a:srgbClr val="D1E53C"/>
    <a:srgbClr val="83BC53"/>
    <a:srgbClr val="0033CC"/>
    <a:srgbClr val="FF0066"/>
    <a:srgbClr val="87C9AE"/>
    <a:srgbClr val="2C585C"/>
    <a:srgbClr val="FFFFFF"/>
    <a:srgbClr val="C55A11"/>
    <a:srgbClr val="43B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84878" autoAdjust="0"/>
  </p:normalViewPr>
  <p:slideViewPr>
    <p:cSldViewPr>
      <p:cViewPr varScale="1">
        <p:scale>
          <a:sx n="64" d="100"/>
          <a:sy n="64" d="100"/>
        </p:scale>
        <p:origin x="12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804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63E66-DADD-47A9-90B5-9FBD5E83CA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8C2F37A-789C-4B73-A865-1796E23B0986}" type="pres">
      <dgm:prSet presAssocID="{51763E66-DADD-47A9-90B5-9FBD5E83CA4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8D8EDAB-9696-46DE-97E5-F63121920384}" type="presOf" srcId="{51763E66-DADD-47A9-90B5-9FBD5E83CA49}" destId="{98C2F37A-789C-4B73-A865-1796E23B09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63E66-DADD-47A9-90B5-9FBD5E83CA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8C2F37A-789C-4B73-A865-1796E23B0986}" type="pres">
      <dgm:prSet presAssocID="{51763E66-DADD-47A9-90B5-9FBD5E83CA4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8D8EDAB-9696-46DE-97E5-F63121920384}" type="presOf" srcId="{51763E66-DADD-47A9-90B5-9FBD5E83CA49}" destId="{98C2F37A-789C-4B73-A865-1796E23B09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763E66-DADD-47A9-90B5-9FBD5E83CA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8C2F37A-789C-4B73-A865-1796E23B0986}" type="pres">
      <dgm:prSet presAssocID="{51763E66-DADD-47A9-90B5-9FBD5E83CA4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683BE61-CA18-46E1-89C4-41744AF39C86}" type="presOf" srcId="{51763E66-DADD-47A9-90B5-9FBD5E83CA49}" destId="{98C2F37A-789C-4B73-A865-1796E23B09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EB3FE7-3C33-4933-ACEA-BF4139324B09}" type="doc">
      <dgm:prSet loTypeId="urn:microsoft.com/office/officeart/2005/8/layout/hList9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7FBFBA6A-4217-418B-B048-0818B585D82A}">
      <dgm:prSet phldrT="[文字]" custT="1"/>
      <dgm:spPr/>
      <dgm:t>
        <a:bodyPr/>
        <a:lstStyle/>
        <a:p>
          <a:r>
            <a:rPr lang="zh-TW" altLang="en-US" sz="1400" dirty="0" smtClean="0"/>
            <a:t>環境調查人才</a:t>
          </a:r>
          <a:endParaRPr lang="zh-TW" altLang="en-US" sz="1400" dirty="0"/>
        </a:p>
      </dgm:t>
    </dgm:pt>
    <dgm:pt modelId="{AEF4A69C-5125-4B86-A5EA-92C3C605E601}" type="parTrans" cxnId="{3DFDD929-C16F-47BC-8E54-DAD5A739C38B}">
      <dgm:prSet/>
      <dgm:spPr/>
      <dgm:t>
        <a:bodyPr/>
        <a:lstStyle/>
        <a:p>
          <a:endParaRPr lang="zh-TW" altLang="en-US" sz="2400"/>
        </a:p>
      </dgm:t>
    </dgm:pt>
    <dgm:pt modelId="{F8F9BB96-3BDC-4498-80A0-7F6FA01C4B06}" type="sibTrans" cxnId="{3DFDD929-C16F-47BC-8E54-DAD5A739C38B}">
      <dgm:prSet/>
      <dgm:spPr/>
      <dgm:t>
        <a:bodyPr/>
        <a:lstStyle/>
        <a:p>
          <a:endParaRPr lang="zh-TW" altLang="en-US" sz="2400"/>
        </a:p>
      </dgm:t>
    </dgm:pt>
    <dgm:pt modelId="{45126B84-E887-4FF0-9BE9-DD390DFCFDBC}">
      <dgm:prSet phldrT="[文字]" custT="1"/>
      <dgm:spPr/>
      <dgm:t>
        <a:bodyPr/>
        <a:lstStyle/>
        <a:p>
          <a:r>
            <a:rPr lang="zh-TW" altLang="en-US" sz="1600" dirty="0" smtClean="0"/>
            <a:t>急需水下文資調查相關人才</a:t>
          </a:r>
          <a:endParaRPr lang="zh-TW" altLang="en-US" sz="1600" dirty="0"/>
        </a:p>
      </dgm:t>
    </dgm:pt>
    <dgm:pt modelId="{E038BF36-A805-41C0-8AA5-3C9A6B236051}" type="parTrans" cxnId="{30F4DCE0-E38B-4F80-80B5-E61F5B0C8191}">
      <dgm:prSet/>
      <dgm:spPr/>
      <dgm:t>
        <a:bodyPr/>
        <a:lstStyle/>
        <a:p>
          <a:endParaRPr lang="zh-TW" altLang="en-US" sz="2400"/>
        </a:p>
      </dgm:t>
    </dgm:pt>
    <dgm:pt modelId="{26DE6A27-66DE-4C8A-85AA-3C15E83B9B3E}" type="sibTrans" cxnId="{30F4DCE0-E38B-4F80-80B5-E61F5B0C8191}">
      <dgm:prSet/>
      <dgm:spPr/>
      <dgm:t>
        <a:bodyPr/>
        <a:lstStyle/>
        <a:p>
          <a:endParaRPr lang="zh-TW" altLang="en-US" sz="2400"/>
        </a:p>
      </dgm:t>
    </dgm:pt>
    <dgm:pt modelId="{79A8507E-2BF2-428A-8D16-974C9DAB4C64}">
      <dgm:prSet phldrT="[文字]" custT="1"/>
      <dgm:spPr/>
      <dgm:t>
        <a:bodyPr/>
        <a:lstStyle/>
        <a:p>
          <a:r>
            <a:rPr lang="zh-TW" altLang="en-US" sz="1400" dirty="0" smtClean="0"/>
            <a:t>焊接</a:t>
          </a:r>
          <a:endParaRPr lang="en-US" altLang="zh-TW" sz="1400" dirty="0" smtClean="0"/>
        </a:p>
        <a:p>
          <a:r>
            <a:rPr lang="zh-TW" altLang="en-US" sz="1400" dirty="0" smtClean="0"/>
            <a:t>人才</a:t>
          </a:r>
          <a:endParaRPr lang="zh-TW" altLang="en-US" sz="1400" dirty="0"/>
        </a:p>
      </dgm:t>
    </dgm:pt>
    <dgm:pt modelId="{7AD98CFE-1230-414D-856A-678F5158D988}" type="parTrans" cxnId="{99CCEF72-FF7E-4A1E-813E-CAFC9497E14C}">
      <dgm:prSet/>
      <dgm:spPr/>
      <dgm:t>
        <a:bodyPr/>
        <a:lstStyle/>
        <a:p>
          <a:endParaRPr lang="zh-TW" altLang="en-US" sz="2400"/>
        </a:p>
      </dgm:t>
    </dgm:pt>
    <dgm:pt modelId="{DE1DC54E-AD4B-485A-ABAE-73AB932A004D}" type="sibTrans" cxnId="{99CCEF72-FF7E-4A1E-813E-CAFC9497E14C}">
      <dgm:prSet/>
      <dgm:spPr/>
      <dgm:t>
        <a:bodyPr/>
        <a:lstStyle/>
        <a:p>
          <a:endParaRPr lang="zh-TW" altLang="en-US" sz="2400"/>
        </a:p>
      </dgm:t>
    </dgm:pt>
    <dgm:pt modelId="{68B41AC9-5E2B-457E-A171-919D0EAC119E}">
      <dgm:prSet phldrT="[文字]" custT="1"/>
      <dgm:spPr/>
      <dgm:t>
        <a:bodyPr/>
        <a:lstStyle/>
        <a:p>
          <a:r>
            <a:rPr lang="zh-TW" altLang="en-US" sz="1600" dirty="0" smtClean="0"/>
            <a:t>焊接技術認證</a:t>
          </a:r>
          <a:endParaRPr lang="zh-TW" altLang="en-US" sz="1600" dirty="0"/>
        </a:p>
      </dgm:t>
    </dgm:pt>
    <dgm:pt modelId="{0B1B3122-C3F6-4631-A097-EE4306A75240}" type="parTrans" cxnId="{79FD35BD-B14B-40A9-933A-AF5228DC696A}">
      <dgm:prSet/>
      <dgm:spPr/>
      <dgm:t>
        <a:bodyPr/>
        <a:lstStyle/>
        <a:p>
          <a:endParaRPr lang="zh-TW" altLang="en-US" sz="2400"/>
        </a:p>
      </dgm:t>
    </dgm:pt>
    <dgm:pt modelId="{E581018B-1EE1-4074-9B63-EF7CCFAE5F00}" type="sibTrans" cxnId="{79FD35BD-B14B-40A9-933A-AF5228DC696A}">
      <dgm:prSet/>
      <dgm:spPr/>
      <dgm:t>
        <a:bodyPr/>
        <a:lstStyle/>
        <a:p>
          <a:endParaRPr lang="zh-TW" altLang="en-US" sz="2400"/>
        </a:p>
      </dgm:t>
    </dgm:pt>
    <dgm:pt modelId="{E33F531D-3E96-4A8F-875A-0F7E7128ABC0}">
      <dgm:prSet phldrT="[文字]" custT="1"/>
      <dgm:spPr/>
      <dgm:t>
        <a:bodyPr/>
        <a:lstStyle/>
        <a:p>
          <a:r>
            <a:rPr lang="zh-TW" altLang="en-US" sz="1400" dirty="0" smtClean="0"/>
            <a:t>公共關係及談判之人才</a:t>
          </a:r>
          <a:endParaRPr lang="zh-TW" altLang="en-US" sz="1400" dirty="0"/>
        </a:p>
      </dgm:t>
    </dgm:pt>
    <dgm:pt modelId="{5AB531FC-FFCD-4C4C-9395-DDE1B1C005AB}" type="parTrans" cxnId="{FA36FB6A-ABF0-4FA2-927C-DB6C361D2B03}">
      <dgm:prSet/>
      <dgm:spPr/>
      <dgm:t>
        <a:bodyPr/>
        <a:lstStyle/>
        <a:p>
          <a:endParaRPr lang="zh-TW" altLang="en-US" sz="2400"/>
        </a:p>
      </dgm:t>
    </dgm:pt>
    <dgm:pt modelId="{74393F2C-6D17-4E14-9BA4-5CDD6611CC3F}" type="sibTrans" cxnId="{FA36FB6A-ABF0-4FA2-927C-DB6C361D2B03}">
      <dgm:prSet/>
      <dgm:spPr/>
      <dgm:t>
        <a:bodyPr/>
        <a:lstStyle/>
        <a:p>
          <a:endParaRPr lang="zh-TW" altLang="en-US" sz="2400"/>
        </a:p>
      </dgm:t>
    </dgm:pt>
    <dgm:pt modelId="{C5805F2F-E49B-4597-9711-E75E301047B0}">
      <dgm:prSet phldrT="[文字]" custT="1"/>
      <dgm:spPr/>
      <dgm:t>
        <a:bodyPr/>
        <a:lstStyle/>
        <a:p>
          <a:r>
            <a:rPr lang="zh-TW" altLang="en-US" sz="1600" dirty="0" smtClean="0"/>
            <a:t>當地漁會協調的過程中多有遭遇挫折</a:t>
          </a:r>
          <a:endParaRPr lang="zh-TW" altLang="en-US" sz="1600" dirty="0"/>
        </a:p>
      </dgm:t>
    </dgm:pt>
    <dgm:pt modelId="{143173D3-D132-4AD3-B534-2F35F710A740}" type="parTrans" cxnId="{A8D910EF-F2FB-44D7-BB20-34ADA8A2E2E5}">
      <dgm:prSet/>
      <dgm:spPr/>
      <dgm:t>
        <a:bodyPr/>
        <a:lstStyle/>
        <a:p>
          <a:endParaRPr lang="zh-TW" altLang="en-US" sz="2400"/>
        </a:p>
      </dgm:t>
    </dgm:pt>
    <dgm:pt modelId="{1C421615-8F41-48AF-B9AC-C42423614F81}" type="sibTrans" cxnId="{A8D910EF-F2FB-44D7-BB20-34ADA8A2E2E5}">
      <dgm:prSet/>
      <dgm:spPr/>
      <dgm:t>
        <a:bodyPr/>
        <a:lstStyle/>
        <a:p>
          <a:endParaRPr lang="zh-TW" altLang="en-US" sz="2400"/>
        </a:p>
      </dgm:t>
    </dgm:pt>
    <dgm:pt modelId="{1717DCB8-5524-4D06-89FE-59CA438FDC59}">
      <dgm:prSet phldrT="[文字]" custT="1"/>
      <dgm:spPr/>
      <dgm:t>
        <a:bodyPr/>
        <a:lstStyle/>
        <a:p>
          <a:r>
            <a:rPr lang="zh-TW" altLang="en-US" sz="1400" dirty="0" smtClean="0"/>
            <a:t>海事工程人才</a:t>
          </a:r>
          <a:endParaRPr lang="zh-TW" altLang="en-US" sz="1400" dirty="0"/>
        </a:p>
      </dgm:t>
    </dgm:pt>
    <dgm:pt modelId="{DBEEAFC0-02E4-4964-A9DE-5659A8E320C4}" type="parTrans" cxnId="{4FC8031F-41C1-4D15-BF4F-27846A707801}">
      <dgm:prSet/>
      <dgm:spPr/>
      <dgm:t>
        <a:bodyPr/>
        <a:lstStyle/>
        <a:p>
          <a:endParaRPr lang="zh-TW" altLang="en-US" sz="2400"/>
        </a:p>
      </dgm:t>
    </dgm:pt>
    <dgm:pt modelId="{03482DE0-D7B9-4E46-918F-247747929A18}" type="sibTrans" cxnId="{4FC8031F-41C1-4D15-BF4F-27846A707801}">
      <dgm:prSet/>
      <dgm:spPr/>
      <dgm:t>
        <a:bodyPr/>
        <a:lstStyle/>
        <a:p>
          <a:endParaRPr lang="zh-TW" altLang="en-US" sz="2400"/>
        </a:p>
      </dgm:t>
    </dgm:pt>
    <dgm:pt modelId="{CBE69F8F-A3DF-45D6-923E-6AAE4DADD650}">
      <dgm:prSet phldrT="[文字]" custT="1"/>
      <dgm:spPr/>
      <dgm:t>
        <a:bodyPr/>
        <a:lstStyle/>
        <a:p>
          <a:pPr algn="just"/>
          <a:r>
            <a:rPr lang="zh-TW" altLang="en-US" sz="1400" dirty="0" smtClean="0"/>
            <a:t>船上設備和環境、人員缺乏國際證照、缺乏船隊</a:t>
          </a:r>
          <a:endParaRPr lang="zh-TW" altLang="en-US" sz="1400" dirty="0"/>
        </a:p>
      </dgm:t>
    </dgm:pt>
    <dgm:pt modelId="{7DFC431A-30C8-40EF-9EE5-3D0B52AF08ED}" type="parTrans" cxnId="{18109E70-86CF-4CA3-A85A-A0F2AE5AD36C}">
      <dgm:prSet/>
      <dgm:spPr/>
      <dgm:t>
        <a:bodyPr/>
        <a:lstStyle/>
        <a:p>
          <a:endParaRPr lang="zh-TW" altLang="en-US"/>
        </a:p>
      </dgm:t>
    </dgm:pt>
    <dgm:pt modelId="{9CF1E765-B7B4-4F7B-840D-DAA6920CA220}" type="sibTrans" cxnId="{18109E70-86CF-4CA3-A85A-A0F2AE5AD36C}">
      <dgm:prSet/>
      <dgm:spPr/>
      <dgm:t>
        <a:bodyPr/>
        <a:lstStyle/>
        <a:p>
          <a:endParaRPr lang="zh-TW" altLang="en-US"/>
        </a:p>
      </dgm:t>
    </dgm:pt>
    <dgm:pt modelId="{13556771-851A-4E65-BB40-5B36CE6C7F91}" type="pres">
      <dgm:prSet presAssocID="{0DEB3FE7-3C33-4933-ACEA-BF4139324B0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E795757C-C213-44B4-849F-7C0977691824}" type="pres">
      <dgm:prSet presAssocID="{7FBFBA6A-4217-418B-B048-0818B585D82A}" presName="posSpace" presStyleCnt="0"/>
      <dgm:spPr/>
      <dgm:t>
        <a:bodyPr/>
        <a:lstStyle/>
        <a:p>
          <a:endParaRPr lang="zh-TW" altLang="en-US"/>
        </a:p>
      </dgm:t>
    </dgm:pt>
    <dgm:pt modelId="{B1D58A22-9F02-40EC-9B74-D66D0C00F8D1}" type="pres">
      <dgm:prSet presAssocID="{7FBFBA6A-4217-418B-B048-0818B585D82A}" presName="vertFlow" presStyleCnt="0"/>
      <dgm:spPr/>
      <dgm:t>
        <a:bodyPr/>
        <a:lstStyle/>
        <a:p>
          <a:endParaRPr lang="zh-TW" altLang="en-US"/>
        </a:p>
      </dgm:t>
    </dgm:pt>
    <dgm:pt modelId="{DEB9CD0F-AC2E-49B7-BD16-0D7991E01951}" type="pres">
      <dgm:prSet presAssocID="{7FBFBA6A-4217-418B-B048-0818B585D82A}" presName="topSpace" presStyleCnt="0"/>
      <dgm:spPr/>
      <dgm:t>
        <a:bodyPr/>
        <a:lstStyle/>
        <a:p>
          <a:endParaRPr lang="zh-TW" altLang="en-US"/>
        </a:p>
      </dgm:t>
    </dgm:pt>
    <dgm:pt modelId="{47FC48D3-B2C7-4C0C-89C6-9997BF6841E3}" type="pres">
      <dgm:prSet presAssocID="{7FBFBA6A-4217-418B-B048-0818B585D82A}" presName="firstComp" presStyleCnt="0"/>
      <dgm:spPr/>
      <dgm:t>
        <a:bodyPr/>
        <a:lstStyle/>
        <a:p>
          <a:endParaRPr lang="zh-TW" altLang="en-US"/>
        </a:p>
      </dgm:t>
    </dgm:pt>
    <dgm:pt modelId="{902A7FB3-F019-4A81-8709-DD0ABEA14A2E}" type="pres">
      <dgm:prSet presAssocID="{7FBFBA6A-4217-418B-B048-0818B585D82A}" presName="firstChild" presStyleLbl="bgAccFollowNode1" presStyleIdx="0" presStyleCnt="4" custScaleY="188841" custLinFactNeighborX="23411" custLinFactNeighborY="-1462"/>
      <dgm:spPr/>
      <dgm:t>
        <a:bodyPr/>
        <a:lstStyle/>
        <a:p>
          <a:endParaRPr lang="zh-TW" altLang="en-US"/>
        </a:p>
      </dgm:t>
    </dgm:pt>
    <dgm:pt modelId="{D1F4E714-D59F-4066-BE41-E87AA3B58465}" type="pres">
      <dgm:prSet presAssocID="{7FBFBA6A-4217-418B-B048-0818B585D82A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88D057-55B8-45B6-95CA-57822E1EDD10}" type="pres">
      <dgm:prSet presAssocID="{7FBFBA6A-4217-418B-B048-0818B585D82A}" presName="negSpace" presStyleCnt="0"/>
      <dgm:spPr/>
      <dgm:t>
        <a:bodyPr/>
        <a:lstStyle/>
        <a:p>
          <a:endParaRPr lang="zh-TW" altLang="en-US"/>
        </a:p>
      </dgm:t>
    </dgm:pt>
    <dgm:pt modelId="{8982EF3A-F581-458F-BF17-641FC8BAF3A4}" type="pres">
      <dgm:prSet presAssocID="{7FBFBA6A-4217-418B-B048-0818B585D82A}" presName="circle" presStyleLbl="node1" presStyleIdx="0" presStyleCnt="4" custScaleX="139144" custScaleY="136469"/>
      <dgm:spPr/>
      <dgm:t>
        <a:bodyPr/>
        <a:lstStyle/>
        <a:p>
          <a:endParaRPr lang="zh-TW" altLang="en-US"/>
        </a:p>
      </dgm:t>
    </dgm:pt>
    <dgm:pt modelId="{035EF1F3-57AF-424E-A359-285962FF3E41}" type="pres">
      <dgm:prSet presAssocID="{F8F9BB96-3BDC-4498-80A0-7F6FA01C4B06}" presName="transSpace" presStyleCnt="0"/>
      <dgm:spPr/>
      <dgm:t>
        <a:bodyPr/>
        <a:lstStyle/>
        <a:p>
          <a:endParaRPr lang="zh-TW" altLang="en-US"/>
        </a:p>
      </dgm:t>
    </dgm:pt>
    <dgm:pt modelId="{E7673FEA-1837-40CE-BE91-127344C73151}" type="pres">
      <dgm:prSet presAssocID="{79A8507E-2BF2-428A-8D16-974C9DAB4C64}" presName="posSpace" presStyleCnt="0"/>
      <dgm:spPr/>
      <dgm:t>
        <a:bodyPr/>
        <a:lstStyle/>
        <a:p>
          <a:endParaRPr lang="zh-TW" altLang="en-US"/>
        </a:p>
      </dgm:t>
    </dgm:pt>
    <dgm:pt modelId="{C2164A56-A992-4B14-A872-834DDD6421F4}" type="pres">
      <dgm:prSet presAssocID="{79A8507E-2BF2-428A-8D16-974C9DAB4C64}" presName="vertFlow" presStyleCnt="0"/>
      <dgm:spPr/>
      <dgm:t>
        <a:bodyPr/>
        <a:lstStyle/>
        <a:p>
          <a:endParaRPr lang="zh-TW" altLang="en-US"/>
        </a:p>
      </dgm:t>
    </dgm:pt>
    <dgm:pt modelId="{ED433DF9-AAEE-46EF-8F87-16E150525B5A}" type="pres">
      <dgm:prSet presAssocID="{79A8507E-2BF2-428A-8D16-974C9DAB4C64}" presName="topSpace" presStyleCnt="0"/>
      <dgm:spPr/>
      <dgm:t>
        <a:bodyPr/>
        <a:lstStyle/>
        <a:p>
          <a:endParaRPr lang="zh-TW" altLang="en-US"/>
        </a:p>
      </dgm:t>
    </dgm:pt>
    <dgm:pt modelId="{E91B3D30-2589-4075-9771-231423DE5939}" type="pres">
      <dgm:prSet presAssocID="{79A8507E-2BF2-428A-8D16-974C9DAB4C64}" presName="firstComp" presStyleCnt="0"/>
      <dgm:spPr/>
      <dgm:t>
        <a:bodyPr/>
        <a:lstStyle/>
        <a:p>
          <a:endParaRPr lang="zh-TW" altLang="en-US"/>
        </a:p>
      </dgm:t>
    </dgm:pt>
    <dgm:pt modelId="{EAE8791C-7621-4E70-9F41-839A1BDCDB20}" type="pres">
      <dgm:prSet presAssocID="{79A8507E-2BF2-428A-8D16-974C9DAB4C64}" presName="firstChild" presStyleLbl="bgAccFollowNode1" presStyleIdx="1" presStyleCnt="4" custScaleY="188841" custLinFactNeighborX="7599" custLinFactNeighborY="1260"/>
      <dgm:spPr/>
      <dgm:t>
        <a:bodyPr/>
        <a:lstStyle/>
        <a:p>
          <a:endParaRPr lang="zh-TW" altLang="en-US"/>
        </a:p>
      </dgm:t>
    </dgm:pt>
    <dgm:pt modelId="{E7127D4D-4DCB-40EF-9EC0-E849124BC31A}" type="pres">
      <dgm:prSet presAssocID="{79A8507E-2BF2-428A-8D16-974C9DAB4C64}" presName="first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1F01F9-4C24-4948-8291-1FDC3E4268A6}" type="pres">
      <dgm:prSet presAssocID="{79A8507E-2BF2-428A-8D16-974C9DAB4C64}" presName="negSpace" presStyleCnt="0"/>
      <dgm:spPr/>
      <dgm:t>
        <a:bodyPr/>
        <a:lstStyle/>
        <a:p>
          <a:endParaRPr lang="zh-TW" altLang="en-US"/>
        </a:p>
      </dgm:t>
    </dgm:pt>
    <dgm:pt modelId="{09669894-EEE8-4441-888C-E8358EF88EB5}" type="pres">
      <dgm:prSet presAssocID="{79A8507E-2BF2-428A-8D16-974C9DAB4C64}" presName="circle" presStyleLbl="node1" presStyleIdx="1" presStyleCnt="4" custScaleX="130269" custScaleY="136255" custLinFactNeighborX="-9455" custLinFactNeighborY="2723"/>
      <dgm:spPr/>
      <dgm:t>
        <a:bodyPr/>
        <a:lstStyle/>
        <a:p>
          <a:endParaRPr lang="zh-TW" altLang="en-US"/>
        </a:p>
      </dgm:t>
    </dgm:pt>
    <dgm:pt modelId="{EDA54543-A318-4030-B36A-455E71194321}" type="pres">
      <dgm:prSet presAssocID="{DE1DC54E-AD4B-485A-ABAE-73AB932A004D}" presName="transSpace" presStyleCnt="0"/>
      <dgm:spPr/>
      <dgm:t>
        <a:bodyPr/>
        <a:lstStyle/>
        <a:p>
          <a:endParaRPr lang="zh-TW" altLang="en-US"/>
        </a:p>
      </dgm:t>
    </dgm:pt>
    <dgm:pt modelId="{BC2BD3BA-EAAB-4DCD-B516-4734FE9FE461}" type="pres">
      <dgm:prSet presAssocID="{E33F531D-3E96-4A8F-875A-0F7E7128ABC0}" presName="posSpace" presStyleCnt="0"/>
      <dgm:spPr/>
      <dgm:t>
        <a:bodyPr/>
        <a:lstStyle/>
        <a:p>
          <a:endParaRPr lang="zh-TW" altLang="en-US"/>
        </a:p>
      </dgm:t>
    </dgm:pt>
    <dgm:pt modelId="{F45D3910-B89C-4583-B913-12FD0760BA33}" type="pres">
      <dgm:prSet presAssocID="{E33F531D-3E96-4A8F-875A-0F7E7128ABC0}" presName="vertFlow" presStyleCnt="0"/>
      <dgm:spPr/>
      <dgm:t>
        <a:bodyPr/>
        <a:lstStyle/>
        <a:p>
          <a:endParaRPr lang="zh-TW" altLang="en-US"/>
        </a:p>
      </dgm:t>
    </dgm:pt>
    <dgm:pt modelId="{3A4D78A0-6595-43F1-A98A-883611C998EE}" type="pres">
      <dgm:prSet presAssocID="{E33F531D-3E96-4A8F-875A-0F7E7128ABC0}" presName="topSpace" presStyleCnt="0"/>
      <dgm:spPr/>
      <dgm:t>
        <a:bodyPr/>
        <a:lstStyle/>
        <a:p>
          <a:endParaRPr lang="zh-TW" altLang="en-US"/>
        </a:p>
      </dgm:t>
    </dgm:pt>
    <dgm:pt modelId="{28ED4E1D-DF0D-4E10-BE75-612308C615F0}" type="pres">
      <dgm:prSet presAssocID="{E33F531D-3E96-4A8F-875A-0F7E7128ABC0}" presName="firstComp" presStyleCnt="0"/>
      <dgm:spPr/>
      <dgm:t>
        <a:bodyPr/>
        <a:lstStyle/>
        <a:p>
          <a:endParaRPr lang="zh-TW" altLang="en-US"/>
        </a:p>
      </dgm:t>
    </dgm:pt>
    <dgm:pt modelId="{CF82B1B3-AD8D-4BAA-A35F-283262CFA2F5}" type="pres">
      <dgm:prSet presAssocID="{E33F531D-3E96-4A8F-875A-0F7E7128ABC0}" presName="firstChild" presStyleLbl="bgAccFollowNode1" presStyleIdx="2" presStyleCnt="4" custScaleY="208087" custLinFactNeighborX="13310" custLinFactNeighborY="10883"/>
      <dgm:spPr/>
      <dgm:t>
        <a:bodyPr/>
        <a:lstStyle/>
        <a:p>
          <a:endParaRPr lang="zh-TW" altLang="en-US"/>
        </a:p>
      </dgm:t>
    </dgm:pt>
    <dgm:pt modelId="{A3F3CD5E-80C8-4957-906B-DBDBADC93D7E}" type="pres">
      <dgm:prSet presAssocID="{E33F531D-3E96-4A8F-875A-0F7E7128ABC0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8A609F-F506-40C2-966F-DA03506848A5}" type="pres">
      <dgm:prSet presAssocID="{E33F531D-3E96-4A8F-875A-0F7E7128ABC0}" presName="negSpace" presStyleCnt="0"/>
      <dgm:spPr/>
      <dgm:t>
        <a:bodyPr/>
        <a:lstStyle/>
        <a:p>
          <a:endParaRPr lang="zh-TW" altLang="en-US"/>
        </a:p>
      </dgm:t>
    </dgm:pt>
    <dgm:pt modelId="{11FA6524-FABE-4869-8D92-9561676E32A2}" type="pres">
      <dgm:prSet presAssocID="{E33F531D-3E96-4A8F-875A-0F7E7128ABC0}" presName="circle" presStyleLbl="node1" presStyleIdx="2" presStyleCnt="4" custScaleX="142870" custScaleY="139289" custLinFactNeighborX="-16619" custLinFactNeighborY="2365"/>
      <dgm:spPr/>
      <dgm:t>
        <a:bodyPr/>
        <a:lstStyle/>
        <a:p>
          <a:endParaRPr lang="zh-TW" altLang="en-US"/>
        </a:p>
      </dgm:t>
    </dgm:pt>
    <dgm:pt modelId="{23C0E3D1-AF07-425F-88A7-13752354030F}" type="pres">
      <dgm:prSet presAssocID="{74393F2C-6D17-4E14-9BA4-5CDD6611CC3F}" presName="transSpace" presStyleCnt="0"/>
      <dgm:spPr/>
      <dgm:t>
        <a:bodyPr/>
        <a:lstStyle/>
        <a:p>
          <a:endParaRPr lang="zh-TW" altLang="en-US"/>
        </a:p>
      </dgm:t>
    </dgm:pt>
    <dgm:pt modelId="{B82EA76D-9ABC-4E88-B376-081962653AFA}" type="pres">
      <dgm:prSet presAssocID="{1717DCB8-5524-4D06-89FE-59CA438FDC59}" presName="posSpace" presStyleCnt="0"/>
      <dgm:spPr/>
      <dgm:t>
        <a:bodyPr/>
        <a:lstStyle/>
        <a:p>
          <a:endParaRPr lang="zh-TW" altLang="en-US"/>
        </a:p>
      </dgm:t>
    </dgm:pt>
    <dgm:pt modelId="{DDF86C14-EC93-471C-B428-7FD5AE6E6EA9}" type="pres">
      <dgm:prSet presAssocID="{1717DCB8-5524-4D06-89FE-59CA438FDC59}" presName="vertFlow" presStyleCnt="0"/>
      <dgm:spPr/>
      <dgm:t>
        <a:bodyPr/>
        <a:lstStyle/>
        <a:p>
          <a:endParaRPr lang="zh-TW" altLang="en-US"/>
        </a:p>
      </dgm:t>
    </dgm:pt>
    <dgm:pt modelId="{1D1A0DD5-E45E-441F-9C59-C222498B322A}" type="pres">
      <dgm:prSet presAssocID="{1717DCB8-5524-4D06-89FE-59CA438FDC59}" presName="topSpace" presStyleCnt="0"/>
      <dgm:spPr/>
      <dgm:t>
        <a:bodyPr/>
        <a:lstStyle/>
        <a:p>
          <a:endParaRPr lang="zh-TW" altLang="en-US"/>
        </a:p>
      </dgm:t>
    </dgm:pt>
    <dgm:pt modelId="{04E7B4F7-205A-4024-A8B1-8C9FF6C8DCED}" type="pres">
      <dgm:prSet presAssocID="{1717DCB8-5524-4D06-89FE-59CA438FDC59}" presName="firstComp" presStyleCnt="0"/>
      <dgm:spPr/>
      <dgm:t>
        <a:bodyPr/>
        <a:lstStyle/>
        <a:p>
          <a:endParaRPr lang="zh-TW" altLang="en-US"/>
        </a:p>
      </dgm:t>
    </dgm:pt>
    <dgm:pt modelId="{A1474DA2-2931-4ADF-B1A4-5D6430A05323}" type="pres">
      <dgm:prSet presAssocID="{1717DCB8-5524-4D06-89FE-59CA438FDC59}" presName="firstChild" presStyleLbl="bgAccFollowNode1" presStyleIdx="3" presStyleCnt="4" custScaleY="188841" custLinFactNeighborX="17039" custLinFactNeighborY="20506"/>
      <dgm:spPr/>
      <dgm:t>
        <a:bodyPr/>
        <a:lstStyle/>
        <a:p>
          <a:endParaRPr lang="zh-TW" altLang="en-US"/>
        </a:p>
      </dgm:t>
    </dgm:pt>
    <dgm:pt modelId="{FEEED916-5807-4CD3-B90C-F6BC154EE850}" type="pres">
      <dgm:prSet presAssocID="{1717DCB8-5524-4D06-89FE-59CA438FDC59}" presName="first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51281D-4E0E-4BF4-A593-A4C58A63DBB7}" type="pres">
      <dgm:prSet presAssocID="{1717DCB8-5524-4D06-89FE-59CA438FDC59}" presName="negSpace" presStyleCnt="0"/>
      <dgm:spPr/>
      <dgm:t>
        <a:bodyPr/>
        <a:lstStyle/>
        <a:p>
          <a:endParaRPr lang="zh-TW" altLang="en-US"/>
        </a:p>
      </dgm:t>
    </dgm:pt>
    <dgm:pt modelId="{7B4C3468-ACCF-4DBD-A5AB-E93303ACACAF}" type="pres">
      <dgm:prSet presAssocID="{1717DCB8-5524-4D06-89FE-59CA438FDC59}" presName="circle" presStyleLbl="node1" presStyleIdx="3" presStyleCnt="4" custScaleX="145420" custScaleY="136757" custLinFactNeighborX="-16895" custLinFactNeighborY="2749"/>
      <dgm:spPr/>
      <dgm:t>
        <a:bodyPr/>
        <a:lstStyle/>
        <a:p>
          <a:endParaRPr lang="zh-TW" altLang="en-US"/>
        </a:p>
      </dgm:t>
    </dgm:pt>
  </dgm:ptLst>
  <dgm:cxnLst>
    <dgm:cxn modelId="{FA36FB6A-ABF0-4FA2-927C-DB6C361D2B03}" srcId="{0DEB3FE7-3C33-4933-ACEA-BF4139324B09}" destId="{E33F531D-3E96-4A8F-875A-0F7E7128ABC0}" srcOrd="2" destOrd="0" parTransId="{5AB531FC-FFCD-4C4C-9395-DDE1B1C005AB}" sibTransId="{74393F2C-6D17-4E14-9BA4-5CDD6611CC3F}"/>
    <dgm:cxn modelId="{8A88B666-905E-452C-B8D7-04B6E75B5566}" type="presOf" srcId="{CBE69F8F-A3DF-45D6-923E-6AAE4DADD650}" destId="{A1474DA2-2931-4ADF-B1A4-5D6430A05323}" srcOrd="0" destOrd="0" presId="urn:microsoft.com/office/officeart/2005/8/layout/hList9"/>
    <dgm:cxn modelId="{A9C5B172-5BBC-4810-848D-6F09A52D91A9}" type="presOf" srcId="{68B41AC9-5E2B-457E-A171-919D0EAC119E}" destId="{EAE8791C-7621-4E70-9F41-839A1BDCDB20}" srcOrd="0" destOrd="0" presId="urn:microsoft.com/office/officeart/2005/8/layout/hList9"/>
    <dgm:cxn modelId="{AC678962-03FC-467A-BFBC-8ED0112A0F65}" type="presOf" srcId="{68B41AC9-5E2B-457E-A171-919D0EAC119E}" destId="{E7127D4D-4DCB-40EF-9EC0-E849124BC31A}" srcOrd="1" destOrd="0" presId="urn:microsoft.com/office/officeart/2005/8/layout/hList9"/>
    <dgm:cxn modelId="{D872F528-4130-4620-84C9-9D12F5C33CA9}" type="presOf" srcId="{45126B84-E887-4FF0-9BE9-DD390DFCFDBC}" destId="{902A7FB3-F019-4A81-8709-DD0ABEA14A2E}" srcOrd="0" destOrd="0" presId="urn:microsoft.com/office/officeart/2005/8/layout/hList9"/>
    <dgm:cxn modelId="{4FC8031F-41C1-4D15-BF4F-27846A707801}" srcId="{0DEB3FE7-3C33-4933-ACEA-BF4139324B09}" destId="{1717DCB8-5524-4D06-89FE-59CA438FDC59}" srcOrd="3" destOrd="0" parTransId="{DBEEAFC0-02E4-4964-A9DE-5659A8E320C4}" sibTransId="{03482DE0-D7B9-4E46-918F-247747929A18}"/>
    <dgm:cxn modelId="{A3D7C07B-AFC9-4BA8-9795-C424D9E1EEDC}" type="presOf" srcId="{C5805F2F-E49B-4597-9711-E75E301047B0}" destId="{CF82B1B3-AD8D-4BAA-A35F-283262CFA2F5}" srcOrd="0" destOrd="0" presId="urn:microsoft.com/office/officeart/2005/8/layout/hList9"/>
    <dgm:cxn modelId="{B5444BDF-754E-40A1-9D56-7129196908E9}" type="presOf" srcId="{E33F531D-3E96-4A8F-875A-0F7E7128ABC0}" destId="{11FA6524-FABE-4869-8D92-9561676E32A2}" srcOrd="0" destOrd="0" presId="urn:microsoft.com/office/officeart/2005/8/layout/hList9"/>
    <dgm:cxn modelId="{79FD35BD-B14B-40A9-933A-AF5228DC696A}" srcId="{79A8507E-2BF2-428A-8D16-974C9DAB4C64}" destId="{68B41AC9-5E2B-457E-A171-919D0EAC119E}" srcOrd="0" destOrd="0" parTransId="{0B1B3122-C3F6-4631-A097-EE4306A75240}" sibTransId="{E581018B-1EE1-4074-9B63-EF7CCFAE5F00}"/>
    <dgm:cxn modelId="{5AFD13BA-C9E9-419E-8596-6D52A2AEB780}" type="presOf" srcId="{CBE69F8F-A3DF-45D6-923E-6AAE4DADD650}" destId="{FEEED916-5807-4CD3-B90C-F6BC154EE850}" srcOrd="1" destOrd="0" presId="urn:microsoft.com/office/officeart/2005/8/layout/hList9"/>
    <dgm:cxn modelId="{A8D910EF-F2FB-44D7-BB20-34ADA8A2E2E5}" srcId="{E33F531D-3E96-4A8F-875A-0F7E7128ABC0}" destId="{C5805F2F-E49B-4597-9711-E75E301047B0}" srcOrd="0" destOrd="0" parTransId="{143173D3-D132-4AD3-B534-2F35F710A740}" sibTransId="{1C421615-8F41-48AF-B9AC-C42423614F81}"/>
    <dgm:cxn modelId="{3DFDD929-C16F-47BC-8E54-DAD5A739C38B}" srcId="{0DEB3FE7-3C33-4933-ACEA-BF4139324B09}" destId="{7FBFBA6A-4217-418B-B048-0818B585D82A}" srcOrd="0" destOrd="0" parTransId="{AEF4A69C-5125-4B86-A5EA-92C3C605E601}" sibTransId="{F8F9BB96-3BDC-4498-80A0-7F6FA01C4B06}"/>
    <dgm:cxn modelId="{18109E70-86CF-4CA3-A85A-A0F2AE5AD36C}" srcId="{1717DCB8-5524-4D06-89FE-59CA438FDC59}" destId="{CBE69F8F-A3DF-45D6-923E-6AAE4DADD650}" srcOrd="0" destOrd="0" parTransId="{7DFC431A-30C8-40EF-9EE5-3D0B52AF08ED}" sibTransId="{9CF1E765-B7B4-4F7B-840D-DAA6920CA220}"/>
    <dgm:cxn modelId="{C47432A7-9B96-4BB3-A3B0-0961B5C3A30E}" type="presOf" srcId="{1717DCB8-5524-4D06-89FE-59CA438FDC59}" destId="{7B4C3468-ACCF-4DBD-A5AB-E93303ACACAF}" srcOrd="0" destOrd="0" presId="urn:microsoft.com/office/officeart/2005/8/layout/hList9"/>
    <dgm:cxn modelId="{BEFE61D3-875E-4F27-B07E-33C10A8CB86D}" type="presOf" srcId="{0DEB3FE7-3C33-4933-ACEA-BF4139324B09}" destId="{13556771-851A-4E65-BB40-5B36CE6C7F91}" srcOrd="0" destOrd="0" presId="urn:microsoft.com/office/officeart/2005/8/layout/hList9"/>
    <dgm:cxn modelId="{49E65896-15E1-4FB1-815D-65A5CC17F224}" type="presOf" srcId="{79A8507E-2BF2-428A-8D16-974C9DAB4C64}" destId="{09669894-EEE8-4441-888C-E8358EF88EB5}" srcOrd="0" destOrd="0" presId="urn:microsoft.com/office/officeart/2005/8/layout/hList9"/>
    <dgm:cxn modelId="{DB8B6B55-A24A-4717-BFCE-70AF93290F11}" type="presOf" srcId="{7FBFBA6A-4217-418B-B048-0818B585D82A}" destId="{8982EF3A-F581-458F-BF17-641FC8BAF3A4}" srcOrd="0" destOrd="0" presId="urn:microsoft.com/office/officeart/2005/8/layout/hList9"/>
    <dgm:cxn modelId="{1B243A9A-2455-4B4D-BCA4-DB2D6DC3F048}" type="presOf" srcId="{C5805F2F-E49B-4597-9711-E75E301047B0}" destId="{A3F3CD5E-80C8-4957-906B-DBDBADC93D7E}" srcOrd="1" destOrd="0" presId="urn:microsoft.com/office/officeart/2005/8/layout/hList9"/>
    <dgm:cxn modelId="{30F4DCE0-E38B-4F80-80B5-E61F5B0C8191}" srcId="{7FBFBA6A-4217-418B-B048-0818B585D82A}" destId="{45126B84-E887-4FF0-9BE9-DD390DFCFDBC}" srcOrd="0" destOrd="0" parTransId="{E038BF36-A805-41C0-8AA5-3C9A6B236051}" sibTransId="{26DE6A27-66DE-4C8A-85AA-3C15E83B9B3E}"/>
    <dgm:cxn modelId="{99CCEF72-FF7E-4A1E-813E-CAFC9497E14C}" srcId="{0DEB3FE7-3C33-4933-ACEA-BF4139324B09}" destId="{79A8507E-2BF2-428A-8D16-974C9DAB4C64}" srcOrd="1" destOrd="0" parTransId="{7AD98CFE-1230-414D-856A-678F5158D988}" sibTransId="{DE1DC54E-AD4B-485A-ABAE-73AB932A004D}"/>
    <dgm:cxn modelId="{C5DF3CA2-93D2-401E-8696-706872BF6FCE}" type="presOf" srcId="{45126B84-E887-4FF0-9BE9-DD390DFCFDBC}" destId="{D1F4E714-D59F-4066-BE41-E87AA3B58465}" srcOrd="1" destOrd="0" presId="urn:microsoft.com/office/officeart/2005/8/layout/hList9"/>
    <dgm:cxn modelId="{78B53087-B4FA-4332-B93B-DCD051623D49}" type="presParOf" srcId="{13556771-851A-4E65-BB40-5B36CE6C7F91}" destId="{E795757C-C213-44B4-849F-7C0977691824}" srcOrd="0" destOrd="0" presId="urn:microsoft.com/office/officeart/2005/8/layout/hList9"/>
    <dgm:cxn modelId="{FE581DF3-6D18-4A2A-B43B-FB9758E0378E}" type="presParOf" srcId="{13556771-851A-4E65-BB40-5B36CE6C7F91}" destId="{B1D58A22-9F02-40EC-9B74-D66D0C00F8D1}" srcOrd="1" destOrd="0" presId="urn:microsoft.com/office/officeart/2005/8/layout/hList9"/>
    <dgm:cxn modelId="{07DC5F83-61F4-49AB-A24C-3D7FEDF98B6B}" type="presParOf" srcId="{B1D58A22-9F02-40EC-9B74-D66D0C00F8D1}" destId="{DEB9CD0F-AC2E-49B7-BD16-0D7991E01951}" srcOrd="0" destOrd="0" presId="urn:microsoft.com/office/officeart/2005/8/layout/hList9"/>
    <dgm:cxn modelId="{852971BE-CBC6-4F2A-A439-8CC99C064B6A}" type="presParOf" srcId="{B1D58A22-9F02-40EC-9B74-D66D0C00F8D1}" destId="{47FC48D3-B2C7-4C0C-89C6-9997BF6841E3}" srcOrd="1" destOrd="0" presId="urn:microsoft.com/office/officeart/2005/8/layout/hList9"/>
    <dgm:cxn modelId="{662313B1-A46D-4AE7-961B-BCB34DA304A0}" type="presParOf" srcId="{47FC48D3-B2C7-4C0C-89C6-9997BF6841E3}" destId="{902A7FB3-F019-4A81-8709-DD0ABEA14A2E}" srcOrd="0" destOrd="0" presId="urn:microsoft.com/office/officeart/2005/8/layout/hList9"/>
    <dgm:cxn modelId="{BDDDB2F7-651E-41D4-B6FF-BE9F1CAD4F36}" type="presParOf" srcId="{47FC48D3-B2C7-4C0C-89C6-9997BF6841E3}" destId="{D1F4E714-D59F-4066-BE41-E87AA3B58465}" srcOrd="1" destOrd="0" presId="urn:microsoft.com/office/officeart/2005/8/layout/hList9"/>
    <dgm:cxn modelId="{4A110A33-EAB4-4D5A-8902-DF7BA043F800}" type="presParOf" srcId="{13556771-851A-4E65-BB40-5B36CE6C7F91}" destId="{2788D057-55B8-45B6-95CA-57822E1EDD10}" srcOrd="2" destOrd="0" presId="urn:microsoft.com/office/officeart/2005/8/layout/hList9"/>
    <dgm:cxn modelId="{B4DDEF7F-CC77-4EEA-9F26-678184199EA6}" type="presParOf" srcId="{13556771-851A-4E65-BB40-5B36CE6C7F91}" destId="{8982EF3A-F581-458F-BF17-641FC8BAF3A4}" srcOrd="3" destOrd="0" presId="urn:microsoft.com/office/officeart/2005/8/layout/hList9"/>
    <dgm:cxn modelId="{B5EC0C19-47D6-4E7A-8BD1-CCD37EE0AAEB}" type="presParOf" srcId="{13556771-851A-4E65-BB40-5B36CE6C7F91}" destId="{035EF1F3-57AF-424E-A359-285962FF3E41}" srcOrd="4" destOrd="0" presId="urn:microsoft.com/office/officeart/2005/8/layout/hList9"/>
    <dgm:cxn modelId="{CC02CEED-9283-4D37-9296-BA16C3EE1510}" type="presParOf" srcId="{13556771-851A-4E65-BB40-5B36CE6C7F91}" destId="{E7673FEA-1837-40CE-BE91-127344C73151}" srcOrd="5" destOrd="0" presId="urn:microsoft.com/office/officeart/2005/8/layout/hList9"/>
    <dgm:cxn modelId="{55552220-B8FE-470E-90FC-BF9FA0DD64EB}" type="presParOf" srcId="{13556771-851A-4E65-BB40-5B36CE6C7F91}" destId="{C2164A56-A992-4B14-A872-834DDD6421F4}" srcOrd="6" destOrd="0" presId="urn:microsoft.com/office/officeart/2005/8/layout/hList9"/>
    <dgm:cxn modelId="{2C7C2B06-A238-4CF8-B7AA-527097EA0BE5}" type="presParOf" srcId="{C2164A56-A992-4B14-A872-834DDD6421F4}" destId="{ED433DF9-AAEE-46EF-8F87-16E150525B5A}" srcOrd="0" destOrd="0" presId="urn:microsoft.com/office/officeart/2005/8/layout/hList9"/>
    <dgm:cxn modelId="{639F2900-ADB0-49C1-9956-43C6E3A5CF89}" type="presParOf" srcId="{C2164A56-A992-4B14-A872-834DDD6421F4}" destId="{E91B3D30-2589-4075-9771-231423DE5939}" srcOrd="1" destOrd="0" presId="urn:microsoft.com/office/officeart/2005/8/layout/hList9"/>
    <dgm:cxn modelId="{408B0FB7-4332-48C1-A4D3-125F76AD85E9}" type="presParOf" srcId="{E91B3D30-2589-4075-9771-231423DE5939}" destId="{EAE8791C-7621-4E70-9F41-839A1BDCDB20}" srcOrd="0" destOrd="0" presId="urn:microsoft.com/office/officeart/2005/8/layout/hList9"/>
    <dgm:cxn modelId="{F88F208C-F9E3-4643-8954-52E258213338}" type="presParOf" srcId="{E91B3D30-2589-4075-9771-231423DE5939}" destId="{E7127D4D-4DCB-40EF-9EC0-E849124BC31A}" srcOrd="1" destOrd="0" presId="urn:microsoft.com/office/officeart/2005/8/layout/hList9"/>
    <dgm:cxn modelId="{3B787F63-E3AA-43E3-9225-5C6453F533F7}" type="presParOf" srcId="{13556771-851A-4E65-BB40-5B36CE6C7F91}" destId="{301F01F9-4C24-4948-8291-1FDC3E4268A6}" srcOrd="7" destOrd="0" presId="urn:microsoft.com/office/officeart/2005/8/layout/hList9"/>
    <dgm:cxn modelId="{10FE17C5-EBE9-449B-A32D-8F571D523AE3}" type="presParOf" srcId="{13556771-851A-4E65-BB40-5B36CE6C7F91}" destId="{09669894-EEE8-4441-888C-E8358EF88EB5}" srcOrd="8" destOrd="0" presId="urn:microsoft.com/office/officeart/2005/8/layout/hList9"/>
    <dgm:cxn modelId="{E5D94827-623C-41A1-A133-6B21D39BB56E}" type="presParOf" srcId="{13556771-851A-4E65-BB40-5B36CE6C7F91}" destId="{EDA54543-A318-4030-B36A-455E71194321}" srcOrd="9" destOrd="0" presId="urn:microsoft.com/office/officeart/2005/8/layout/hList9"/>
    <dgm:cxn modelId="{BBACD4A3-9509-470D-85D6-F9270462CD07}" type="presParOf" srcId="{13556771-851A-4E65-BB40-5B36CE6C7F91}" destId="{BC2BD3BA-EAAB-4DCD-B516-4734FE9FE461}" srcOrd="10" destOrd="0" presId="urn:microsoft.com/office/officeart/2005/8/layout/hList9"/>
    <dgm:cxn modelId="{0FF79131-79B1-458C-83C5-586BB20FDDF2}" type="presParOf" srcId="{13556771-851A-4E65-BB40-5B36CE6C7F91}" destId="{F45D3910-B89C-4583-B913-12FD0760BA33}" srcOrd="11" destOrd="0" presId="urn:microsoft.com/office/officeart/2005/8/layout/hList9"/>
    <dgm:cxn modelId="{F4C8A7CA-1D2F-4ED4-96AB-A1B1DD159D1A}" type="presParOf" srcId="{F45D3910-B89C-4583-B913-12FD0760BA33}" destId="{3A4D78A0-6595-43F1-A98A-883611C998EE}" srcOrd="0" destOrd="0" presId="urn:microsoft.com/office/officeart/2005/8/layout/hList9"/>
    <dgm:cxn modelId="{59CBD2E5-6B6C-4576-A54C-1C3470DDA0E5}" type="presParOf" srcId="{F45D3910-B89C-4583-B913-12FD0760BA33}" destId="{28ED4E1D-DF0D-4E10-BE75-612308C615F0}" srcOrd="1" destOrd="0" presId="urn:microsoft.com/office/officeart/2005/8/layout/hList9"/>
    <dgm:cxn modelId="{2B23EFC5-25D1-4357-A215-96BDF3B9B0AD}" type="presParOf" srcId="{28ED4E1D-DF0D-4E10-BE75-612308C615F0}" destId="{CF82B1B3-AD8D-4BAA-A35F-283262CFA2F5}" srcOrd="0" destOrd="0" presId="urn:microsoft.com/office/officeart/2005/8/layout/hList9"/>
    <dgm:cxn modelId="{238EF257-A314-44E9-A87F-5D8987082A16}" type="presParOf" srcId="{28ED4E1D-DF0D-4E10-BE75-612308C615F0}" destId="{A3F3CD5E-80C8-4957-906B-DBDBADC93D7E}" srcOrd="1" destOrd="0" presId="urn:microsoft.com/office/officeart/2005/8/layout/hList9"/>
    <dgm:cxn modelId="{87AA1ACE-64C5-4018-95F6-A7B641C30AA5}" type="presParOf" srcId="{13556771-851A-4E65-BB40-5B36CE6C7F91}" destId="{808A609F-F506-40C2-966F-DA03506848A5}" srcOrd="12" destOrd="0" presId="urn:microsoft.com/office/officeart/2005/8/layout/hList9"/>
    <dgm:cxn modelId="{0C8C70AA-EA1D-442D-BB5E-A8E6B0155775}" type="presParOf" srcId="{13556771-851A-4E65-BB40-5B36CE6C7F91}" destId="{11FA6524-FABE-4869-8D92-9561676E32A2}" srcOrd="13" destOrd="0" presId="urn:microsoft.com/office/officeart/2005/8/layout/hList9"/>
    <dgm:cxn modelId="{6611BF0F-E78D-4572-8ADC-EB81DF3ADD49}" type="presParOf" srcId="{13556771-851A-4E65-BB40-5B36CE6C7F91}" destId="{23C0E3D1-AF07-425F-88A7-13752354030F}" srcOrd="14" destOrd="0" presId="urn:microsoft.com/office/officeart/2005/8/layout/hList9"/>
    <dgm:cxn modelId="{4EF5DA37-0EF6-4308-8656-EE7A1883CCBE}" type="presParOf" srcId="{13556771-851A-4E65-BB40-5B36CE6C7F91}" destId="{B82EA76D-9ABC-4E88-B376-081962653AFA}" srcOrd="15" destOrd="0" presId="urn:microsoft.com/office/officeart/2005/8/layout/hList9"/>
    <dgm:cxn modelId="{4C71BCDB-577E-4472-8056-5FF78FC3BDBF}" type="presParOf" srcId="{13556771-851A-4E65-BB40-5B36CE6C7F91}" destId="{DDF86C14-EC93-471C-B428-7FD5AE6E6EA9}" srcOrd="16" destOrd="0" presId="urn:microsoft.com/office/officeart/2005/8/layout/hList9"/>
    <dgm:cxn modelId="{BE21514C-50F5-4DA0-92D7-1931F86921B8}" type="presParOf" srcId="{DDF86C14-EC93-471C-B428-7FD5AE6E6EA9}" destId="{1D1A0DD5-E45E-441F-9C59-C222498B322A}" srcOrd="0" destOrd="0" presId="urn:microsoft.com/office/officeart/2005/8/layout/hList9"/>
    <dgm:cxn modelId="{CA6C4A09-2EA2-4353-8002-AD8966BD3F92}" type="presParOf" srcId="{DDF86C14-EC93-471C-B428-7FD5AE6E6EA9}" destId="{04E7B4F7-205A-4024-A8B1-8C9FF6C8DCED}" srcOrd="1" destOrd="0" presId="urn:microsoft.com/office/officeart/2005/8/layout/hList9"/>
    <dgm:cxn modelId="{0CABB6B6-1408-43DB-86F5-6F6496AA89F9}" type="presParOf" srcId="{04E7B4F7-205A-4024-A8B1-8C9FF6C8DCED}" destId="{A1474DA2-2931-4ADF-B1A4-5D6430A05323}" srcOrd="0" destOrd="0" presId="urn:microsoft.com/office/officeart/2005/8/layout/hList9"/>
    <dgm:cxn modelId="{F5C539AE-1A83-4751-8A2E-1E116F759366}" type="presParOf" srcId="{04E7B4F7-205A-4024-A8B1-8C9FF6C8DCED}" destId="{FEEED916-5807-4CD3-B90C-F6BC154EE850}" srcOrd="1" destOrd="0" presId="urn:microsoft.com/office/officeart/2005/8/layout/hList9"/>
    <dgm:cxn modelId="{CC9CFC20-F223-4CB1-B80F-27FAE3469713}" type="presParOf" srcId="{13556771-851A-4E65-BB40-5B36CE6C7F91}" destId="{1B51281D-4E0E-4BF4-A593-A4C58A63DBB7}" srcOrd="17" destOrd="0" presId="urn:microsoft.com/office/officeart/2005/8/layout/hList9"/>
    <dgm:cxn modelId="{1393791E-4B98-46BF-857F-8ABF8886583D}" type="presParOf" srcId="{13556771-851A-4E65-BB40-5B36CE6C7F91}" destId="{7B4C3468-ACCF-4DBD-A5AB-E93303ACACAF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EB3FE7-3C33-4933-ACEA-BF4139324B09}" type="doc">
      <dgm:prSet loTypeId="urn:microsoft.com/office/officeart/2005/8/layout/hList9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7FBFBA6A-4217-418B-B048-0818B585D82A}">
      <dgm:prSet phldrT="[文字]"/>
      <dgm:spPr/>
      <dgm:t>
        <a:bodyPr/>
        <a:lstStyle/>
        <a:p>
          <a:r>
            <a:rPr lang="zh-TW" dirty="0" smtClean="0"/>
            <a:t>風機運維人才</a:t>
          </a:r>
          <a:endParaRPr lang="zh-TW" altLang="en-US" dirty="0"/>
        </a:p>
      </dgm:t>
    </dgm:pt>
    <dgm:pt modelId="{AEF4A69C-5125-4B86-A5EA-92C3C605E601}" type="parTrans" cxnId="{3DFDD929-C16F-47BC-8E54-DAD5A739C38B}">
      <dgm:prSet/>
      <dgm:spPr/>
      <dgm:t>
        <a:bodyPr/>
        <a:lstStyle/>
        <a:p>
          <a:endParaRPr lang="zh-TW" altLang="en-US"/>
        </a:p>
      </dgm:t>
    </dgm:pt>
    <dgm:pt modelId="{F8F9BB96-3BDC-4498-80A0-7F6FA01C4B06}" type="sibTrans" cxnId="{3DFDD929-C16F-47BC-8E54-DAD5A739C38B}">
      <dgm:prSet/>
      <dgm:spPr/>
      <dgm:t>
        <a:bodyPr/>
        <a:lstStyle/>
        <a:p>
          <a:endParaRPr lang="zh-TW" altLang="en-US"/>
        </a:p>
      </dgm:t>
    </dgm:pt>
    <dgm:pt modelId="{79A8507E-2BF2-428A-8D16-974C9DAB4C64}">
      <dgm:prSet phldrT="[文字]"/>
      <dgm:spPr/>
      <dgm:t>
        <a:bodyPr/>
        <a:lstStyle/>
        <a:p>
          <a:r>
            <a:rPr lang="zh-TW" altLang="en-US" smtClean="0"/>
            <a:t>綠色金融人才</a:t>
          </a:r>
          <a:endParaRPr lang="zh-TW" altLang="en-US" dirty="0"/>
        </a:p>
      </dgm:t>
    </dgm:pt>
    <dgm:pt modelId="{7AD98CFE-1230-414D-856A-678F5158D988}" type="parTrans" cxnId="{99CCEF72-FF7E-4A1E-813E-CAFC9497E14C}">
      <dgm:prSet/>
      <dgm:spPr/>
      <dgm:t>
        <a:bodyPr/>
        <a:lstStyle/>
        <a:p>
          <a:endParaRPr lang="zh-TW" altLang="en-US"/>
        </a:p>
      </dgm:t>
    </dgm:pt>
    <dgm:pt modelId="{DE1DC54E-AD4B-485A-ABAE-73AB932A004D}" type="sibTrans" cxnId="{99CCEF72-FF7E-4A1E-813E-CAFC9497E14C}">
      <dgm:prSet/>
      <dgm:spPr/>
      <dgm:t>
        <a:bodyPr/>
        <a:lstStyle/>
        <a:p>
          <a:endParaRPr lang="zh-TW" altLang="en-US"/>
        </a:p>
      </dgm:t>
    </dgm:pt>
    <dgm:pt modelId="{68B41AC9-5E2B-457E-A171-919D0EAC119E}">
      <dgm:prSet phldrT="[文字]" custT="1"/>
      <dgm:spPr/>
      <dgm:t>
        <a:bodyPr/>
        <a:lstStyle/>
        <a:p>
          <a:r>
            <a:rPr lang="zh-TW" altLang="en-US" sz="1600" dirty="0" smtClean="0"/>
            <a:t>國內缺乏綠色金融相關的課程及人才養成訓練。</a:t>
          </a:r>
          <a:endParaRPr lang="en-US" altLang="zh-TW" sz="1600" dirty="0" smtClean="0"/>
        </a:p>
        <a:p>
          <a:r>
            <a:rPr lang="en-US" altLang="zh-TW" sz="1600" dirty="0" smtClean="0"/>
            <a:t>(</a:t>
          </a:r>
          <a:r>
            <a:rPr lang="zh-TW" altLang="en-US" sz="1600" dirty="0" smtClean="0"/>
            <a:t>如採購、風險評估、融資等</a:t>
          </a:r>
          <a:r>
            <a:rPr lang="en-US" altLang="zh-TW" sz="1600" dirty="0" smtClean="0"/>
            <a:t>)</a:t>
          </a:r>
          <a:endParaRPr lang="zh-TW" altLang="en-US" sz="1600" dirty="0"/>
        </a:p>
      </dgm:t>
    </dgm:pt>
    <dgm:pt modelId="{0B1B3122-C3F6-4631-A097-EE4306A75240}" type="parTrans" cxnId="{79FD35BD-B14B-40A9-933A-AF5228DC696A}">
      <dgm:prSet/>
      <dgm:spPr/>
      <dgm:t>
        <a:bodyPr/>
        <a:lstStyle/>
        <a:p>
          <a:endParaRPr lang="zh-TW" altLang="en-US"/>
        </a:p>
      </dgm:t>
    </dgm:pt>
    <dgm:pt modelId="{E581018B-1EE1-4074-9B63-EF7CCFAE5F00}" type="sibTrans" cxnId="{79FD35BD-B14B-40A9-933A-AF5228DC696A}">
      <dgm:prSet/>
      <dgm:spPr/>
      <dgm:t>
        <a:bodyPr/>
        <a:lstStyle/>
        <a:p>
          <a:endParaRPr lang="zh-TW" altLang="en-US"/>
        </a:p>
      </dgm:t>
    </dgm:pt>
    <dgm:pt modelId="{E33F531D-3E96-4A8F-875A-0F7E7128ABC0}">
      <dgm:prSet phldrT="[文字]"/>
      <dgm:spPr/>
      <dgm:t>
        <a:bodyPr/>
        <a:lstStyle/>
        <a:p>
          <a:r>
            <a:rPr lang="zh-TW" altLang="en-US" dirty="0" smtClean="0"/>
            <a:t>職業潛水人才</a:t>
          </a:r>
          <a:endParaRPr lang="zh-TW" altLang="en-US" dirty="0"/>
        </a:p>
      </dgm:t>
    </dgm:pt>
    <dgm:pt modelId="{5AB531FC-FFCD-4C4C-9395-DDE1B1C005AB}" type="parTrans" cxnId="{FA36FB6A-ABF0-4FA2-927C-DB6C361D2B03}">
      <dgm:prSet/>
      <dgm:spPr/>
      <dgm:t>
        <a:bodyPr/>
        <a:lstStyle/>
        <a:p>
          <a:endParaRPr lang="zh-TW" altLang="en-US"/>
        </a:p>
      </dgm:t>
    </dgm:pt>
    <dgm:pt modelId="{74393F2C-6D17-4E14-9BA4-5CDD6611CC3F}" type="sibTrans" cxnId="{FA36FB6A-ABF0-4FA2-927C-DB6C361D2B03}">
      <dgm:prSet/>
      <dgm:spPr/>
      <dgm:t>
        <a:bodyPr/>
        <a:lstStyle/>
        <a:p>
          <a:endParaRPr lang="zh-TW" altLang="en-US"/>
        </a:p>
      </dgm:t>
    </dgm:pt>
    <dgm:pt modelId="{C5805F2F-E49B-4597-9711-E75E301047B0}">
      <dgm:prSet phldrT="[文字]" custT="1"/>
      <dgm:spPr/>
      <dgm:t>
        <a:bodyPr/>
        <a:lstStyle/>
        <a:p>
          <a:r>
            <a:rPr lang="zh-TW" altLang="en-US" sz="1600" dirty="0" smtClean="0"/>
            <a:t>缺少水下工作專業人員及缺乏水下作業技術訓練</a:t>
          </a:r>
          <a:endParaRPr lang="zh-TW" altLang="en-US" sz="1600" dirty="0"/>
        </a:p>
      </dgm:t>
    </dgm:pt>
    <dgm:pt modelId="{143173D3-D132-4AD3-B534-2F35F710A740}" type="parTrans" cxnId="{A8D910EF-F2FB-44D7-BB20-34ADA8A2E2E5}">
      <dgm:prSet/>
      <dgm:spPr/>
      <dgm:t>
        <a:bodyPr/>
        <a:lstStyle/>
        <a:p>
          <a:endParaRPr lang="zh-TW" altLang="en-US"/>
        </a:p>
      </dgm:t>
    </dgm:pt>
    <dgm:pt modelId="{1C421615-8F41-48AF-B9AC-C42423614F81}" type="sibTrans" cxnId="{A8D910EF-F2FB-44D7-BB20-34ADA8A2E2E5}">
      <dgm:prSet/>
      <dgm:spPr/>
      <dgm:t>
        <a:bodyPr/>
        <a:lstStyle/>
        <a:p>
          <a:endParaRPr lang="zh-TW" altLang="en-US"/>
        </a:p>
      </dgm:t>
    </dgm:pt>
    <dgm:pt modelId="{1717DCB8-5524-4D06-89FE-59CA438FDC59}">
      <dgm:prSet phldrT="[文字]"/>
      <dgm:spPr/>
      <dgm:t>
        <a:bodyPr/>
        <a:lstStyle/>
        <a:p>
          <a:r>
            <a:rPr lang="zh-TW" altLang="en-US" dirty="0" smtClean="0"/>
            <a:t>共通職能</a:t>
          </a:r>
          <a:endParaRPr lang="zh-TW" altLang="en-US" dirty="0"/>
        </a:p>
      </dgm:t>
    </dgm:pt>
    <dgm:pt modelId="{DBEEAFC0-02E4-4964-A9DE-5659A8E320C4}" type="parTrans" cxnId="{4FC8031F-41C1-4D15-BF4F-27846A707801}">
      <dgm:prSet/>
      <dgm:spPr/>
      <dgm:t>
        <a:bodyPr/>
        <a:lstStyle/>
        <a:p>
          <a:endParaRPr lang="zh-TW" altLang="en-US"/>
        </a:p>
      </dgm:t>
    </dgm:pt>
    <dgm:pt modelId="{03482DE0-D7B9-4E46-918F-247747929A18}" type="sibTrans" cxnId="{4FC8031F-41C1-4D15-BF4F-27846A707801}">
      <dgm:prSet/>
      <dgm:spPr/>
      <dgm:t>
        <a:bodyPr/>
        <a:lstStyle/>
        <a:p>
          <a:endParaRPr lang="zh-TW" altLang="en-US"/>
        </a:p>
      </dgm:t>
    </dgm:pt>
    <dgm:pt modelId="{4A781856-FEBB-4CE7-8885-C3336C80F17B}">
      <dgm:prSet phldrT="[文字]" custT="1"/>
      <dgm:spPr/>
      <dgm:t>
        <a:bodyPr/>
        <a:lstStyle/>
        <a:p>
          <a:r>
            <a:rPr lang="zh-TW" altLang="en-US" sz="1600" dirty="0" smtClean="0"/>
            <a:t>外語能力、團隊合作、溝通能力</a:t>
          </a:r>
          <a:endParaRPr lang="zh-TW" altLang="en-US" sz="1600" dirty="0"/>
        </a:p>
      </dgm:t>
    </dgm:pt>
    <dgm:pt modelId="{16CFBC29-A9AB-4741-9196-A3067B51910C}" type="parTrans" cxnId="{2A7DD21E-4797-4ECD-A20B-996969082D84}">
      <dgm:prSet/>
      <dgm:spPr/>
      <dgm:t>
        <a:bodyPr/>
        <a:lstStyle/>
        <a:p>
          <a:endParaRPr lang="zh-TW" altLang="en-US"/>
        </a:p>
      </dgm:t>
    </dgm:pt>
    <dgm:pt modelId="{8ACB96AE-3C33-4DFB-A58C-E5EF12EC7F43}" type="sibTrans" cxnId="{2A7DD21E-4797-4ECD-A20B-996969082D84}">
      <dgm:prSet/>
      <dgm:spPr/>
      <dgm:t>
        <a:bodyPr/>
        <a:lstStyle/>
        <a:p>
          <a:endParaRPr lang="zh-TW" altLang="en-US"/>
        </a:p>
      </dgm:t>
    </dgm:pt>
    <dgm:pt modelId="{1D2F6070-C12A-4E65-9BEA-0FC88BC81E06}">
      <dgm:prSet phldrT="[文字]" custT="1"/>
      <dgm:spPr/>
      <dgm:t>
        <a:bodyPr/>
        <a:lstStyle/>
        <a:p>
          <a:r>
            <a:rPr lang="zh-TW" altLang="en-US" sz="1600" dirty="0" smtClean="0"/>
            <a:t>人力不夠，需要高空作業，膽大心細。</a:t>
          </a:r>
          <a:endParaRPr lang="zh-TW" altLang="en-US" sz="1600" dirty="0"/>
        </a:p>
      </dgm:t>
    </dgm:pt>
    <dgm:pt modelId="{1CB59628-6EDA-402B-8D91-EF9D804D49B7}" type="parTrans" cxnId="{BFCD0FC5-7648-4F98-9A3E-18AFBC9C960C}">
      <dgm:prSet/>
      <dgm:spPr/>
      <dgm:t>
        <a:bodyPr/>
        <a:lstStyle/>
        <a:p>
          <a:endParaRPr lang="zh-TW" altLang="en-US"/>
        </a:p>
      </dgm:t>
    </dgm:pt>
    <dgm:pt modelId="{C405409D-37A8-4E8D-B629-7FCA6728119E}" type="sibTrans" cxnId="{BFCD0FC5-7648-4F98-9A3E-18AFBC9C960C}">
      <dgm:prSet/>
      <dgm:spPr/>
      <dgm:t>
        <a:bodyPr/>
        <a:lstStyle/>
        <a:p>
          <a:endParaRPr lang="zh-TW" altLang="en-US"/>
        </a:p>
      </dgm:t>
    </dgm:pt>
    <dgm:pt modelId="{13556771-851A-4E65-BB40-5B36CE6C7F91}" type="pres">
      <dgm:prSet presAssocID="{0DEB3FE7-3C33-4933-ACEA-BF4139324B0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E795757C-C213-44B4-849F-7C0977691824}" type="pres">
      <dgm:prSet presAssocID="{7FBFBA6A-4217-418B-B048-0818B585D82A}" presName="posSpace" presStyleCnt="0"/>
      <dgm:spPr/>
      <dgm:t>
        <a:bodyPr/>
        <a:lstStyle/>
        <a:p>
          <a:endParaRPr lang="zh-TW" altLang="en-US"/>
        </a:p>
      </dgm:t>
    </dgm:pt>
    <dgm:pt modelId="{B1D58A22-9F02-40EC-9B74-D66D0C00F8D1}" type="pres">
      <dgm:prSet presAssocID="{7FBFBA6A-4217-418B-B048-0818B585D82A}" presName="vertFlow" presStyleCnt="0"/>
      <dgm:spPr/>
      <dgm:t>
        <a:bodyPr/>
        <a:lstStyle/>
        <a:p>
          <a:endParaRPr lang="zh-TW" altLang="en-US"/>
        </a:p>
      </dgm:t>
    </dgm:pt>
    <dgm:pt modelId="{DEB9CD0F-AC2E-49B7-BD16-0D7991E01951}" type="pres">
      <dgm:prSet presAssocID="{7FBFBA6A-4217-418B-B048-0818B585D82A}" presName="topSpace" presStyleCnt="0"/>
      <dgm:spPr/>
      <dgm:t>
        <a:bodyPr/>
        <a:lstStyle/>
        <a:p>
          <a:endParaRPr lang="zh-TW" altLang="en-US"/>
        </a:p>
      </dgm:t>
    </dgm:pt>
    <dgm:pt modelId="{47FC48D3-B2C7-4C0C-89C6-9997BF6841E3}" type="pres">
      <dgm:prSet presAssocID="{7FBFBA6A-4217-418B-B048-0818B585D82A}" presName="firstComp" presStyleCnt="0"/>
      <dgm:spPr/>
      <dgm:t>
        <a:bodyPr/>
        <a:lstStyle/>
        <a:p>
          <a:endParaRPr lang="zh-TW" altLang="en-US"/>
        </a:p>
      </dgm:t>
    </dgm:pt>
    <dgm:pt modelId="{902A7FB3-F019-4A81-8709-DD0ABEA14A2E}" type="pres">
      <dgm:prSet presAssocID="{7FBFBA6A-4217-418B-B048-0818B585D82A}" presName="firstChild" presStyleLbl="bgAccFollowNode1" presStyleIdx="0" presStyleCnt="4" custScaleY="323021"/>
      <dgm:spPr/>
      <dgm:t>
        <a:bodyPr/>
        <a:lstStyle/>
        <a:p>
          <a:endParaRPr lang="zh-TW" altLang="en-US"/>
        </a:p>
      </dgm:t>
    </dgm:pt>
    <dgm:pt modelId="{D1F4E714-D59F-4066-BE41-E87AA3B58465}" type="pres">
      <dgm:prSet presAssocID="{7FBFBA6A-4217-418B-B048-0818B585D82A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88D057-55B8-45B6-95CA-57822E1EDD10}" type="pres">
      <dgm:prSet presAssocID="{7FBFBA6A-4217-418B-B048-0818B585D82A}" presName="negSpace" presStyleCnt="0"/>
      <dgm:spPr/>
      <dgm:t>
        <a:bodyPr/>
        <a:lstStyle/>
        <a:p>
          <a:endParaRPr lang="zh-TW" altLang="en-US"/>
        </a:p>
      </dgm:t>
    </dgm:pt>
    <dgm:pt modelId="{8982EF3A-F581-458F-BF17-641FC8BAF3A4}" type="pres">
      <dgm:prSet presAssocID="{7FBFBA6A-4217-418B-B048-0818B585D82A}" presName="circle" presStyleLbl="node1" presStyleIdx="0" presStyleCnt="4" custLinFactNeighborX="-8720" custLinFactNeighborY="-18471"/>
      <dgm:spPr/>
      <dgm:t>
        <a:bodyPr/>
        <a:lstStyle/>
        <a:p>
          <a:endParaRPr lang="zh-TW" altLang="en-US"/>
        </a:p>
      </dgm:t>
    </dgm:pt>
    <dgm:pt modelId="{035EF1F3-57AF-424E-A359-285962FF3E41}" type="pres">
      <dgm:prSet presAssocID="{F8F9BB96-3BDC-4498-80A0-7F6FA01C4B06}" presName="transSpace" presStyleCnt="0"/>
      <dgm:spPr/>
      <dgm:t>
        <a:bodyPr/>
        <a:lstStyle/>
        <a:p>
          <a:endParaRPr lang="zh-TW" altLang="en-US"/>
        </a:p>
      </dgm:t>
    </dgm:pt>
    <dgm:pt modelId="{E7673FEA-1837-40CE-BE91-127344C73151}" type="pres">
      <dgm:prSet presAssocID="{79A8507E-2BF2-428A-8D16-974C9DAB4C64}" presName="posSpace" presStyleCnt="0"/>
      <dgm:spPr/>
      <dgm:t>
        <a:bodyPr/>
        <a:lstStyle/>
        <a:p>
          <a:endParaRPr lang="zh-TW" altLang="en-US"/>
        </a:p>
      </dgm:t>
    </dgm:pt>
    <dgm:pt modelId="{C2164A56-A992-4B14-A872-834DDD6421F4}" type="pres">
      <dgm:prSet presAssocID="{79A8507E-2BF2-428A-8D16-974C9DAB4C64}" presName="vertFlow" presStyleCnt="0"/>
      <dgm:spPr/>
      <dgm:t>
        <a:bodyPr/>
        <a:lstStyle/>
        <a:p>
          <a:endParaRPr lang="zh-TW" altLang="en-US"/>
        </a:p>
      </dgm:t>
    </dgm:pt>
    <dgm:pt modelId="{ED433DF9-AAEE-46EF-8F87-16E150525B5A}" type="pres">
      <dgm:prSet presAssocID="{79A8507E-2BF2-428A-8D16-974C9DAB4C64}" presName="topSpace" presStyleCnt="0"/>
      <dgm:spPr/>
      <dgm:t>
        <a:bodyPr/>
        <a:lstStyle/>
        <a:p>
          <a:endParaRPr lang="zh-TW" altLang="en-US"/>
        </a:p>
      </dgm:t>
    </dgm:pt>
    <dgm:pt modelId="{E91B3D30-2589-4075-9771-231423DE5939}" type="pres">
      <dgm:prSet presAssocID="{79A8507E-2BF2-428A-8D16-974C9DAB4C64}" presName="firstComp" presStyleCnt="0"/>
      <dgm:spPr/>
      <dgm:t>
        <a:bodyPr/>
        <a:lstStyle/>
        <a:p>
          <a:endParaRPr lang="zh-TW" altLang="en-US"/>
        </a:p>
      </dgm:t>
    </dgm:pt>
    <dgm:pt modelId="{EAE8791C-7621-4E70-9F41-839A1BDCDB20}" type="pres">
      <dgm:prSet presAssocID="{79A8507E-2BF2-428A-8D16-974C9DAB4C64}" presName="firstChild" presStyleLbl="bgAccFollowNode1" presStyleIdx="1" presStyleCnt="4" custScaleY="323021"/>
      <dgm:spPr/>
      <dgm:t>
        <a:bodyPr/>
        <a:lstStyle/>
        <a:p>
          <a:endParaRPr lang="zh-TW" altLang="en-US"/>
        </a:p>
      </dgm:t>
    </dgm:pt>
    <dgm:pt modelId="{E7127D4D-4DCB-40EF-9EC0-E849124BC31A}" type="pres">
      <dgm:prSet presAssocID="{79A8507E-2BF2-428A-8D16-974C9DAB4C64}" presName="first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1F01F9-4C24-4948-8291-1FDC3E4268A6}" type="pres">
      <dgm:prSet presAssocID="{79A8507E-2BF2-428A-8D16-974C9DAB4C64}" presName="negSpace" presStyleCnt="0"/>
      <dgm:spPr/>
      <dgm:t>
        <a:bodyPr/>
        <a:lstStyle/>
        <a:p>
          <a:endParaRPr lang="zh-TW" altLang="en-US"/>
        </a:p>
      </dgm:t>
    </dgm:pt>
    <dgm:pt modelId="{09669894-EEE8-4441-888C-E8358EF88EB5}" type="pres">
      <dgm:prSet presAssocID="{79A8507E-2BF2-428A-8D16-974C9DAB4C64}" presName="circle" presStyleLbl="node1" presStyleIdx="1" presStyleCnt="4"/>
      <dgm:spPr/>
      <dgm:t>
        <a:bodyPr/>
        <a:lstStyle/>
        <a:p>
          <a:endParaRPr lang="zh-TW" altLang="en-US"/>
        </a:p>
      </dgm:t>
    </dgm:pt>
    <dgm:pt modelId="{EDA54543-A318-4030-B36A-455E71194321}" type="pres">
      <dgm:prSet presAssocID="{DE1DC54E-AD4B-485A-ABAE-73AB932A004D}" presName="transSpace" presStyleCnt="0"/>
      <dgm:spPr/>
      <dgm:t>
        <a:bodyPr/>
        <a:lstStyle/>
        <a:p>
          <a:endParaRPr lang="zh-TW" altLang="en-US"/>
        </a:p>
      </dgm:t>
    </dgm:pt>
    <dgm:pt modelId="{BC2BD3BA-EAAB-4DCD-B516-4734FE9FE461}" type="pres">
      <dgm:prSet presAssocID="{E33F531D-3E96-4A8F-875A-0F7E7128ABC0}" presName="posSpace" presStyleCnt="0"/>
      <dgm:spPr/>
      <dgm:t>
        <a:bodyPr/>
        <a:lstStyle/>
        <a:p>
          <a:endParaRPr lang="zh-TW" altLang="en-US"/>
        </a:p>
      </dgm:t>
    </dgm:pt>
    <dgm:pt modelId="{F45D3910-B89C-4583-B913-12FD0760BA33}" type="pres">
      <dgm:prSet presAssocID="{E33F531D-3E96-4A8F-875A-0F7E7128ABC0}" presName="vertFlow" presStyleCnt="0"/>
      <dgm:spPr/>
      <dgm:t>
        <a:bodyPr/>
        <a:lstStyle/>
        <a:p>
          <a:endParaRPr lang="zh-TW" altLang="en-US"/>
        </a:p>
      </dgm:t>
    </dgm:pt>
    <dgm:pt modelId="{3A4D78A0-6595-43F1-A98A-883611C998EE}" type="pres">
      <dgm:prSet presAssocID="{E33F531D-3E96-4A8F-875A-0F7E7128ABC0}" presName="topSpace" presStyleCnt="0"/>
      <dgm:spPr/>
      <dgm:t>
        <a:bodyPr/>
        <a:lstStyle/>
        <a:p>
          <a:endParaRPr lang="zh-TW" altLang="en-US"/>
        </a:p>
      </dgm:t>
    </dgm:pt>
    <dgm:pt modelId="{28ED4E1D-DF0D-4E10-BE75-612308C615F0}" type="pres">
      <dgm:prSet presAssocID="{E33F531D-3E96-4A8F-875A-0F7E7128ABC0}" presName="firstComp" presStyleCnt="0"/>
      <dgm:spPr/>
      <dgm:t>
        <a:bodyPr/>
        <a:lstStyle/>
        <a:p>
          <a:endParaRPr lang="zh-TW" altLang="en-US"/>
        </a:p>
      </dgm:t>
    </dgm:pt>
    <dgm:pt modelId="{CF82B1B3-AD8D-4BAA-A35F-283262CFA2F5}" type="pres">
      <dgm:prSet presAssocID="{E33F531D-3E96-4A8F-875A-0F7E7128ABC0}" presName="firstChild" presStyleLbl="bgAccFollowNode1" presStyleIdx="2" presStyleCnt="4" custScaleY="330213"/>
      <dgm:spPr/>
      <dgm:t>
        <a:bodyPr/>
        <a:lstStyle/>
        <a:p>
          <a:endParaRPr lang="zh-TW" altLang="en-US"/>
        </a:p>
      </dgm:t>
    </dgm:pt>
    <dgm:pt modelId="{A3F3CD5E-80C8-4957-906B-DBDBADC93D7E}" type="pres">
      <dgm:prSet presAssocID="{E33F531D-3E96-4A8F-875A-0F7E7128ABC0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8A609F-F506-40C2-966F-DA03506848A5}" type="pres">
      <dgm:prSet presAssocID="{E33F531D-3E96-4A8F-875A-0F7E7128ABC0}" presName="negSpace" presStyleCnt="0"/>
      <dgm:spPr/>
      <dgm:t>
        <a:bodyPr/>
        <a:lstStyle/>
        <a:p>
          <a:endParaRPr lang="zh-TW" altLang="en-US"/>
        </a:p>
      </dgm:t>
    </dgm:pt>
    <dgm:pt modelId="{11FA6524-FABE-4869-8D92-9561676E32A2}" type="pres">
      <dgm:prSet presAssocID="{E33F531D-3E96-4A8F-875A-0F7E7128ABC0}" presName="circle" presStyleLbl="node1" presStyleIdx="2" presStyleCnt="4"/>
      <dgm:spPr/>
      <dgm:t>
        <a:bodyPr/>
        <a:lstStyle/>
        <a:p>
          <a:endParaRPr lang="zh-TW" altLang="en-US"/>
        </a:p>
      </dgm:t>
    </dgm:pt>
    <dgm:pt modelId="{23C0E3D1-AF07-425F-88A7-13752354030F}" type="pres">
      <dgm:prSet presAssocID="{74393F2C-6D17-4E14-9BA4-5CDD6611CC3F}" presName="transSpace" presStyleCnt="0"/>
      <dgm:spPr/>
      <dgm:t>
        <a:bodyPr/>
        <a:lstStyle/>
        <a:p>
          <a:endParaRPr lang="zh-TW" altLang="en-US"/>
        </a:p>
      </dgm:t>
    </dgm:pt>
    <dgm:pt modelId="{B82EA76D-9ABC-4E88-B376-081962653AFA}" type="pres">
      <dgm:prSet presAssocID="{1717DCB8-5524-4D06-89FE-59CA438FDC59}" presName="posSpace" presStyleCnt="0"/>
      <dgm:spPr/>
      <dgm:t>
        <a:bodyPr/>
        <a:lstStyle/>
        <a:p>
          <a:endParaRPr lang="zh-TW" altLang="en-US"/>
        </a:p>
      </dgm:t>
    </dgm:pt>
    <dgm:pt modelId="{DDF86C14-EC93-471C-B428-7FD5AE6E6EA9}" type="pres">
      <dgm:prSet presAssocID="{1717DCB8-5524-4D06-89FE-59CA438FDC59}" presName="vertFlow" presStyleCnt="0"/>
      <dgm:spPr/>
      <dgm:t>
        <a:bodyPr/>
        <a:lstStyle/>
        <a:p>
          <a:endParaRPr lang="zh-TW" altLang="en-US"/>
        </a:p>
      </dgm:t>
    </dgm:pt>
    <dgm:pt modelId="{1D1A0DD5-E45E-441F-9C59-C222498B322A}" type="pres">
      <dgm:prSet presAssocID="{1717DCB8-5524-4D06-89FE-59CA438FDC59}" presName="topSpace" presStyleCnt="0"/>
      <dgm:spPr/>
      <dgm:t>
        <a:bodyPr/>
        <a:lstStyle/>
        <a:p>
          <a:endParaRPr lang="zh-TW" altLang="en-US"/>
        </a:p>
      </dgm:t>
    </dgm:pt>
    <dgm:pt modelId="{04E7B4F7-205A-4024-A8B1-8C9FF6C8DCED}" type="pres">
      <dgm:prSet presAssocID="{1717DCB8-5524-4D06-89FE-59CA438FDC59}" presName="firstComp" presStyleCnt="0"/>
      <dgm:spPr/>
      <dgm:t>
        <a:bodyPr/>
        <a:lstStyle/>
        <a:p>
          <a:endParaRPr lang="zh-TW" altLang="en-US"/>
        </a:p>
      </dgm:t>
    </dgm:pt>
    <dgm:pt modelId="{A1474DA2-2931-4ADF-B1A4-5D6430A05323}" type="pres">
      <dgm:prSet presAssocID="{1717DCB8-5524-4D06-89FE-59CA438FDC59}" presName="firstChild" presStyleLbl="bgAccFollowNode1" presStyleIdx="3" presStyleCnt="4" custScaleY="332212"/>
      <dgm:spPr/>
      <dgm:t>
        <a:bodyPr/>
        <a:lstStyle/>
        <a:p>
          <a:endParaRPr lang="zh-TW" altLang="en-US"/>
        </a:p>
      </dgm:t>
    </dgm:pt>
    <dgm:pt modelId="{FEEED916-5807-4CD3-B90C-F6BC154EE850}" type="pres">
      <dgm:prSet presAssocID="{1717DCB8-5524-4D06-89FE-59CA438FDC59}" presName="first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51281D-4E0E-4BF4-A593-A4C58A63DBB7}" type="pres">
      <dgm:prSet presAssocID="{1717DCB8-5524-4D06-89FE-59CA438FDC59}" presName="negSpace" presStyleCnt="0"/>
      <dgm:spPr/>
      <dgm:t>
        <a:bodyPr/>
        <a:lstStyle/>
        <a:p>
          <a:endParaRPr lang="zh-TW" altLang="en-US"/>
        </a:p>
      </dgm:t>
    </dgm:pt>
    <dgm:pt modelId="{7B4C3468-ACCF-4DBD-A5AB-E93303ACACAF}" type="pres">
      <dgm:prSet presAssocID="{1717DCB8-5524-4D06-89FE-59CA438FDC59}" presName="circle" presStyleLbl="nod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A8D910EF-F2FB-44D7-BB20-34ADA8A2E2E5}" srcId="{E33F531D-3E96-4A8F-875A-0F7E7128ABC0}" destId="{C5805F2F-E49B-4597-9711-E75E301047B0}" srcOrd="0" destOrd="0" parTransId="{143173D3-D132-4AD3-B534-2F35F710A740}" sibTransId="{1C421615-8F41-48AF-B9AC-C42423614F81}"/>
    <dgm:cxn modelId="{D7F73D4D-B31A-4203-AA0F-F6660214E8FB}" type="presOf" srcId="{4A781856-FEBB-4CE7-8885-C3336C80F17B}" destId="{A1474DA2-2931-4ADF-B1A4-5D6430A05323}" srcOrd="0" destOrd="0" presId="urn:microsoft.com/office/officeart/2005/8/layout/hList9"/>
    <dgm:cxn modelId="{4FC8031F-41C1-4D15-BF4F-27846A707801}" srcId="{0DEB3FE7-3C33-4933-ACEA-BF4139324B09}" destId="{1717DCB8-5524-4D06-89FE-59CA438FDC59}" srcOrd="3" destOrd="0" parTransId="{DBEEAFC0-02E4-4964-A9DE-5659A8E320C4}" sibTransId="{03482DE0-D7B9-4E46-918F-247747929A18}"/>
    <dgm:cxn modelId="{D39FDBEC-113C-4F55-8604-5D0B0E7A9A23}" type="presOf" srcId="{1717DCB8-5524-4D06-89FE-59CA438FDC59}" destId="{7B4C3468-ACCF-4DBD-A5AB-E93303ACACAF}" srcOrd="0" destOrd="0" presId="urn:microsoft.com/office/officeart/2005/8/layout/hList9"/>
    <dgm:cxn modelId="{2AD9F024-2D97-4CD5-9954-F5F84D65F0FC}" type="presOf" srcId="{7FBFBA6A-4217-418B-B048-0818B585D82A}" destId="{8982EF3A-F581-458F-BF17-641FC8BAF3A4}" srcOrd="0" destOrd="0" presId="urn:microsoft.com/office/officeart/2005/8/layout/hList9"/>
    <dgm:cxn modelId="{79FD35BD-B14B-40A9-933A-AF5228DC696A}" srcId="{79A8507E-2BF2-428A-8D16-974C9DAB4C64}" destId="{68B41AC9-5E2B-457E-A171-919D0EAC119E}" srcOrd="0" destOrd="0" parTransId="{0B1B3122-C3F6-4631-A097-EE4306A75240}" sibTransId="{E581018B-1EE1-4074-9B63-EF7CCFAE5F00}"/>
    <dgm:cxn modelId="{D032B7B9-606D-4973-939C-3C298B1FFDB0}" type="presOf" srcId="{C5805F2F-E49B-4597-9711-E75E301047B0}" destId="{A3F3CD5E-80C8-4957-906B-DBDBADC93D7E}" srcOrd="1" destOrd="0" presId="urn:microsoft.com/office/officeart/2005/8/layout/hList9"/>
    <dgm:cxn modelId="{5B2F239A-49F2-4D1E-81CD-25BB7EA26557}" type="presOf" srcId="{0DEB3FE7-3C33-4933-ACEA-BF4139324B09}" destId="{13556771-851A-4E65-BB40-5B36CE6C7F91}" srcOrd="0" destOrd="0" presId="urn:microsoft.com/office/officeart/2005/8/layout/hList9"/>
    <dgm:cxn modelId="{B0D92011-51B5-4A39-8E0B-43B3E2F6A8B1}" type="presOf" srcId="{1D2F6070-C12A-4E65-9BEA-0FC88BC81E06}" destId="{D1F4E714-D59F-4066-BE41-E87AA3B58465}" srcOrd="1" destOrd="0" presId="urn:microsoft.com/office/officeart/2005/8/layout/hList9"/>
    <dgm:cxn modelId="{FA36FB6A-ABF0-4FA2-927C-DB6C361D2B03}" srcId="{0DEB3FE7-3C33-4933-ACEA-BF4139324B09}" destId="{E33F531D-3E96-4A8F-875A-0F7E7128ABC0}" srcOrd="2" destOrd="0" parTransId="{5AB531FC-FFCD-4C4C-9395-DDE1B1C005AB}" sibTransId="{74393F2C-6D17-4E14-9BA4-5CDD6611CC3F}"/>
    <dgm:cxn modelId="{3412BB04-F1A0-43A3-8F57-297186102874}" type="presOf" srcId="{4A781856-FEBB-4CE7-8885-C3336C80F17B}" destId="{FEEED916-5807-4CD3-B90C-F6BC154EE850}" srcOrd="1" destOrd="0" presId="urn:microsoft.com/office/officeart/2005/8/layout/hList9"/>
    <dgm:cxn modelId="{7959E39D-E716-4912-98C2-FAD853B94FC4}" type="presOf" srcId="{79A8507E-2BF2-428A-8D16-974C9DAB4C64}" destId="{09669894-EEE8-4441-888C-E8358EF88EB5}" srcOrd="0" destOrd="0" presId="urn:microsoft.com/office/officeart/2005/8/layout/hList9"/>
    <dgm:cxn modelId="{3DFDD929-C16F-47BC-8E54-DAD5A739C38B}" srcId="{0DEB3FE7-3C33-4933-ACEA-BF4139324B09}" destId="{7FBFBA6A-4217-418B-B048-0818B585D82A}" srcOrd="0" destOrd="0" parTransId="{AEF4A69C-5125-4B86-A5EA-92C3C605E601}" sibTransId="{F8F9BB96-3BDC-4498-80A0-7F6FA01C4B06}"/>
    <dgm:cxn modelId="{6233B38A-C4F0-4A50-8ABB-339C23CB7913}" type="presOf" srcId="{C5805F2F-E49B-4597-9711-E75E301047B0}" destId="{CF82B1B3-AD8D-4BAA-A35F-283262CFA2F5}" srcOrd="0" destOrd="0" presId="urn:microsoft.com/office/officeart/2005/8/layout/hList9"/>
    <dgm:cxn modelId="{AA951E3F-2C48-4CA4-AE83-AD047775557E}" type="presOf" srcId="{1D2F6070-C12A-4E65-9BEA-0FC88BC81E06}" destId="{902A7FB3-F019-4A81-8709-DD0ABEA14A2E}" srcOrd="0" destOrd="0" presId="urn:microsoft.com/office/officeart/2005/8/layout/hList9"/>
    <dgm:cxn modelId="{2A7DD21E-4797-4ECD-A20B-996969082D84}" srcId="{1717DCB8-5524-4D06-89FE-59CA438FDC59}" destId="{4A781856-FEBB-4CE7-8885-C3336C80F17B}" srcOrd="0" destOrd="0" parTransId="{16CFBC29-A9AB-4741-9196-A3067B51910C}" sibTransId="{8ACB96AE-3C33-4DFB-A58C-E5EF12EC7F43}"/>
    <dgm:cxn modelId="{4F4A3323-532E-436E-B994-A058D141CF82}" type="presOf" srcId="{68B41AC9-5E2B-457E-A171-919D0EAC119E}" destId="{EAE8791C-7621-4E70-9F41-839A1BDCDB20}" srcOrd="0" destOrd="0" presId="urn:microsoft.com/office/officeart/2005/8/layout/hList9"/>
    <dgm:cxn modelId="{80D83E65-1EB8-493F-BE5A-76EAD2ACB840}" type="presOf" srcId="{68B41AC9-5E2B-457E-A171-919D0EAC119E}" destId="{E7127D4D-4DCB-40EF-9EC0-E849124BC31A}" srcOrd="1" destOrd="0" presId="urn:microsoft.com/office/officeart/2005/8/layout/hList9"/>
    <dgm:cxn modelId="{BFCD0FC5-7648-4F98-9A3E-18AFBC9C960C}" srcId="{7FBFBA6A-4217-418B-B048-0818B585D82A}" destId="{1D2F6070-C12A-4E65-9BEA-0FC88BC81E06}" srcOrd="0" destOrd="0" parTransId="{1CB59628-6EDA-402B-8D91-EF9D804D49B7}" sibTransId="{C405409D-37A8-4E8D-B629-7FCA6728119E}"/>
    <dgm:cxn modelId="{99CCEF72-FF7E-4A1E-813E-CAFC9497E14C}" srcId="{0DEB3FE7-3C33-4933-ACEA-BF4139324B09}" destId="{79A8507E-2BF2-428A-8D16-974C9DAB4C64}" srcOrd="1" destOrd="0" parTransId="{7AD98CFE-1230-414D-856A-678F5158D988}" sibTransId="{DE1DC54E-AD4B-485A-ABAE-73AB932A004D}"/>
    <dgm:cxn modelId="{542DA0BA-E358-4A3D-B326-3F4B7BD4458C}" type="presOf" srcId="{E33F531D-3E96-4A8F-875A-0F7E7128ABC0}" destId="{11FA6524-FABE-4869-8D92-9561676E32A2}" srcOrd="0" destOrd="0" presId="urn:microsoft.com/office/officeart/2005/8/layout/hList9"/>
    <dgm:cxn modelId="{98F36E67-44E4-4E1E-BCB8-4E1DC28066B4}" type="presParOf" srcId="{13556771-851A-4E65-BB40-5B36CE6C7F91}" destId="{E795757C-C213-44B4-849F-7C0977691824}" srcOrd="0" destOrd="0" presId="urn:microsoft.com/office/officeart/2005/8/layout/hList9"/>
    <dgm:cxn modelId="{C8EB32EA-227D-478C-8BE2-416D94E76495}" type="presParOf" srcId="{13556771-851A-4E65-BB40-5B36CE6C7F91}" destId="{B1D58A22-9F02-40EC-9B74-D66D0C00F8D1}" srcOrd="1" destOrd="0" presId="urn:microsoft.com/office/officeart/2005/8/layout/hList9"/>
    <dgm:cxn modelId="{F79D2883-D182-449B-AA62-B874CE09E307}" type="presParOf" srcId="{B1D58A22-9F02-40EC-9B74-D66D0C00F8D1}" destId="{DEB9CD0F-AC2E-49B7-BD16-0D7991E01951}" srcOrd="0" destOrd="0" presId="urn:microsoft.com/office/officeart/2005/8/layout/hList9"/>
    <dgm:cxn modelId="{ACD8AEF7-3AC3-42BD-8A63-3118AC21F18D}" type="presParOf" srcId="{B1D58A22-9F02-40EC-9B74-D66D0C00F8D1}" destId="{47FC48D3-B2C7-4C0C-89C6-9997BF6841E3}" srcOrd="1" destOrd="0" presId="urn:microsoft.com/office/officeart/2005/8/layout/hList9"/>
    <dgm:cxn modelId="{648BD7B4-580A-4AE8-8548-9EF8984FD963}" type="presParOf" srcId="{47FC48D3-B2C7-4C0C-89C6-9997BF6841E3}" destId="{902A7FB3-F019-4A81-8709-DD0ABEA14A2E}" srcOrd="0" destOrd="0" presId="urn:microsoft.com/office/officeart/2005/8/layout/hList9"/>
    <dgm:cxn modelId="{2C3175F4-4AEE-49FC-A1E9-2C110D520CDE}" type="presParOf" srcId="{47FC48D3-B2C7-4C0C-89C6-9997BF6841E3}" destId="{D1F4E714-D59F-4066-BE41-E87AA3B58465}" srcOrd="1" destOrd="0" presId="urn:microsoft.com/office/officeart/2005/8/layout/hList9"/>
    <dgm:cxn modelId="{26D01B3A-01BB-4C93-A94E-C883BC53A509}" type="presParOf" srcId="{13556771-851A-4E65-BB40-5B36CE6C7F91}" destId="{2788D057-55B8-45B6-95CA-57822E1EDD10}" srcOrd="2" destOrd="0" presId="urn:microsoft.com/office/officeart/2005/8/layout/hList9"/>
    <dgm:cxn modelId="{C8FFD87A-B8D8-4AFA-89BC-7B4705A6AA3A}" type="presParOf" srcId="{13556771-851A-4E65-BB40-5B36CE6C7F91}" destId="{8982EF3A-F581-458F-BF17-641FC8BAF3A4}" srcOrd="3" destOrd="0" presId="urn:microsoft.com/office/officeart/2005/8/layout/hList9"/>
    <dgm:cxn modelId="{63D71F7F-BC2A-46CD-B50C-77A2DB8D9303}" type="presParOf" srcId="{13556771-851A-4E65-BB40-5B36CE6C7F91}" destId="{035EF1F3-57AF-424E-A359-285962FF3E41}" srcOrd="4" destOrd="0" presId="urn:microsoft.com/office/officeart/2005/8/layout/hList9"/>
    <dgm:cxn modelId="{C63C0459-A819-4489-94BD-80A928E7B4FF}" type="presParOf" srcId="{13556771-851A-4E65-BB40-5B36CE6C7F91}" destId="{E7673FEA-1837-40CE-BE91-127344C73151}" srcOrd="5" destOrd="0" presId="urn:microsoft.com/office/officeart/2005/8/layout/hList9"/>
    <dgm:cxn modelId="{4B5ED481-51A0-447C-B600-058E7013E92E}" type="presParOf" srcId="{13556771-851A-4E65-BB40-5B36CE6C7F91}" destId="{C2164A56-A992-4B14-A872-834DDD6421F4}" srcOrd="6" destOrd="0" presId="urn:microsoft.com/office/officeart/2005/8/layout/hList9"/>
    <dgm:cxn modelId="{0D579767-5AE8-4AA5-B203-CBC5A9A57BB1}" type="presParOf" srcId="{C2164A56-A992-4B14-A872-834DDD6421F4}" destId="{ED433DF9-AAEE-46EF-8F87-16E150525B5A}" srcOrd="0" destOrd="0" presId="urn:microsoft.com/office/officeart/2005/8/layout/hList9"/>
    <dgm:cxn modelId="{137ED005-C1E2-4C2C-A438-6906DD3C7061}" type="presParOf" srcId="{C2164A56-A992-4B14-A872-834DDD6421F4}" destId="{E91B3D30-2589-4075-9771-231423DE5939}" srcOrd="1" destOrd="0" presId="urn:microsoft.com/office/officeart/2005/8/layout/hList9"/>
    <dgm:cxn modelId="{0F14461B-5E10-4822-8135-A419CF70EF50}" type="presParOf" srcId="{E91B3D30-2589-4075-9771-231423DE5939}" destId="{EAE8791C-7621-4E70-9F41-839A1BDCDB20}" srcOrd="0" destOrd="0" presId="urn:microsoft.com/office/officeart/2005/8/layout/hList9"/>
    <dgm:cxn modelId="{8657F8C4-8D7A-49DA-91AF-6A20BC36EE71}" type="presParOf" srcId="{E91B3D30-2589-4075-9771-231423DE5939}" destId="{E7127D4D-4DCB-40EF-9EC0-E849124BC31A}" srcOrd="1" destOrd="0" presId="urn:microsoft.com/office/officeart/2005/8/layout/hList9"/>
    <dgm:cxn modelId="{E6428012-0777-4657-B263-650F2F9BEFB7}" type="presParOf" srcId="{13556771-851A-4E65-BB40-5B36CE6C7F91}" destId="{301F01F9-4C24-4948-8291-1FDC3E4268A6}" srcOrd="7" destOrd="0" presId="urn:microsoft.com/office/officeart/2005/8/layout/hList9"/>
    <dgm:cxn modelId="{C47D4AA7-9821-4692-AC8A-3612673DC796}" type="presParOf" srcId="{13556771-851A-4E65-BB40-5B36CE6C7F91}" destId="{09669894-EEE8-4441-888C-E8358EF88EB5}" srcOrd="8" destOrd="0" presId="urn:microsoft.com/office/officeart/2005/8/layout/hList9"/>
    <dgm:cxn modelId="{D60195E4-CA86-44E9-BA61-DEF8DBFDAE9B}" type="presParOf" srcId="{13556771-851A-4E65-BB40-5B36CE6C7F91}" destId="{EDA54543-A318-4030-B36A-455E71194321}" srcOrd="9" destOrd="0" presId="urn:microsoft.com/office/officeart/2005/8/layout/hList9"/>
    <dgm:cxn modelId="{CADD511C-7C7F-4C7A-AED4-298106FA20C7}" type="presParOf" srcId="{13556771-851A-4E65-BB40-5B36CE6C7F91}" destId="{BC2BD3BA-EAAB-4DCD-B516-4734FE9FE461}" srcOrd="10" destOrd="0" presId="urn:microsoft.com/office/officeart/2005/8/layout/hList9"/>
    <dgm:cxn modelId="{351D4C22-E9E0-4EEE-AD62-C42E22052C90}" type="presParOf" srcId="{13556771-851A-4E65-BB40-5B36CE6C7F91}" destId="{F45D3910-B89C-4583-B913-12FD0760BA33}" srcOrd="11" destOrd="0" presId="urn:microsoft.com/office/officeart/2005/8/layout/hList9"/>
    <dgm:cxn modelId="{1B2BAA9B-3864-42CC-A4DA-EA244447E550}" type="presParOf" srcId="{F45D3910-B89C-4583-B913-12FD0760BA33}" destId="{3A4D78A0-6595-43F1-A98A-883611C998EE}" srcOrd="0" destOrd="0" presId="urn:microsoft.com/office/officeart/2005/8/layout/hList9"/>
    <dgm:cxn modelId="{8A4A4BC3-40E7-4160-94A3-B47DBF9EF445}" type="presParOf" srcId="{F45D3910-B89C-4583-B913-12FD0760BA33}" destId="{28ED4E1D-DF0D-4E10-BE75-612308C615F0}" srcOrd="1" destOrd="0" presId="urn:microsoft.com/office/officeart/2005/8/layout/hList9"/>
    <dgm:cxn modelId="{F1AC2C24-E347-4DF1-9E20-B16F46D00091}" type="presParOf" srcId="{28ED4E1D-DF0D-4E10-BE75-612308C615F0}" destId="{CF82B1B3-AD8D-4BAA-A35F-283262CFA2F5}" srcOrd="0" destOrd="0" presId="urn:microsoft.com/office/officeart/2005/8/layout/hList9"/>
    <dgm:cxn modelId="{6582BEEF-313A-409F-8AD6-D66733012FAB}" type="presParOf" srcId="{28ED4E1D-DF0D-4E10-BE75-612308C615F0}" destId="{A3F3CD5E-80C8-4957-906B-DBDBADC93D7E}" srcOrd="1" destOrd="0" presId="urn:microsoft.com/office/officeart/2005/8/layout/hList9"/>
    <dgm:cxn modelId="{0CCAD970-02F8-48D3-977B-A3AB5DD75412}" type="presParOf" srcId="{13556771-851A-4E65-BB40-5B36CE6C7F91}" destId="{808A609F-F506-40C2-966F-DA03506848A5}" srcOrd="12" destOrd="0" presId="urn:microsoft.com/office/officeart/2005/8/layout/hList9"/>
    <dgm:cxn modelId="{8790A126-4E7A-4E97-99DE-F180FAFBDF6A}" type="presParOf" srcId="{13556771-851A-4E65-BB40-5B36CE6C7F91}" destId="{11FA6524-FABE-4869-8D92-9561676E32A2}" srcOrd="13" destOrd="0" presId="urn:microsoft.com/office/officeart/2005/8/layout/hList9"/>
    <dgm:cxn modelId="{C30D9300-13C8-490A-BFBD-59D650C7D0B0}" type="presParOf" srcId="{13556771-851A-4E65-BB40-5B36CE6C7F91}" destId="{23C0E3D1-AF07-425F-88A7-13752354030F}" srcOrd="14" destOrd="0" presId="urn:microsoft.com/office/officeart/2005/8/layout/hList9"/>
    <dgm:cxn modelId="{9EA9E9B2-F752-407D-B0CE-DEDB7CC01D43}" type="presParOf" srcId="{13556771-851A-4E65-BB40-5B36CE6C7F91}" destId="{B82EA76D-9ABC-4E88-B376-081962653AFA}" srcOrd="15" destOrd="0" presId="urn:microsoft.com/office/officeart/2005/8/layout/hList9"/>
    <dgm:cxn modelId="{F032CB51-E99F-424B-A357-3A1E2705E78C}" type="presParOf" srcId="{13556771-851A-4E65-BB40-5B36CE6C7F91}" destId="{DDF86C14-EC93-471C-B428-7FD5AE6E6EA9}" srcOrd="16" destOrd="0" presId="urn:microsoft.com/office/officeart/2005/8/layout/hList9"/>
    <dgm:cxn modelId="{AE86643D-8A21-4008-8075-A409232C159D}" type="presParOf" srcId="{DDF86C14-EC93-471C-B428-7FD5AE6E6EA9}" destId="{1D1A0DD5-E45E-441F-9C59-C222498B322A}" srcOrd="0" destOrd="0" presId="urn:microsoft.com/office/officeart/2005/8/layout/hList9"/>
    <dgm:cxn modelId="{A4F05D55-10CC-4D92-B274-B2C143549CD7}" type="presParOf" srcId="{DDF86C14-EC93-471C-B428-7FD5AE6E6EA9}" destId="{04E7B4F7-205A-4024-A8B1-8C9FF6C8DCED}" srcOrd="1" destOrd="0" presId="urn:microsoft.com/office/officeart/2005/8/layout/hList9"/>
    <dgm:cxn modelId="{F21303C8-7B4B-4D8D-8F7F-28D000798607}" type="presParOf" srcId="{04E7B4F7-205A-4024-A8B1-8C9FF6C8DCED}" destId="{A1474DA2-2931-4ADF-B1A4-5D6430A05323}" srcOrd="0" destOrd="0" presId="urn:microsoft.com/office/officeart/2005/8/layout/hList9"/>
    <dgm:cxn modelId="{A4DE8C6B-D677-4155-9535-A36269997605}" type="presParOf" srcId="{04E7B4F7-205A-4024-A8B1-8C9FF6C8DCED}" destId="{FEEED916-5807-4CD3-B90C-F6BC154EE850}" srcOrd="1" destOrd="0" presId="urn:microsoft.com/office/officeart/2005/8/layout/hList9"/>
    <dgm:cxn modelId="{EB545B51-1748-4446-9384-86A99ED131C6}" type="presParOf" srcId="{13556771-851A-4E65-BB40-5B36CE6C7F91}" destId="{1B51281D-4E0E-4BF4-A593-A4C58A63DBB7}" srcOrd="17" destOrd="0" presId="urn:microsoft.com/office/officeart/2005/8/layout/hList9"/>
    <dgm:cxn modelId="{63B7A288-378F-414B-A4DB-06590C9A9F0F}" type="presParOf" srcId="{13556771-851A-4E65-BB40-5B36CE6C7F91}" destId="{7B4C3468-ACCF-4DBD-A5AB-E93303ACACAF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6B0F059D-397B-4B2B-8876-37F84382E6E8}" type="datetime1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691C4691-A0F8-44BA-9470-5B1C3B4A65A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58651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978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9" y="1"/>
            <a:ext cx="294978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8A547D2F-5272-401D-AF81-4DD3DBF75FCB}" type="datetime1">
              <a:rPr lang="zh-TW" altLang="en-US" smtClean="0"/>
              <a:t>2020/8/4</a:t>
            </a:fld>
            <a:endParaRPr lang="en-US" altLang="zh-TW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8875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0" y="4721186"/>
            <a:ext cx="5445760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647"/>
            <a:ext cx="294978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9" y="9440647"/>
            <a:ext cx="2949786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90" tIns="47845" rIns="95690" bIns="4784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2991490F-ABC4-4359-937D-332130BC5B5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374655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7844EB-1044-4212-93FD-F8C0CFEEA382}" type="slidenum">
              <a:rPr lang="zh-TW" altLang="en-US"/>
              <a:pPr>
                <a:spcBef>
                  <a:spcPct val="0"/>
                </a:spcBef>
              </a:pPr>
              <a:t>9</a:t>
            </a:fld>
            <a:endParaRPr lang="en-US" altLang="zh-TW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07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042793-250B-42A6-BCE4-22F86E9A726C}" type="slidenum">
              <a:rPr lang="zh-TW" altLang="en-US"/>
              <a:pPr>
                <a:spcBef>
                  <a:spcPct val="0"/>
                </a:spcBef>
              </a:pPr>
              <a:t>11</a:t>
            </a:fld>
            <a:endParaRPr lang="en-US" altLang="zh-TW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1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BA7AC8-BC54-4BF0-A439-3AC395A2A517}" type="slidenum">
              <a:rPr lang="zh-TW" altLang="en-US"/>
              <a:pPr>
                <a:spcBef>
                  <a:spcPct val="0"/>
                </a:spcBef>
              </a:pPr>
              <a:t>14</a:t>
            </a:fld>
            <a:endParaRPr lang="en-US" altLang="zh-TW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3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D099BD-8732-4112-8DE0-91041D3BF901}" type="slidenum">
              <a:rPr lang="zh-TW" altLang="en-US"/>
              <a:pPr>
                <a:spcBef>
                  <a:spcPct val="0"/>
                </a:spcBef>
              </a:pPr>
              <a:t>15</a:t>
            </a:fld>
            <a:endParaRPr lang="en-US" altLang="zh-TW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65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EAB6D4-44B3-4D0D-8BC1-1054B8946371}" type="slidenum">
              <a:rPr lang="zh-TW" altLang="en-US"/>
              <a:pPr>
                <a:spcBef>
                  <a:spcPct val="0"/>
                </a:spcBef>
              </a:pPr>
              <a:t>16</a:t>
            </a:fld>
            <a:endParaRPr lang="en-US" altLang="zh-TW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3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各國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</a:t>
            </a:r>
            <a:r>
              <a:rPr lang="zh-TW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年與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zh-TW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年離岸風電累積的總裝置量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F3C6D-E0A8-4510-9225-A79E7A4AC35F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05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79450" y="4776596"/>
            <a:ext cx="5438774" cy="39100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4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分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9"/>
          <p:cNvSpPr>
            <a:spLocks noChangeArrowheads="1"/>
          </p:cNvSpPr>
          <p:nvPr userDrawn="1"/>
        </p:nvSpPr>
        <p:spPr bwMode="auto">
          <a:xfrm>
            <a:off x="971606" y="2708920"/>
            <a:ext cx="7200800" cy="1440160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anchor="ctr"/>
          <a:lstStyle/>
          <a:p>
            <a:endParaRPr lang="zh-TW" altLang="en-US" sz="150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30" y="2852937"/>
            <a:ext cx="6768752" cy="11521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4"/>
            <a:r>
              <a:rPr lang="zh-TW" altLang="en-US" dirty="0" smtClean="0"/>
              <a:t>章節分頁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>)32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分頁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9"/>
          <p:cNvSpPr>
            <a:spLocks noChangeArrowheads="1"/>
          </p:cNvSpPr>
          <p:nvPr userDrawn="1"/>
        </p:nvSpPr>
        <p:spPr bwMode="auto">
          <a:xfrm>
            <a:off x="1691686" y="1052736"/>
            <a:ext cx="5760640" cy="576064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AutoShape 19"/>
          <p:cNvSpPr>
            <a:spLocks noChangeArrowheads="1"/>
          </p:cNvSpPr>
          <p:nvPr userDrawn="1"/>
        </p:nvSpPr>
        <p:spPr bwMode="auto">
          <a:xfrm>
            <a:off x="1691686" y="1955741"/>
            <a:ext cx="5760640" cy="576064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" name="AutoShape 19"/>
          <p:cNvSpPr>
            <a:spLocks noChangeArrowheads="1"/>
          </p:cNvSpPr>
          <p:nvPr userDrawn="1"/>
        </p:nvSpPr>
        <p:spPr bwMode="auto">
          <a:xfrm>
            <a:off x="1691686" y="2867130"/>
            <a:ext cx="5760640" cy="576064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" name="AutoShape 19"/>
          <p:cNvSpPr>
            <a:spLocks noChangeArrowheads="1"/>
          </p:cNvSpPr>
          <p:nvPr userDrawn="1"/>
        </p:nvSpPr>
        <p:spPr bwMode="auto">
          <a:xfrm>
            <a:off x="1691686" y="3717032"/>
            <a:ext cx="5760640" cy="576064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2" name="AutoShape 19"/>
          <p:cNvSpPr>
            <a:spLocks noChangeArrowheads="1"/>
          </p:cNvSpPr>
          <p:nvPr userDrawn="1"/>
        </p:nvSpPr>
        <p:spPr bwMode="auto">
          <a:xfrm>
            <a:off x="1691686" y="4581128"/>
            <a:ext cx="5760640" cy="576064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" name="文字版面配置區 6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6" y="2867130"/>
            <a:ext cx="5760640" cy="57606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4"/>
            <a:r>
              <a:rPr lang="zh-TW" altLang="en-US" dirty="0" smtClean="0"/>
              <a:t>章節分頁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>)32</a:t>
            </a:r>
            <a:endParaRPr lang="zh-TW" altLang="en-US" dirty="0"/>
          </a:p>
        </p:txBody>
      </p:sp>
      <p:sp>
        <p:nvSpPr>
          <p:cNvPr id="11" name="文字版面配置區 6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6" y="3731226"/>
            <a:ext cx="5760640" cy="57606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4"/>
            <a:r>
              <a:rPr lang="zh-TW" altLang="en-US" dirty="0" smtClean="0"/>
              <a:t>章節分頁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>)32</a:t>
            </a:r>
            <a:endParaRPr lang="zh-TW" altLang="en-US" dirty="0"/>
          </a:p>
        </p:txBody>
      </p:sp>
      <p:sp>
        <p:nvSpPr>
          <p:cNvPr id="14" name="文字版面配置區 6"/>
          <p:cNvSpPr>
            <a:spLocks noGrp="1"/>
          </p:cNvSpPr>
          <p:nvPr>
            <p:ph type="body" sz="quarter" idx="12" hasCustomPrompt="1"/>
          </p:nvPr>
        </p:nvSpPr>
        <p:spPr>
          <a:xfrm>
            <a:off x="1691686" y="4581128"/>
            <a:ext cx="5760640" cy="57606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4"/>
            <a:r>
              <a:rPr lang="zh-TW" altLang="en-US" dirty="0" smtClean="0"/>
              <a:t>章節分頁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>)32</a:t>
            </a:r>
            <a:endParaRPr lang="zh-TW" altLang="en-US" dirty="0"/>
          </a:p>
        </p:txBody>
      </p:sp>
      <p:sp>
        <p:nvSpPr>
          <p:cNvPr id="15" name="文字版面配置區 6"/>
          <p:cNvSpPr>
            <a:spLocks noGrp="1"/>
          </p:cNvSpPr>
          <p:nvPr>
            <p:ph type="body" sz="quarter" idx="13" hasCustomPrompt="1"/>
          </p:nvPr>
        </p:nvSpPr>
        <p:spPr>
          <a:xfrm>
            <a:off x="1691686" y="1969935"/>
            <a:ext cx="5760640" cy="57606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4"/>
            <a:r>
              <a:rPr lang="zh-TW" altLang="en-US" dirty="0" smtClean="0"/>
              <a:t>章節分頁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>)32</a:t>
            </a:r>
            <a:endParaRPr lang="zh-TW" altLang="en-US" dirty="0"/>
          </a:p>
        </p:txBody>
      </p:sp>
      <p:sp>
        <p:nvSpPr>
          <p:cNvPr id="16" name="文字版面配置區 6"/>
          <p:cNvSpPr>
            <a:spLocks noGrp="1"/>
          </p:cNvSpPr>
          <p:nvPr>
            <p:ph type="body" sz="quarter" idx="14" hasCustomPrompt="1"/>
          </p:nvPr>
        </p:nvSpPr>
        <p:spPr>
          <a:xfrm>
            <a:off x="1691686" y="1059833"/>
            <a:ext cx="5760640" cy="57606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4"/>
            <a:r>
              <a:rPr lang="zh-TW" altLang="en-US" dirty="0" smtClean="0"/>
              <a:t>章節分頁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>)32</a:t>
            </a:r>
            <a:endParaRPr lang="zh-TW" altLang="en-US" dirty="0"/>
          </a:p>
        </p:txBody>
      </p:sp>
      <p:sp>
        <p:nvSpPr>
          <p:cNvPr id="13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97514" y="6021288"/>
            <a:ext cx="324036" cy="274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9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分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9"/>
          <p:cNvSpPr>
            <a:spLocks noChangeArrowheads="1"/>
          </p:cNvSpPr>
          <p:nvPr userDrawn="1"/>
        </p:nvSpPr>
        <p:spPr bwMode="auto">
          <a:xfrm>
            <a:off x="971606" y="2708920"/>
            <a:ext cx="7200800" cy="1440160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anchor="ctr"/>
          <a:lstStyle/>
          <a:p>
            <a:endParaRPr lang="zh-TW" altLang="en-US" sz="1500">
              <a:solidFill>
                <a:srgbClr val="000000"/>
              </a:solidFill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30" y="2852937"/>
            <a:ext cx="6768752" cy="11521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4"/>
            <a:r>
              <a:rPr lang="zh-TW" altLang="en-US" dirty="0" smtClean="0"/>
              <a:t>章節分頁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>)32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0636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 hasCustomPrompt="1"/>
          </p:nvPr>
        </p:nvSpPr>
        <p:spPr>
          <a:xfrm>
            <a:off x="467544" y="1628800"/>
            <a:ext cx="8136904" cy="468052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/>
            </a:pPr>
            <a:r>
              <a:rPr lang="zh-TW" altLang="en-US" dirty="0" smtClean="0"/>
              <a:t>第一層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內文微軟正黑體，英文為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Arial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，黑色。第二層字級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，黑色，請盡量不要使用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以下字級，並請注意間距，可自行調整。</a:t>
            </a:r>
            <a:endParaRPr lang="en-US" altLang="zh-TW" sz="180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lvl="0"/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358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1" hasCustomPrompt="1"/>
          </p:nvPr>
        </p:nvSpPr>
        <p:spPr>
          <a:xfrm>
            <a:off x="468320" y="1628804"/>
            <a:ext cx="8135937" cy="4248125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Pct val="60000"/>
              <a:buFont typeface="Wingdings" panose="05000000000000000000" pitchFamily="2" charset="2"/>
              <a:buChar char="n"/>
              <a:tabLst/>
              <a:defRPr/>
            </a:lvl1pPr>
            <a:lvl2pPr marL="342900" indent="0">
              <a:buNone/>
              <a:defRPr/>
            </a:lvl2pPr>
          </a:lstStyle>
          <a:p>
            <a:pPr lvl="0"/>
            <a:r>
              <a:rPr lang="zh-TW" altLang="en-US" dirty="0" smtClean="0"/>
              <a:t>項目符號</a:t>
            </a:r>
            <a:endParaRPr lang="en-US" altLang="zh-TW" dirty="0" smtClean="0"/>
          </a:p>
          <a:p>
            <a:pPr lvl="0"/>
            <a:r>
              <a:rPr lang="zh-TW" altLang="en-US" dirty="0" smtClean="0"/>
              <a:t>第一層內文微軟正黑體，英文為</a:t>
            </a:r>
            <a:r>
              <a:rPr lang="en-US" altLang="zh-TW" dirty="0" smtClean="0"/>
              <a:t>Arial</a:t>
            </a:r>
            <a:r>
              <a:rPr lang="zh-TW" altLang="en-US" dirty="0" smtClean="0"/>
              <a:t>，字級</a:t>
            </a:r>
            <a:r>
              <a:rPr lang="en-US" altLang="zh-TW" dirty="0" smtClean="0"/>
              <a:t>24</a:t>
            </a:r>
            <a:r>
              <a:rPr lang="zh-TW" altLang="en-US" dirty="0" smtClean="0"/>
              <a:t>，黑色。第二層字級</a:t>
            </a:r>
            <a:r>
              <a:rPr lang="en-US" altLang="zh-TW" dirty="0" smtClean="0"/>
              <a:t>20</a:t>
            </a:r>
            <a:r>
              <a:rPr lang="zh-TW" altLang="en-US" dirty="0" smtClean="0"/>
              <a:t>，黑色，請盡量不要使用</a:t>
            </a:r>
            <a:r>
              <a:rPr lang="en-US" altLang="zh-TW" dirty="0" smtClean="0"/>
              <a:t>18</a:t>
            </a:r>
            <a:r>
              <a:rPr lang="zh-TW" altLang="en-US" dirty="0" smtClean="0"/>
              <a:t>以下字級，並請注意間距，可自行調整。</a:t>
            </a:r>
          </a:p>
          <a:p>
            <a:pPr lvl="0"/>
            <a:endParaRPr lang="en-US" altLang="zh-TW" dirty="0" smtClean="0"/>
          </a:p>
          <a:p>
            <a:pPr lvl="0"/>
            <a:endParaRPr lang="zh-TW" altLang="en-US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1784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 hasCustomPrompt="1"/>
          </p:nvPr>
        </p:nvSpPr>
        <p:spPr>
          <a:xfrm>
            <a:off x="467544" y="1628800"/>
            <a:ext cx="8136904" cy="172819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/>
            </a:pPr>
            <a:r>
              <a:rPr lang="zh-TW" altLang="en-US" dirty="0" smtClean="0"/>
              <a:t>第一層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內文微軟正黑體，英文為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Arial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，黑色。第二層字級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，黑色，請盡量不要使用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以下字級，並請注意間距，可自行調整。</a:t>
            </a:r>
            <a:endParaRPr lang="en-US" altLang="zh-TW" sz="180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lvl="0"/>
            <a:endParaRPr lang="zh-TW" altLang="en-US" dirty="0" smtClean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1" hasCustomPrompt="1"/>
          </p:nvPr>
        </p:nvSpPr>
        <p:spPr>
          <a:xfrm>
            <a:off x="468320" y="3644900"/>
            <a:ext cx="8135937" cy="2664420"/>
          </a:xfrm>
          <a:prstGeom prst="rect">
            <a:avLst/>
          </a:prstGeom>
        </p:spPr>
        <p:txBody>
          <a:bodyPr/>
          <a:lstStyle>
            <a:lvl1pPr marL="257175" indent="-257175">
              <a:buSzPct val="60000"/>
              <a:buFont typeface="Wingdings" panose="05000000000000000000" pitchFamily="2" charset="2"/>
              <a:buChar char="n"/>
              <a:defRPr/>
            </a:lvl1pPr>
            <a:lvl2pPr marL="342900" indent="0">
              <a:buNone/>
              <a:defRPr/>
            </a:lvl2pPr>
          </a:lstStyle>
          <a:p>
            <a:pPr lvl="0"/>
            <a:r>
              <a:rPr lang="zh-TW" altLang="en-US" dirty="0" smtClean="0"/>
              <a:t>項目符號</a:t>
            </a:r>
            <a:endParaRPr lang="en-US" altLang="zh-TW" dirty="0" smtClean="0"/>
          </a:p>
          <a:p>
            <a:pPr lvl="0"/>
            <a:r>
              <a:rPr lang="zh-TW" altLang="en-US" dirty="0" smtClean="0"/>
              <a:t>項目符號</a:t>
            </a:r>
            <a:endParaRPr lang="en-US" altLang="zh-TW" dirty="0" smtClean="0"/>
          </a:p>
          <a:p>
            <a:pPr lvl="0"/>
            <a:r>
              <a:rPr lang="zh-TW" altLang="en-US" dirty="0" smtClean="0"/>
              <a:t>項目符號</a:t>
            </a:r>
          </a:p>
        </p:txBody>
      </p:sp>
    </p:spTree>
    <p:extLst>
      <p:ext uri="{BB962C8B-B14F-4D97-AF65-F5344CB8AC3E}">
        <p14:creationId xmlns:p14="http://schemas.microsoft.com/office/powerpoint/2010/main" val="322079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042792" cy="4680520"/>
          </a:xfrm>
          <a:prstGeom prst="rect">
            <a:avLst/>
          </a:prstGeom>
        </p:spPr>
        <p:txBody>
          <a:bodyPr/>
          <a:lstStyle>
            <a:lvl1pPr>
              <a:buSzPct val="60000"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sz="half" idx="10"/>
          </p:nvPr>
        </p:nvSpPr>
        <p:spPr>
          <a:xfrm>
            <a:off x="4644012" y="1628800"/>
            <a:ext cx="4042792" cy="4680520"/>
          </a:xfrm>
          <a:prstGeom prst="rect">
            <a:avLst/>
          </a:prstGeom>
        </p:spPr>
        <p:txBody>
          <a:bodyPr/>
          <a:lstStyle>
            <a:lvl1pPr>
              <a:buSzPct val="60000"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45761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8" y="273050"/>
            <a:ext cx="3008313" cy="1162050"/>
          </a:xfrm>
          <a:prstGeom prst="rect">
            <a:avLst/>
          </a:prstGeom>
        </p:spPr>
        <p:txBody>
          <a:bodyPr anchor="ctr"/>
          <a:lstStyle>
            <a:lvl1pPr algn="l"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20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500" b="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/>
              <a:t>按一下以編輯母片文字</a:t>
            </a: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8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chemeClr val="tx1"/>
                </a:solidFill>
                <a:latin typeface="+mn-ea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73822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t"/>
          <a:lstStyle>
            <a:lvl1pPr algn="r"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微軟正黑體，字級</a:t>
            </a:r>
            <a:r>
              <a:rPr lang="en-US" altLang="zh-TW" dirty="0" smtClean="0"/>
              <a:t>24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dirty="0" smtClean="0"/>
              <a:t>內文微軟正黑體，字級</a:t>
            </a:r>
            <a:r>
              <a:rPr lang="en-US" altLang="zh-TW" dirty="0" smtClean="0"/>
              <a:t>18</a:t>
            </a:r>
            <a:r>
              <a:rPr lang="zh-TW" altLang="en-US" dirty="0" smtClean="0"/>
              <a:t>，黑色。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153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28956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fld id="{821DC720-1E5B-447A-B8AA-123C41FBD009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83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6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28956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5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 hasCustomPrompt="1"/>
          </p:nvPr>
        </p:nvSpPr>
        <p:spPr>
          <a:xfrm>
            <a:off x="457200" y="1628800"/>
            <a:ext cx="8229600" cy="468052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/>
            </a:pPr>
            <a:r>
              <a:rPr lang="zh-TW" altLang="en-US" dirty="0" smtClean="0"/>
              <a:t>第一層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內文微軟正黑體，英文為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Arial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，黑色。第二層字級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，黑色，請盡量不要使用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以下字級，並請注意間距，可自行調整。</a:t>
            </a:r>
            <a:endParaRPr lang="en-US" altLang="zh-TW" sz="180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lvl="0"/>
            <a:endParaRPr lang="zh-TW" altLang="en-US" dirty="0" smtClean="0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28956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2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04040"/>
                </a:solidFill>
                <a:latin typeface="WenQuanYi Micro Hei Mono"/>
                <a:cs typeface="WenQuanYi Micro Hei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L="168481">
              <a:spcBef>
                <a:spcPts val="253"/>
              </a:spcBef>
            </a:pPr>
            <a:fld id="{81D60167-4931-47E6-BA6A-407CBD079E47}" type="slidenum">
              <a:rPr lang="en-US" altLang="zh-TW" spc="40" smtClean="0"/>
              <a:pPr marL="168481">
                <a:spcBef>
                  <a:spcPts val="253"/>
                </a:spcBef>
              </a:pPr>
              <a:t>‹#›</a:t>
            </a:fld>
            <a:endParaRPr lang="en-US" altLang="zh-TW" spc="40" dirty="0"/>
          </a:p>
        </p:txBody>
      </p:sp>
    </p:spTree>
    <p:extLst>
      <p:ext uri="{BB962C8B-B14F-4D97-AF65-F5344CB8AC3E}">
        <p14:creationId xmlns:p14="http://schemas.microsoft.com/office/powerpoint/2010/main" val="470697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0110" y="327571"/>
            <a:ext cx="2465704" cy="51371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18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 hasCustomPrompt="1"/>
          </p:nvPr>
        </p:nvSpPr>
        <p:spPr>
          <a:xfrm>
            <a:off x="457200" y="1628800"/>
            <a:ext cx="8229600" cy="468052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/>
            </a:pPr>
            <a:r>
              <a:rPr lang="zh-TW" altLang="en-US" dirty="0" smtClean="0"/>
              <a:t>第一層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內文微軟正黑體，英文為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Arial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，黑色。第二層字級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，黑色，請盡量不要使用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以下字級，並請注意間距，可自行調整。</a:t>
            </a:r>
            <a:endParaRPr lang="en-US" altLang="zh-TW" sz="180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lvl="0"/>
            <a:endParaRPr lang="zh-TW" altLang="en-US" dirty="0" smtClean="0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28956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3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C720-1E5B-447A-B8AA-123C41FBD009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44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75977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156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47844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80123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200338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1" hasCustomPrompt="1"/>
          </p:nvPr>
        </p:nvSpPr>
        <p:spPr>
          <a:xfrm>
            <a:off x="468321" y="1628801"/>
            <a:ext cx="8218487" cy="4680519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Pct val="60000"/>
              <a:buFont typeface="Wingdings" panose="05000000000000000000" pitchFamily="2" charset="2"/>
              <a:buChar char="n"/>
              <a:tabLst/>
              <a:defRPr/>
            </a:lvl1pPr>
            <a:lvl2pPr marL="342900" indent="0">
              <a:buNone/>
              <a:defRPr/>
            </a:lvl2pPr>
          </a:lstStyle>
          <a:p>
            <a:pPr lvl="0"/>
            <a:r>
              <a:rPr lang="zh-TW" altLang="en-US" dirty="0" smtClean="0"/>
              <a:t>項目符號</a:t>
            </a:r>
            <a:endParaRPr lang="en-US" altLang="zh-TW" dirty="0" smtClean="0"/>
          </a:p>
          <a:p>
            <a:pPr lvl="0"/>
            <a:r>
              <a:rPr lang="zh-TW" altLang="en-US" dirty="0" smtClean="0"/>
              <a:t>第一層內文微軟正黑體，英文為</a:t>
            </a:r>
            <a:r>
              <a:rPr lang="en-US" altLang="zh-TW" dirty="0" smtClean="0"/>
              <a:t>Arial</a:t>
            </a:r>
            <a:r>
              <a:rPr lang="zh-TW" altLang="en-US" dirty="0" smtClean="0"/>
              <a:t>，字級</a:t>
            </a:r>
            <a:r>
              <a:rPr lang="en-US" altLang="zh-TW" dirty="0" smtClean="0"/>
              <a:t>24</a:t>
            </a:r>
            <a:r>
              <a:rPr lang="zh-TW" altLang="en-US" dirty="0" smtClean="0"/>
              <a:t>，黑色。第二層字級</a:t>
            </a:r>
            <a:r>
              <a:rPr lang="en-US" altLang="zh-TW" dirty="0" smtClean="0"/>
              <a:t>20</a:t>
            </a:r>
            <a:r>
              <a:rPr lang="zh-TW" altLang="en-US" dirty="0" smtClean="0"/>
              <a:t>，黑色，請盡量不要使用</a:t>
            </a:r>
            <a:r>
              <a:rPr lang="en-US" altLang="zh-TW" dirty="0" smtClean="0"/>
              <a:t>18</a:t>
            </a:r>
            <a:r>
              <a:rPr lang="zh-TW" altLang="en-US" dirty="0" smtClean="0"/>
              <a:t>以下字級，並請注意間距，可自行調整。</a:t>
            </a:r>
          </a:p>
          <a:p>
            <a:pPr lvl="0"/>
            <a:endParaRPr lang="en-US" altLang="zh-TW" dirty="0" smtClean="0"/>
          </a:p>
          <a:p>
            <a:pPr lvl="0"/>
            <a:endParaRPr lang="zh-TW" altLang="en-US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2"/>
          </p:nvPr>
        </p:nvSpPr>
        <p:spPr>
          <a:xfrm>
            <a:off x="3028956" y="635636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4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70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07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49299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66706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 hasCustomPrompt="1"/>
          </p:nvPr>
        </p:nvSpPr>
        <p:spPr>
          <a:xfrm>
            <a:off x="467544" y="1628800"/>
            <a:ext cx="8136904" cy="468052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/>
            </a:pPr>
            <a:r>
              <a:rPr lang="zh-TW" altLang="en-US" dirty="0" smtClean="0"/>
              <a:t>第一層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內文微軟正黑體，英文為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Arial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，黑色。第二層字級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，黑色，請盡量不要使用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以下字級，並請注意間距，可自行調整。</a:t>
            </a:r>
            <a:endParaRPr lang="en-US" altLang="zh-TW" sz="180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lvl="0"/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7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04040"/>
                </a:solidFill>
                <a:latin typeface="WenQuanYi Micro Hei Mono"/>
                <a:cs typeface="WenQuanYi Micro Hei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L="168481">
              <a:spcBef>
                <a:spcPts val="253"/>
              </a:spcBef>
            </a:pPr>
            <a:fld id="{81D60167-4931-47E6-BA6A-407CBD079E47}" type="slidenum">
              <a:rPr lang="en-US" altLang="zh-TW" spc="40" smtClean="0"/>
              <a:pPr marL="168481">
                <a:spcBef>
                  <a:spcPts val="253"/>
                </a:spcBef>
              </a:pPr>
              <a:t>‹#›</a:t>
            </a:fld>
            <a:endParaRPr lang="en-US" altLang="zh-TW" spc="40" dirty="0"/>
          </a:p>
        </p:txBody>
      </p:sp>
    </p:spTree>
    <p:extLst>
      <p:ext uri="{BB962C8B-B14F-4D97-AF65-F5344CB8AC3E}">
        <p14:creationId xmlns:p14="http://schemas.microsoft.com/office/powerpoint/2010/main" val="31586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文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 hasCustomPrompt="1"/>
          </p:nvPr>
        </p:nvSpPr>
        <p:spPr>
          <a:xfrm>
            <a:off x="457200" y="1628800"/>
            <a:ext cx="8229600" cy="1728192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 sz="1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7A978"/>
              </a:buClr>
              <a:buSzTx/>
              <a:buFont typeface="Wingdings" pitchFamily="2" charset="2"/>
              <a:buNone/>
              <a:tabLst/>
              <a:defRPr/>
            </a:pPr>
            <a:r>
              <a:rPr lang="zh-TW" altLang="en-US" dirty="0" smtClean="0"/>
              <a:t>第一層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內文微軟正黑體，英文為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Arial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，黑色。第二層字級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，黑色，請盡量不要使用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以下字級，並請注意間距，可自行調整。</a:t>
            </a:r>
            <a:endParaRPr lang="en-US" altLang="zh-TW" sz="180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lvl="0"/>
            <a:endParaRPr lang="zh-TW" altLang="en-US" dirty="0" smtClean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1" hasCustomPrompt="1"/>
          </p:nvPr>
        </p:nvSpPr>
        <p:spPr>
          <a:xfrm>
            <a:off x="457200" y="3644900"/>
            <a:ext cx="8229600" cy="2664420"/>
          </a:xfrm>
          <a:prstGeom prst="rect">
            <a:avLst/>
          </a:prstGeom>
        </p:spPr>
        <p:txBody>
          <a:bodyPr/>
          <a:lstStyle>
            <a:lvl1pPr marL="257175" indent="-257175">
              <a:buSzPct val="60000"/>
              <a:buFont typeface="Wingdings" panose="05000000000000000000" pitchFamily="2" charset="2"/>
              <a:buChar char="n"/>
              <a:defRPr/>
            </a:lvl1pPr>
            <a:lvl2pPr marL="342900" indent="0">
              <a:buNone/>
              <a:defRPr/>
            </a:lvl2pPr>
          </a:lstStyle>
          <a:p>
            <a:pPr lvl="0"/>
            <a:r>
              <a:rPr lang="zh-TW" altLang="en-US" dirty="0" smtClean="0"/>
              <a:t>項目符號</a:t>
            </a:r>
            <a:endParaRPr lang="en-US" altLang="zh-TW" dirty="0" smtClean="0"/>
          </a:p>
          <a:p>
            <a:pPr lvl="0"/>
            <a:r>
              <a:rPr lang="zh-TW" altLang="en-US" dirty="0" smtClean="0"/>
              <a:t>項目符號</a:t>
            </a:r>
            <a:endParaRPr lang="en-US" altLang="zh-TW" dirty="0" smtClean="0"/>
          </a:p>
          <a:p>
            <a:pPr lvl="0"/>
            <a:r>
              <a:rPr lang="zh-TW" altLang="en-US" dirty="0" smtClean="0"/>
              <a:t>項目符號</a:t>
            </a:r>
          </a:p>
        </p:txBody>
      </p:sp>
    </p:spTree>
    <p:extLst>
      <p:ext uri="{BB962C8B-B14F-4D97-AF65-F5344CB8AC3E}">
        <p14:creationId xmlns:p14="http://schemas.microsoft.com/office/powerpoint/2010/main" val="206931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TW" altLang="en-US" dirty="0" smtClean="0"/>
              <a:t>標題：微軟正黑粗體，字級</a:t>
            </a:r>
            <a:r>
              <a:rPr lang="en-US" altLang="zh-TW" dirty="0" smtClean="0"/>
              <a:t>32</a:t>
            </a:r>
            <a:r>
              <a:rPr lang="zh-TW" altLang="en-US" dirty="0" smtClean="0"/>
              <a:t>，深灰色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042792" cy="4680520"/>
          </a:xfrm>
          <a:prstGeom prst="rect">
            <a:avLst/>
          </a:prstGeom>
        </p:spPr>
        <p:txBody>
          <a:bodyPr/>
          <a:lstStyle>
            <a:lvl1pPr>
              <a:buSzPct val="60000"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內容版面配置區 2"/>
          <p:cNvSpPr>
            <a:spLocks noGrp="1"/>
          </p:cNvSpPr>
          <p:nvPr>
            <p:ph sz="half" idx="10"/>
          </p:nvPr>
        </p:nvSpPr>
        <p:spPr>
          <a:xfrm>
            <a:off x="4644012" y="1628800"/>
            <a:ext cx="4042792" cy="4680520"/>
          </a:xfrm>
          <a:prstGeom prst="rect">
            <a:avLst/>
          </a:prstGeom>
        </p:spPr>
        <p:txBody>
          <a:bodyPr/>
          <a:lstStyle>
            <a:lvl1pPr>
              <a:buSzPct val="60000"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267744" y="476672"/>
            <a:ext cx="8229600" cy="1143000"/>
          </a:xfrm>
          <a:prstGeom prst="rect">
            <a:avLst/>
          </a:prstGeom>
        </p:spPr>
        <p:txBody>
          <a:bodyPr rtlCol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7557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0110" y="327571"/>
            <a:ext cx="2465704" cy="51371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531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6FF5-C835-4347-BF7D-197D17191DA0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BF53-BFB8-43C4-A760-D291E1AD13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218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404040"/>
                </a:solidFill>
                <a:latin typeface="WenQuanYi Micro Hei Mono"/>
                <a:cs typeface="WenQuanYi Micro Hei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UKIJ CJK"/>
                <a:cs typeface="UKIJ CJK"/>
              </a:defRPr>
            </a:lvl1pPr>
          </a:lstStyle>
          <a:p>
            <a:pPr marL="168481">
              <a:spcBef>
                <a:spcPts val="253"/>
              </a:spcBef>
            </a:pPr>
            <a:fld id="{81D60167-4931-47E6-BA6A-407CBD079E47}" type="slidenum">
              <a:rPr lang="en-US" altLang="zh-TW" spc="40" smtClean="0"/>
              <a:pPr marL="168481">
                <a:spcBef>
                  <a:spcPts val="253"/>
                </a:spcBef>
              </a:pPr>
              <a:t>‹#›</a:t>
            </a:fld>
            <a:endParaRPr lang="en-US" altLang="zh-TW" spc="40" dirty="0"/>
          </a:p>
        </p:txBody>
      </p:sp>
    </p:spTree>
    <p:extLst>
      <p:ext uri="{BB962C8B-B14F-4D97-AF65-F5344CB8AC3E}">
        <p14:creationId xmlns:p14="http://schemas.microsoft.com/office/powerpoint/2010/main" val="269430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0F0"/>
            </a:gs>
            <a:gs pos="50000">
              <a:srgbClr val="66CC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8" r:id="rId2"/>
    <p:sldLayoutId id="2147483669" r:id="rId3"/>
    <p:sldLayoutId id="2147483667" r:id="rId4"/>
    <p:sldLayoutId id="2147483655" r:id="rId5"/>
    <p:sldLayoutId id="2147483683" r:id="rId6"/>
    <p:sldLayoutId id="2147483684" r:id="rId7"/>
    <p:sldLayoutId id="2147483685" r:id="rId8"/>
    <p:sldLayoutId id="214748368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rgbClr val="77A978"/>
        </a:buClr>
        <a:buFont typeface="Wingdings" pitchFamily="2" charset="2"/>
        <a:buChar char="n"/>
        <a:defRPr sz="1800" b="1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j-lt"/>
          <a:ea typeface="+mj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j-lt"/>
          <a:ea typeface="+mj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j-lt"/>
          <a:ea typeface="+mj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0F0"/>
            </a:gs>
            <a:gs pos="50000">
              <a:srgbClr val="66CCFF"/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06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7" r:id="rId11"/>
    <p:sldLayoutId id="2147483718" r:id="rId12"/>
    <p:sldLayoutId id="214748371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rgbClr val="77A978"/>
        </a:buClr>
        <a:buFont typeface="Wingdings" pitchFamily="2" charset="2"/>
        <a:buChar char="n"/>
        <a:defRPr sz="1800" b="1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j-lt"/>
          <a:ea typeface="+mj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j-lt"/>
          <a:ea typeface="+mj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j-lt"/>
          <a:ea typeface="+mj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j-lt"/>
          <a:ea typeface="+mj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EA72D-E69E-4765-A7B1-22729ECD447D}" type="datetimeFigureOut">
              <a:rPr lang="zh-TW" altLang="en-US" smtClean="0"/>
              <a:t>2020/8/4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D6E58-12FF-47A1-89B7-2ECC282981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04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3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dcSLFb6pI" TargetMode="External"/><Relationship Id="rId2" Type="http://schemas.openxmlformats.org/officeDocument/2006/relationships/hyperlink" Target="https://www.youtube.com/watch?v=JEf9LifK2Q0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165100"/>
          </a:xfrm>
          <a:custGeom>
            <a:avLst/>
            <a:gdLst/>
            <a:ahLst/>
            <a:cxnLst/>
            <a:rect l="l" t="t" r="r" b="b"/>
            <a:pathLst>
              <a:path w="6858000" h="123825">
                <a:moveTo>
                  <a:pt x="0" y="123443"/>
                </a:moveTo>
                <a:lnTo>
                  <a:pt x="6858000" y="123443"/>
                </a:lnTo>
                <a:lnTo>
                  <a:pt x="6858000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solidFill>
            <a:srgbClr val="31A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93407"/>
            <a:ext cx="9144000" cy="165100"/>
          </a:xfrm>
          <a:custGeom>
            <a:avLst/>
            <a:gdLst/>
            <a:ahLst/>
            <a:cxnLst/>
            <a:rect l="l" t="t" r="r" b="b"/>
            <a:pathLst>
              <a:path w="6858000" h="123825">
                <a:moveTo>
                  <a:pt x="0" y="123444"/>
                </a:moveTo>
                <a:lnTo>
                  <a:pt x="6858000" y="123444"/>
                </a:lnTo>
                <a:lnTo>
                  <a:pt x="6858000" y="0"/>
                </a:lnTo>
                <a:lnTo>
                  <a:pt x="0" y="0"/>
                </a:lnTo>
                <a:lnTo>
                  <a:pt x="0" y="123444"/>
                </a:lnTo>
                <a:close/>
              </a:path>
            </a:pathLst>
          </a:custGeom>
          <a:solidFill>
            <a:srgbClr val="31A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64592"/>
            <a:ext cx="9144000" cy="6529493"/>
          </a:xfrm>
          <a:custGeom>
            <a:avLst/>
            <a:gdLst/>
            <a:ahLst/>
            <a:cxnLst/>
            <a:rect l="l" t="t" r="r" b="b"/>
            <a:pathLst>
              <a:path w="6858000" h="4897120">
                <a:moveTo>
                  <a:pt x="6858000" y="0"/>
                </a:moveTo>
                <a:lnTo>
                  <a:pt x="0" y="0"/>
                </a:lnTo>
                <a:lnTo>
                  <a:pt x="0" y="4896612"/>
                </a:lnTo>
                <a:lnTo>
                  <a:pt x="6858000" y="4896612"/>
                </a:lnTo>
                <a:lnTo>
                  <a:pt x="6858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9532" y="496389"/>
            <a:ext cx="8424936" cy="40575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學年度全國高級中等學校及特殊教育學校校長會議</a:t>
            </a:r>
            <a:endParaRPr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CJK JP Medium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47864" y="2924944"/>
            <a:ext cx="633670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許 泰 文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國立臺灣海洋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大學校長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2020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08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04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323528" y="2485193"/>
            <a:ext cx="3744416" cy="266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文字方塊 5"/>
          <p:cNvSpPr txBox="1"/>
          <p:nvPr/>
        </p:nvSpPr>
        <p:spPr>
          <a:xfrm>
            <a:off x="2339752" y="1224209"/>
            <a:ext cx="4932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離岸風電之發展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4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荷蘭羊角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村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風車的構造與運轉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windmill_hs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847851"/>
            <a:ext cx="4824362" cy="435133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10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105563"/>
            <a:ext cx="3332014" cy="730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中黑體" pitchFamily="49" charset="-120"/>
              </a:rPr>
              <a:t>風力應用起源</a:t>
            </a:r>
            <a:endParaRPr kumimoji="1" lang="zh-TW" altLang="de-DE" sz="3600" b="1" dirty="0">
              <a:latin typeface="標楷體" panose="03000509000000000000" pitchFamily="65" charset="-120"/>
              <a:ea typeface="標楷體" panose="03000509000000000000" pitchFamily="65" charset="-120"/>
              <a:cs typeface="華康中黑體" pitchFamily="49" charset="-12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849313"/>
            <a:ext cx="6891337" cy="2640012"/>
          </a:xfrm>
          <a:noFill/>
        </p:spPr>
        <p:txBody>
          <a:bodyPr/>
          <a:lstStyle/>
          <a:p>
            <a:r>
              <a:rPr lang="en-US" altLang="zh-TW" sz="2000" smtClean="0">
                <a:ea typeface="新細明體" panose="02020500000000000000" pitchFamily="18" charset="-120"/>
              </a:rPr>
              <a:t> </a:t>
            </a:r>
            <a:r>
              <a:rPr lang="zh-TW" altLang="en-US" sz="2000" smtClean="0">
                <a:ea typeface="新細明體" panose="02020500000000000000" pitchFamily="18" charset="-120"/>
              </a:rPr>
              <a:t>最早之風力應用 ：西元前</a:t>
            </a:r>
            <a:r>
              <a:rPr lang="en-US" altLang="zh-TW" sz="2000" smtClean="0">
                <a:ea typeface="新細明體" panose="02020500000000000000" pitchFamily="18" charset="-120"/>
              </a:rPr>
              <a:t>1750</a:t>
            </a:r>
            <a:r>
              <a:rPr lang="zh-TW" altLang="en-US" sz="2000" smtClean="0">
                <a:ea typeface="新細明體" panose="02020500000000000000" pitchFamily="18" charset="-120"/>
              </a:rPr>
              <a:t>年 </a:t>
            </a:r>
            <a:r>
              <a:rPr lang="en-US" altLang="zh-TW" sz="2000" smtClean="0">
                <a:ea typeface="新細明體" panose="02020500000000000000" pitchFamily="18" charset="-120"/>
              </a:rPr>
              <a:t>Babylon</a:t>
            </a:r>
          </a:p>
          <a:p>
            <a:r>
              <a:rPr lang="zh-TW" altLang="en-US" sz="2000" smtClean="0">
                <a:ea typeface="新細明體" panose="02020500000000000000" pitchFamily="18" charset="-120"/>
              </a:rPr>
              <a:t>磨麵粉 </a:t>
            </a:r>
            <a:endParaRPr lang="zh-TW" altLang="zh-TW" sz="2000" smtClean="0">
              <a:ea typeface="新細明體" panose="02020500000000000000" pitchFamily="18" charset="-120"/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594600" y="1987550"/>
            <a:ext cx="157797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zh-TW" altLang="de-DE" sz="1600">
                <a:solidFill>
                  <a:srgbClr val="FF330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海上風力發電現況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endParaRPr lang="de-DE" altLang="zh-TW" sz="1600">
              <a:solidFill>
                <a:srgbClr val="C0C0C0"/>
              </a:solidFill>
              <a:latin typeface="華康中黑體" panose="02010609000101010101" pitchFamily="49" charset="-120"/>
              <a:ea typeface="華康中黑體" panose="02010609000101010101" pitchFamily="49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海上風電元</a:t>
            </a:r>
            <a:b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</a:br>
            <a: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件介紹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de-DE" altLang="zh-TW" sz="1600">
              <a:solidFill>
                <a:srgbClr val="FF3300"/>
              </a:solidFill>
              <a:latin typeface="華康中黑體" panose="02010609000101010101" pitchFamily="49" charset="-120"/>
              <a:ea typeface="華康中黑體" panose="02010609000101010101" pitchFamily="49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相關海事工程能量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endParaRPr lang="zh-TW" altLang="de-DE" sz="1600">
              <a:solidFill>
                <a:srgbClr val="C0C0C0"/>
              </a:solidFill>
              <a:latin typeface="華康中黑體" panose="02010609000101010101" pitchFamily="49" charset="-120"/>
              <a:ea typeface="華康中黑體" panose="02010609000101010101" pitchFamily="49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先導型風力發電計畫</a:t>
            </a: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endParaRPr lang="zh-TW" altLang="de-DE" sz="1600">
              <a:solidFill>
                <a:srgbClr val="C0C0C0"/>
              </a:solidFill>
              <a:latin typeface="華康中黑體" panose="02010609000101010101" pitchFamily="49" charset="-120"/>
              <a:ea typeface="華康中黑體" panose="02010609000101010101" pitchFamily="49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相關研究</a:t>
            </a:r>
            <a:r>
              <a:rPr lang="zh-TW" altLang="en-US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及</a:t>
            </a:r>
            <a: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成果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zh-TW" altLang="de-DE" sz="1600">
              <a:solidFill>
                <a:srgbClr val="C0C0C0"/>
              </a:solidFill>
              <a:latin typeface="華康中黑體" panose="02010609000101010101" pitchFamily="49" charset="-120"/>
              <a:ea typeface="華康中黑體" panose="02010609000101010101" pitchFamily="49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zh-TW" altLang="de-DE" sz="1600">
                <a:solidFill>
                  <a:srgbClr val="C0C0C0"/>
                </a:solidFill>
                <a:latin typeface="華康中黑體" panose="02010609000101010101" pitchFamily="49" charset="-120"/>
                <a:ea typeface="華康中黑體" panose="02010609000101010101" pitchFamily="49" charset="-120"/>
              </a:rPr>
              <a:t>結論與展望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de-DE" sz="1600">
              <a:solidFill>
                <a:srgbClr val="C0C0C0"/>
              </a:solidFill>
              <a:latin typeface="華康中黑體" panose="02010609000101010101" pitchFamily="49" charset="-120"/>
              <a:ea typeface="華康中黑體" panose="02010609000101010101" pitchFamily="49" charset="-120"/>
            </a:endParaRPr>
          </a:p>
        </p:txBody>
      </p:sp>
      <p:sp>
        <p:nvSpPr>
          <p:cNvPr id="5125" name="Line 6"/>
          <p:cNvSpPr>
            <a:spLocks noChangeShapeType="1"/>
          </p:cNvSpPr>
          <p:nvPr/>
        </p:nvSpPr>
        <p:spPr bwMode="auto">
          <a:xfrm>
            <a:off x="7654925" y="1704975"/>
            <a:ext cx="0" cy="46053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6" name="Rectangle 2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7525" y="6500813"/>
            <a:ext cx="7961313" cy="30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zh-TW" sz="1400" b="0" smtClean="0">
                <a:solidFill>
                  <a:srgbClr val="003F8E"/>
                </a:solidFill>
              </a:rPr>
              <a:t>Hsu /3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958975"/>
            <a:ext cx="6932612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矩形 23"/>
          <p:cNvSpPr>
            <a:spLocks noChangeArrowheads="1"/>
          </p:cNvSpPr>
          <p:nvPr/>
        </p:nvSpPr>
        <p:spPr bwMode="auto">
          <a:xfrm>
            <a:off x="6319838" y="5756275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ea typeface="華康中黑體" panose="02010609000101010101" pitchFamily="49" charset="-120"/>
              </a:rPr>
              <a:t>[Wikipedia]</a:t>
            </a:r>
            <a:r>
              <a:rPr lang="zh-TW" altLang="en-US" sz="1400">
                <a:ea typeface="華康中黑體" panose="02010609000101010101" pitchFamily="49" charset="-120"/>
              </a:rPr>
              <a:t> </a:t>
            </a:r>
            <a:endParaRPr lang="zh-TW" altLang="en-US" sz="1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628650" y="652463"/>
            <a:ext cx="7886700" cy="1325562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桑斯安斯風車村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713281" y="1772816"/>
            <a:ext cx="4032448" cy="4351338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桑斯安斯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Zaanse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Schans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風車村位在荷蘭，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1928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年設立，於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1970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年代將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座完好的古式風車與房屋移至博物館區，而這些古式風車則成為世界著名景點之一。</a:t>
            </a:r>
          </a:p>
        </p:txBody>
      </p:sp>
      <p:pic>
        <p:nvPicPr>
          <p:cNvPr id="6148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1003300"/>
            <a:ext cx="301942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4484688"/>
            <a:ext cx="64865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8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971600" y="0"/>
            <a:ext cx="7886700" cy="1325563"/>
          </a:xfrm>
        </p:spPr>
        <p:txBody>
          <a:bodyPr>
            <a:normAutofit/>
          </a:bodyPr>
          <a:lstStyle/>
          <a:p>
            <a:pPr marL="16933">
              <a:spcBef>
                <a:spcPts val="133"/>
              </a:spcBef>
            </a:pP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桑斯安斯風車村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1"/>
          </p:nvPr>
        </p:nvSpPr>
        <p:spPr>
          <a:xfrm>
            <a:off x="595313" y="1128713"/>
            <a:ext cx="3943350" cy="4991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桑斯安斯最著名的風車博物館保留了古式風車，並直至現在依舊可以正常運作，當地博物館也會實際利用風車來捕捉風能，並轉換為機械能驅動石磨來研磨穀物，或是利用風車轉動時將動能轉為位能，製作出動力夯實裝置榨取穀物油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研磨、榨油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https://www.youtube.com/watch?v=JEf9LifK2Q0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鋸木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https://www.youtube.com/watch?v=yadcSLFb6pI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249815"/>
            <a:ext cx="442798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Inside windmill | Zaanse Schans ,Holland | Pavel Tobolka | Flic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49238"/>
            <a:ext cx="4427984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0" y="90488"/>
            <a:ext cx="0" cy="2762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zh-TW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89880"/>
            <a:ext cx="3188221" cy="730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1"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中黑體" pitchFamily="49" charset="-120"/>
              </a:rPr>
              <a:t>風力應用起源</a:t>
            </a:r>
            <a:endParaRPr kumimoji="1" lang="zh-TW" altLang="de-DE" sz="3600" b="1" dirty="0">
              <a:latin typeface="標楷體" panose="03000509000000000000" pitchFamily="65" charset="-120"/>
              <a:ea typeface="標楷體" panose="03000509000000000000" pitchFamily="65" charset="-120"/>
              <a:cs typeface="華康中黑體" pitchFamily="49" charset="-12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849313"/>
            <a:ext cx="6891337" cy="2640012"/>
          </a:xfrm>
          <a:noFill/>
        </p:spPr>
        <p:txBody>
          <a:bodyPr/>
          <a:lstStyle/>
          <a:p>
            <a:r>
              <a:rPr lang="zh-TW" altLang="en-US" sz="2000" smtClean="0">
                <a:ea typeface="新細明體" panose="02020500000000000000" pitchFamily="18" charset="-120"/>
              </a:rPr>
              <a:t>西元</a:t>
            </a:r>
            <a:r>
              <a:rPr lang="en-US" altLang="zh-TW" sz="2000" smtClean="0">
                <a:ea typeface="新細明體" panose="02020500000000000000" pitchFamily="18" charset="-120"/>
              </a:rPr>
              <a:t>1000</a:t>
            </a:r>
            <a:r>
              <a:rPr lang="zh-TW" altLang="en-US" sz="2000" smtClean="0">
                <a:ea typeface="新細明體" panose="02020500000000000000" pitchFamily="18" charset="-120"/>
              </a:rPr>
              <a:t>年 的中國鹽田汲水</a:t>
            </a:r>
            <a:endParaRPr lang="zh-TW" altLang="zh-TW" sz="2000" smtClean="0">
              <a:ea typeface="新細明體" panose="02020500000000000000" pitchFamily="18" charset="-120"/>
            </a:endParaRPr>
          </a:p>
        </p:txBody>
      </p:sp>
      <p:sp>
        <p:nvSpPr>
          <p:cNvPr id="8198" name="Rectangle 2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7525" y="6500813"/>
            <a:ext cx="7961313" cy="30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zh-TW" sz="1400" b="0" smtClean="0">
                <a:solidFill>
                  <a:srgbClr val="003F8E"/>
                </a:solidFill>
              </a:rPr>
              <a:t>Hsu /4</a:t>
            </a:r>
          </a:p>
        </p:txBody>
      </p:sp>
      <p:sp>
        <p:nvSpPr>
          <p:cNvPr id="8199" name="矩形 23"/>
          <p:cNvSpPr>
            <a:spLocks noChangeArrowheads="1"/>
          </p:cNvSpPr>
          <p:nvPr/>
        </p:nvSpPr>
        <p:spPr bwMode="auto">
          <a:xfrm>
            <a:off x="7189663" y="5744765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ea typeface="華康中黑體" panose="02010609000101010101" pitchFamily="49" charset="-120"/>
              </a:rPr>
              <a:t>[Wikipedia]</a:t>
            </a:r>
            <a:r>
              <a:rPr lang="zh-TW" altLang="en-US" sz="1400">
                <a:ea typeface="華康中黑體" panose="02010609000101010101" pitchFamily="49" charset="-120"/>
              </a:rPr>
              <a:t> </a:t>
            </a:r>
            <a:endParaRPr lang="zh-TW" altLang="en-US" sz="1400">
              <a:solidFill>
                <a:schemeClr val="accent2"/>
              </a:solidFill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9894"/>
            <a:ext cx="7621537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63500"/>
            <a:ext cx="8064500" cy="7302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kumimoji="1"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中黑體" pitchFamily="49" charset="-120"/>
              </a:rPr>
              <a:t>風力發電起源</a:t>
            </a:r>
            <a:endParaRPr kumimoji="1" lang="zh-TW" altLang="de-DE" sz="3600" b="1" dirty="0">
              <a:latin typeface="標楷體" panose="03000509000000000000" pitchFamily="65" charset="-120"/>
              <a:ea typeface="標楷體" panose="03000509000000000000" pitchFamily="65" charset="-120"/>
              <a:cs typeface="華康中黑體" pitchFamily="49" charset="-12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849313"/>
            <a:ext cx="6891337" cy="2640012"/>
          </a:xfrm>
          <a:noFill/>
        </p:spPr>
        <p:txBody>
          <a:bodyPr/>
          <a:lstStyle/>
          <a:p>
            <a:r>
              <a:rPr lang="en-US" altLang="zh-TW" sz="2000" smtClean="0">
                <a:ea typeface="新細明體" panose="02020500000000000000" pitchFamily="18" charset="-120"/>
              </a:rPr>
              <a:t> Poul la Cour  (1846 ~1908 )</a:t>
            </a:r>
            <a:r>
              <a:rPr lang="zh-TW" altLang="en-US" sz="2000" smtClean="0">
                <a:ea typeface="新細明體" panose="02020500000000000000" pitchFamily="18" charset="-120"/>
              </a:rPr>
              <a:t> 丹麥氣象學家</a:t>
            </a:r>
            <a:endParaRPr lang="en-US" altLang="zh-TW" sz="2000" smtClean="0">
              <a:ea typeface="新細明體" panose="02020500000000000000" pitchFamily="18" charset="-120"/>
            </a:endParaRPr>
          </a:p>
          <a:p>
            <a:r>
              <a:rPr lang="zh-TW" altLang="en-US" sz="2000" smtClean="0">
                <a:ea typeface="新細明體" panose="02020500000000000000" pitchFamily="18" charset="-120"/>
              </a:rPr>
              <a:t>為水平軸風車帶來重大改變</a:t>
            </a:r>
            <a:endParaRPr lang="en-US" altLang="zh-TW" sz="2000" smtClean="0">
              <a:ea typeface="新細明體" panose="02020500000000000000" pitchFamily="18" charset="-120"/>
            </a:endParaRPr>
          </a:p>
        </p:txBody>
      </p:sp>
      <p:sp>
        <p:nvSpPr>
          <p:cNvPr id="10247" name="矩形 23"/>
          <p:cNvSpPr>
            <a:spLocks noChangeArrowheads="1"/>
          </p:cNvSpPr>
          <p:nvPr/>
        </p:nvSpPr>
        <p:spPr bwMode="auto">
          <a:xfrm>
            <a:off x="7236296" y="5937763"/>
            <a:ext cx="1379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ea typeface="華康中黑體" panose="02010609000101010101" pitchFamily="49" charset="-120"/>
              </a:rPr>
              <a:t>[Prof. Reuter]</a:t>
            </a:r>
            <a:r>
              <a:rPr lang="zh-TW" altLang="en-US" sz="1400">
                <a:ea typeface="華康中黑體" panose="02010609000101010101" pitchFamily="49" charset="-120"/>
              </a:rPr>
              <a:t> </a:t>
            </a:r>
            <a:endParaRPr lang="zh-TW" altLang="en-US" sz="1400">
              <a:solidFill>
                <a:schemeClr val="accent2"/>
              </a:solidFill>
            </a:endParaRPr>
          </a:p>
        </p:txBody>
      </p: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3" y="1929472"/>
            <a:ext cx="24479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97" y="2180113"/>
            <a:ext cx="4224337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1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63500"/>
            <a:ext cx="8064500" cy="7302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kumimoji="1"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中黑體" pitchFamily="49" charset="-120"/>
              </a:rPr>
              <a:t>風力發電發展</a:t>
            </a:r>
            <a:endParaRPr kumimoji="1" lang="zh-TW" altLang="de-DE" sz="3600" b="1" dirty="0">
              <a:latin typeface="標楷體" panose="03000509000000000000" pitchFamily="65" charset="-120"/>
              <a:ea typeface="標楷體" panose="03000509000000000000" pitchFamily="65" charset="-120"/>
              <a:cs typeface="華康中黑體" pitchFamily="49" charset="-12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896" y="863431"/>
            <a:ext cx="8584058" cy="2640012"/>
          </a:xfrm>
          <a:noFill/>
        </p:spPr>
        <p:txBody>
          <a:bodyPr>
            <a:normAutofit/>
          </a:bodyPr>
          <a:lstStyle/>
          <a:p>
            <a:r>
              <a:rPr lang="en-US" altLang="zh-TW" sz="2400" b="1" dirty="0" smtClean="0">
                <a:ea typeface="新細明體" panose="02020500000000000000" pitchFamily="18" charset="-120"/>
              </a:rPr>
              <a:t> </a:t>
            </a:r>
            <a:r>
              <a:rPr lang="de-DE" altLang="zh-TW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Albert Betz</a:t>
            </a:r>
            <a:r>
              <a:rPr lang="zh-TW" altLang="en-US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（</a:t>
            </a:r>
            <a:r>
              <a:rPr lang="en-US" altLang="zh-TW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1885~1968</a:t>
            </a:r>
            <a:r>
              <a:rPr lang="zh-TW" altLang="en-US" sz="24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），德國物理學家，風力發電之先驅</a:t>
            </a:r>
            <a:endParaRPr lang="en-US" altLang="zh-TW" sz="24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270" name="Rectangle 2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7525" y="6500813"/>
            <a:ext cx="7961313" cy="30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zh-TW" sz="1400" b="0" smtClean="0">
                <a:solidFill>
                  <a:srgbClr val="003F8E"/>
                </a:solidFill>
              </a:rPr>
              <a:t>Hsu /7</a:t>
            </a:r>
          </a:p>
        </p:txBody>
      </p:sp>
      <p:sp>
        <p:nvSpPr>
          <p:cNvPr id="11271" name="矩形 23"/>
          <p:cNvSpPr>
            <a:spLocks noChangeArrowheads="1"/>
          </p:cNvSpPr>
          <p:nvPr/>
        </p:nvSpPr>
        <p:spPr bwMode="auto">
          <a:xfrm>
            <a:off x="1907704" y="5569346"/>
            <a:ext cx="231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 dirty="0">
                <a:ea typeface="華康中黑體" panose="02010609000101010101" pitchFamily="49" charset="-120"/>
              </a:rPr>
              <a:t>[Wikipedia, Prof. Reuter]</a:t>
            </a:r>
            <a:r>
              <a:rPr lang="zh-TW" altLang="en-US" sz="1400" dirty="0">
                <a:ea typeface="華康中黑體" panose="02010609000101010101" pitchFamily="49" charset="-120"/>
              </a:rPr>
              <a:t> </a:t>
            </a:r>
            <a:endParaRPr lang="zh-TW" altLang="en-US" sz="1400" dirty="0">
              <a:solidFill>
                <a:schemeClr val="accent2"/>
              </a:solidFill>
            </a:endParaRPr>
          </a:p>
        </p:txBody>
      </p:sp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67" y="2040731"/>
            <a:ext cx="3886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6" y="3611562"/>
            <a:ext cx="2424112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27138"/>
            <a:ext cx="29019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496728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80728"/>
            <a:ext cx="6793230" cy="42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離岸風力發電誰厲害？丹麥30年經驗 怎借鏡？-李四端的雲端世界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864" y="1052736"/>
            <a:ext cx="7735887" cy="435133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18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 cstate="print"/>
          <a:srcRect l="5392" t="1632" r="2612" b="-1"/>
          <a:stretch/>
        </p:blipFill>
        <p:spPr bwMode="auto">
          <a:xfrm>
            <a:off x="467544" y="908720"/>
            <a:ext cx="8514362" cy="5154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496728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539552" y="3465165"/>
            <a:ext cx="8514362" cy="2339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44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32331"/>
          <a:stretch/>
        </p:blipFill>
        <p:spPr>
          <a:xfrm>
            <a:off x="323528" y="1556792"/>
            <a:ext cx="3024336" cy="309634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059832" y="404664"/>
            <a:ext cx="2334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個人簡介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923928" y="1268760"/>
            <a:ext cx="5040560" cy="574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學歷：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博士－國立成功大學水利及海洋工程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碩士－國立成功大學水利及海洋工程研究所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學士－國立成功大學水利工程學系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900"/>
              </a:spcBef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現職：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國立臺灣海洋大學</a:t>
            </a:r>
            <a:r>
              <a:rPr lang="zh-TW" altLang="zh-TW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校長</a:t>
            </a:r>
            <a:endParaRPr lang="en-US" altLang="zh-TW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</a:t>
            </a:r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臺灣海洋大學河海工程學系講座教授</a:t>
            </a: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國立臺灣海洋大學海洋工程科技中心中心主任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國立成功大學水利及海洋工程學系名譽講座教授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內政部海岸管理審議會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委員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經濟部能源局能源領域研究計畫績效考評會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委員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經濟部再生能源電能躉購費率審定會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委員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中華民國海洋及水下技術協會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理事長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臺灣深層海水資源利用學會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理事長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財團法人厚生基金會離岸風電專家會議專家代表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社團法人中國土木水利工程學會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理事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社團法人台灣農業工程學會第五十八屆財務委員會委員</a:t>
            </a:r>
            <a:endParaRPr lang="en-US" altLang="zh-TW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223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5468"/>
            <a:ext cx="4572000" cy="4303296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3" y="1052736"/>
            <a:ext cx="4413955" cy="446449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677256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7477584" y="4365104"/>
            <a:ext cx="1169688" cy="432048"/>
          </a:xfrm>
          <a:prstGeom prst="rect">
            <a:avLst/>
          </a:prstGeom>
          <a:solidFill>
            <a:srgbClr val="83B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FFFF00"/>
                </a:solidFill>
              </a:rPr>
              <a:t>7</a:t>
            </a:r>
            <a:r>
              <a:rPr lang="en-US" altLang="zh-TW" sz="2000" b="1" dirty="0" smtClean="0">
                <a:solidFill>
                  <a:srgbClr val="FFFF00"/>
                </a:solidFill>
              </a:rPr>
              <a:t>~12MW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711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台灣離岸風電現況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605248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8" name="圖片 7" descr="Q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03648"/>
            <a:ext cx="792088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34146" r="60411" b="12292"/>
          <a:stretch/>
        </p:blipFill>
        <p:spPr bwMode="auto">
          <a:xfrm>
            <a:off x="641019" y="1214981"/>
            <a:ext cx="7924769" cy="523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07671" y="6453336"/>
            <a:ext cx="252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資料來源：風傳媒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533240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3" name="圓角矩形 2"/>
          <p:cNvSpPr/>
          <p:nvPr/>
        </p:nvSpPr>
        <p:spPr>
          <a:xfrm>
            <a:off x="2699792" y="2420887"/>
            <a:ext cx="828362" cy="326119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694856" y="2420887"/>
            <a:ext cx="1008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FF00"/>
                </a:solidFill>
              </a:rPr>
              <a:t>5.5 GW</a:t>
            </a:r>
            <a:endParaRPr lang="zh-TW" altLang="en-US" sz="1600" b="1" dirty="0">
              <a:solidFill>
                <a:srgbClr val="FFFF00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6012160" y="2852936"/>
            <a:ext cx="792088" cy="288032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 smtClean="0">
                <a:solidFill>
                  <a:srgbClr val="F1F22E"/>
                </a:solidFill>
              </a:rPr>
              <a:t>5.7</a:t>
            </a:r>
            <a:r>
              <a:rPr lang="zh-TW" altLang="en-US" sz="1200" b="1" dirty="0" smtClean="0"/>
              <a:t> </a:t>
            </a:r>
            <a:r>
              <a:rPr lang="en-US" altLang="zh-TW" sz="1200" b="1" dirty="0" smtClean="0">
                <a:solidFill>
                  <a:srgbClr val="E9EE17"/>
                </a:solidFill>
              </a:rPr>
              <a:t>GW</a:t>
            </a:r>
            <a:endParaRPr lang="zh-TW" altLang="en-US" sz="1200" b="1" dirty="0">
              <a:solidFill>
                <a:srgbClr val="E9EE17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88366" y="4005064"/>
            <a:ext cx="1079578" cy="284834"/>
          </a:xfrm>
          <a:prstGeom prst="roundRect">
            <a:avLst/>
          </a:prstGeom>
          <a:solidFill>
            <a:srgbClr val="43B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</a:rPr>
              <a:t>每</a:t>
            </a:r>
            <a:r>
              <a:rPr lang="zh-TW" altLang="en-US" sz="1600" b="1" dirty="0">
                <a:solidFill>
                  <a:schemeClr val="tx1"/>
                </a:solidFill>
              </a:rPr>
              <a:t>年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增加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1GW 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6012160" y="4299626"/>
            <a:ext cx="950696" cy="288032"/>
          </a:xfrm>
          <a:prstGeom prst="roundRect">
            <a:avLst/>
          </a:prstGeom>
          <a:solidFill>
            <a:srgbClr val="43B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&gt;15GW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97768" y="5542434"/>
            <a:ext cx="1530385" cy="406845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規劃中</a:t>
            </a:r>
            <a:endParaRPr lang="zh-TW" altLang="en-US" sz="2000" b="1" dirty="0"/>
          </a:p>
        </p:txBody>
      </p:sp>
      <p:sp>
        <p:nvSpPr>
          <p:cNvPr id="11" name="矩形 10"/>
          <p:cNvSpPr/>
          <p:nvPr/>
        </p:nvSpPr>
        <p:spPr>
          <a:xfrm>
            <a:off x="4211960" y="5841266"/>
            <a:ext cx="3168352" cy="384347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 smtClean="0"/>
              <a:t>浮式風機</a:t>
            </a:r>
            <a:endParaRPr lang="zh-TW" altLang="en-US" sz="1600" b="1" dirty="0"/>
          </a:p>
        </p:txBody>
      </p:sp>
      <p:sp>
        <p:nvSpPr>
          <p:cNvPr id="12" name="矩形 11"/>
          <p:cNvSpPr/>
          <p:nvPr/>
        </p:nvSpPr>
        <p:spPr>
          <a:xfrm>
            <a:off x="7609962" y="1772816"/>
            <a:ext cx="955826" cy="4680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71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33476" r="60934" b="13631"/>
          <a:stretch/>
        </p:blipFill>
        <p:spPr bwMode="auto">
          <a:xfrm>
            <a:off x="459762" y="476672"/>
            <a:ext cx="8246693" cy="552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95724" y="637391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來源資料：台船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605248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93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3519" y="1680463"/>
            <a:ext cx="8613987" cy="4997027"/>
            <a:chOff x="167639" y="1260347"/>
            <a:chExt cx="6460490" cy="3747770"/>
          </a:xfrm>
        </p:grpSpPr>
        <p:sp>
          <p:nvSpPr>
            <p:cNvPr id="3" name="object 3"/>
            <p:cNvSpPr/>
            <p:nvPr/>
          </p:nvSpPr>
          <p:spPr>
            <a:xfrm>
              <a:off x="2279904" y="2627375"/>
              <a:ext cx="2298179" cy="23637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27147" y="2654820"/>
              <a:ext cx="2204085" cy="2269490"/>
            </a:xfrm>
            <a:custGeom>
              <a:avLst/>
              <a:gdLst/>
              <a:ahLst/>
              <a:cxnLst/>
              <a:rect l="l" t="t" r="r" b="b"/>
              <a:pathLst>
                <a:path w="2204085" h="2269490">
                  <a:moveTo>
                    <a:pt x="1995195" y="0"/>
                  </a:moveTo>
                  <a:lnTo>
                    <a:pt x="208508" y="0"/>
                  </a:lnTo>
                  <a:lnTo>
                    <a:pt x="160701" y="5506"/>
                  </a:lnTo>
                  <a:lnTo>
                    <a:pt x="116814" y="21191"/>
                  </a:lnTo>
                  <a:lnTo>
                    <a:pt x="78099" y="45804"/>
                  </a:lnTo>
                  <a:lnTo>
                    <a:pt x="45808" y="78093"/>
                  </a:lnTo>
                  <a:lnTo>
                    <a:pt x="21193" y="116808"/>
                  </a:lnTo>
                  <a:lnTo>
                    <a:pt x="5507" y="160697"/>
                  </a:lnTo>
                  <a:lnTo>
                    <a:pt x="0" y="208508"/>
                  </a:lnTo>
                  <a:lnTo>
                    <a:pt x="0" y="2060714"/>
                  </a:lnTo>
                  <a:lnTo>
                    <a:pt x="5507" y="2108526"/>
                  </a:lnTo>
                  <a:lnTo>
                    <a:pt x="21193" y="2152417"/>
                  </a:lnTo>
                  <a:lnTo>
                    <a:pt x="45808" y="2191134"/>
                  </a:lnTo>
                  <a:lnTo>
                    <a:pt x="78099" y="2223426"/>
                  </a:lnTo>
                  <a:lnTo>
                    <a:pt x="116814" y="2248041"/>
                  </a:lnTo>
                  <a:lnTo>
                    <a:pt x="160701" y="2263728"/>
                  </a:lnTo>
                  <a:lnTo>
                    <a:pt x="208508" y="2269236"/>
                  </a:lnTo>
                  <a:lnTo>
                    <a:pt x="1995195" y="2269236"/>
                  </a:lnTo>
                  <a:lnTo>
                    <a:pt x="2043002" y="2263728"/>
                  </a:lnTo>
                  <a:lnTo>
                    <a:pt x="2086889" y="2248041"/>
                  </a:lnTo>
                  <a:lnTo>
                    <a:pt x="2125604" y="2223426"/>
                  </a:lnTo>
                  <a:lnTo>
                    <a:pt x="2157895" y="2191134"/>
                  </a:lnTo>
                  <a:lnTo>
                    <a:pt x="2182510" y="2152417"/>
                  </a:lnTo>
                  <a:lnTo>
                    <a:pt x="2198196" y="2108526"/>
                  </a:lnTo>
                  <a:lnTo>
                    <a:pt x="2203704" y="2060714"/>
                  </a:lnTo>
                  <a:lnTo>
                    <a:pt x="2203704" y="208508"/>
                  </a:lnTo>
                  <a:lnTo>
                    <a:pt x="2198196" y="160697"/>
                  </a:lnTo>
                  <a:lnTo>
                    <a:pt x="2182510" y="116808"/>
                  </a:lnTo>
                  <a:lnTo>
                    <a:pt x="2157895" y="78093"/>
                  </a:lnTo>
                  <a:lnTo>
                    <a:pt x="2125604" y="45804"/>
                  </a:lnTo>
                  <a:lnTo>
                    <a:pt x="2086889" y="21191"/>
                  </a:lnTo>
                  <a:lnTo>
                    <a:pt x="2043002" y="5506"/>
                  </a:lnTo>
                  <a:lnTo>
                    <a:pt x="1995195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27147" y="2654820"/>
              <a:ext cx="2204085" cy="2269490"/>
            </a:xfrm>
            <a:custGeom>
              <a:avLst/>
              <a:gdLst/>
              <a:ahLst/>
              <a:cxnLst/>
              <a:rect l="l" t="t" r="r" b="b"/>
              <a:pathLst>
                <a:path w="2204085" h="2269490">
                  <a:moveTo>
                    <a:pt x="0" y="208508"/>
                  </a:moveTo>
                  <a:lnTo>
                    <a:pt x="5507" y="160697"/>
                  </a:lnTo>
                  <a:lnTo>
                    <a:pt x="21193" y="116808"/>
                  </a:lnTo>
                  <a:lnTo>
                    <a:pt x="45808" y="78093"/>
                  </a:lnTo>
                  <a:lnTo>
                    <a:pt x="78099" y="45804"/>
                  </a:lnTo>
                  <a:lnTo>
                    <a:pt x="116814" y="21191"/>
                  </a:lnTo>
                  <a:lnTo>
                    <a:pt x="160701" y="5506"/>
                  </a:lnTo>
                  <a:lnTo>
                    <a:pt x="208508" y="0"/>
                  </a:lnTo>
                  <a:lnTo>
                    <a:pt x="1995195" y="0"/>
                  </a:lnTo>
                  <a:lnTo>
                    <a:pt x="2043002" y="5506"/>
                  </a:lnTo>
                  <a:lnTo>
                    <a:pt x="2086889" y="21191"/>
                  </a:lnTo>
                  <a:lnTo>
                    <a:pt x="2125604" y="45804"/>
                  </a:lnTo>
                  <a:lnTo>
                    <a:pt x="2157895" y="78093"/>
                  </a:lnTo>
                  <a:lnTo>
                    <a:pt x="2182510" y="116808"/>
                  </a:lnTo>
                  <a:lnTo>
                    <a:pt x="2198196" y="160697"/>
                  </a:lnTo>
                  <a:lnTo>
                    <a:pt x="2203704" y="208508"/>
                  </a:lnTo>
                  <a:lnTo>
                    <a:pt x="2203704" y="2060714"/>
                  </a:lnTo>
                  <a:lnTo>
                    <a:pt x="2198196" y="2108526"/>
                  </a:lnTo>
                  <a:lnTo>
                    <a:pt x="2182510" y="2152417"/>
                  </a:lnTo>
                  <a:lnTo>
                    <a:pt x="2157895" y="2191134"/>
                  </a:lnTo>
                  <a:lnTo>
                    <a:pt x="2125604" y="2223426"/>
                  </a:lnTo>
                  <a:lnTo>
                    <a:pt x="2086889" y="2248041"/>
                  </a:lnTo>
                  <a:lnTo>
                    <a:pt x="2043002" y="2263728"/>
                  </a:lnTo>
                  <a:lnTo>
                    <a:pt x="1995195" y="2269236"/>
                  </a:lnTo>
                  <a:lnTo>
                    <a:pt x="208508" y="2269236"/>
                  </a:lnTo>
                  <a:lnTo>
                    <a:pt x="160701" y="2263728"/>
                  </a:lnTo>
                  <a:lnTo>
                    <a:pt x="116814" y="2248041"/>
                  </a:lnTo>
                  <a:lnTo>
                    <a:pt x="78099" y="2223426"/>
                  </a:lnTo>
                  <a:lnTo>
                    <a:pt x="45808" y="2191134"/>
                  </a:lnTo>
                  <a:lnTo>
                    <a:pt x="21193" y="2152417"/>
                  </a:lnTo>
                  <a:lnTo>
                    <a:pt x="5507" y="2108526"/>
                  </a:lnTo>
                  <a:lnTo>
                    <a:pt x="0" y="2060714"/>
                  </a:lnTo>
                  <a:lnTo>
                    <a:pt x="0" y="208508"/>
                  </a:lnTo>
                  <a:close/>
                </a:path>
              </a:pathLst>
            </a:custGeom>
            <a:ln w="9144">
              <a:solidFill>
                <a:srgbClr val="2CAC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7639" y="2627388"/>
              <a:ext cx="2142731" cy="23804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4883" y="2654808"/>
              <a:ext cx="2048510" cy="2286000"/>
            </a:xfrm>
            <a:custGeom>
              <a:avLst/>
              <a:gdLst/>
              <a:ahLst/>
              <a:cxnLst/>
              <a:rect l="l" t="t" r="r" b="b"/>
              <a:pathLst>
                <a:path w="2048510" h="2286000">
                  <a:moveTo>
                    <a:pt x="1854454" y="0"/>
                  </a:moveTo>
                  <a:lnTo>
                    <a:pt x="193802" y="0"/>
                  </a:lnTo>
                  <a:lnTo>
                    <a:pt x="149364" y="5118"/>
                  </a:lnTo>
                  <a:lnTo>
                    <a:pt x="108572" y="19697"/>
                  </a:lnTo>
                  <a:lnTo>
                    <a:pt x="72588" y="42575"/>
                  </a:lnTo>
                  <a:lnTo>
                    <a:pt x="42575" y="72588"/>
                  </a:lnTo>
                  <a:lnTo>
                    <a:pt x="19697" y="108572"/>
                  </a:lnTo>
                  <a:lnTo>
                    <a:pt x="5118" y="149364"/>
                  </a:lnTo>
                  <a:lnTo>
                    <a:pt x="0" y="193801"/>
                  </a:lnTo>
                  <a:lnTo>
                    <a:pt x="0" y="2092197"/>
                  </a:lnTo>
                  <a:lnTo>
                    <a:pt x="5118" y="2136635"/>
                  </a:lnTo>
                  <a:lnTo>
                    <a:pt x="19697" y="2177427"/>
                  </a:lnTo>
                  <a:lnTo>
                    <a:pt x="42575" y="2213411"/>
                  </a:lnTo>
                  <a:lnTo>
                    <a:pt x="72588" y="2243424"/>
                  </a:lnTo>
                  <a:lnTo>
                    <a:pt x="108572" y="2266302"/>
                  </a:lnTo>
                  <a:lnTo>
                    <a:pt x="149364" y="2280881"/>
                  </a:lnTo>
                  <a:lnTo>
                    <a:pt x="193802" y="2286000"/>
                  </a:lnTo>
                  <a:lnTo>
                    <a:pt x="1854454" y="2286000"/>
                  </a:lnTo>
                  <a:lnTo>
                    <a:pt x="1898891" y="2280881"/>
                  </a:lnTo>
                  <a:lnTo>
                    <a:pt x="1939683" y="2266302"/>
                  </a:lnTo>
                  <a:lnTo>
                    <a:pt x="1975667" y="2243424"/>
                  </a:lnTo>
                  <a:lnTo>
                    <a:pt x="2005680" y="2213411"/>
                  </a:lnTo>
                  <a:lnTo>
                    <a:pt x="2028558" y="2177427"/>
                  </a:lnTo>
                  <a:lnTo>
                    <a:pt x="2043137" y="2136635"/>
                  </a:lnTo>
                  <a:lnTo>
                    <a:pt x="2048256" y="2092197"/>
                  </a:lnTo>
                  <a:lnTo>
                    <a:pt x="2048256" y="193801"/>
                  </a:lnTo>
                  <a:lnTo>
                    <a:pt x="2043137" y="149364"/>
                  </a:lnTo>
                  <a:lnTo>
                    <a:pt x="2028558" y="108572"/>
                  </a:lnTo>
                  <a:lnTo>
                    <a:pt x="2005680" y="72588"/>
                  </a:lnTo>
                  <a:lnTo>
                    <a:pt x="1975667" y="42575"/>
                  </a:lnTo>
                  <a:lnTo>
                    <a:pt x="1939683" y="19697"/>
                  </a:lnTo>
                  <a:lnTo>
                    <a:pt x="1898891" y="5118"/>
                  </a:lnTo>
                  <a:lnTo>
                    <a:pt x="1854454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4883" y="2654808"/>
              <a:ext cx="2048510" cy="2286000"/>
            </a:xfrm>
            <a:custGeom>
              <a:avLst/>
              <a:gdLst/>
              <a:ahLst/>
              <a:cxnLst/>
              <a:rect l="l" t="t" r="r" b="b"/>
              <a:pathLst>
                <a:path w="2048510" h="2286000">
                  <a:moveTo>
                    <a:pt x="0" y="193801"/>
                  </a:moveTo>
                  <a:lnTo>
                    <a:pt x="5118" y="149364"/>
                  </a:lnTo>
                  <a:lnTo>
                    <a:pt x="19697" y="108572"/>
                  </a:lnTo>
                  <a:lnTo>
                    <a:pt x="42575" y="72588"/>
                  </a:lnTo>
                  <a:lnTo>
                    <a:pt x="72588" y="42575"/>
                  </a:lnTo>
                  <a:lnTo>
                    <a:pt x="108572" y="19697"/>
                  </a:lnTo>
                  <a:lnTo>
                    <a:pt x="149364" y="5118"/>
                  </a:lnTo>
                  <a:lnTo>
                    <a:pt x="193802" y="0"/>
                  </a:lnTo>
                  <a:lnTo>
                    <a:pt x="1854454" y="0"/>
                  </a:lnTo>
                  <a:lnTo>
                    <a:pt x="1898891" y="5118"/>
                  </a:lnTo>
                  <a:lnTo>
                    <a:pt x="1939683" y="19697"/>
                  </a:lnTo>
                  <a:lnTo>
                    <a:pt x="1975667" y="42575"/>
                  </a:lnTo>
                  <a:lnTo>
                    <a:pt x="2005680" y="72588"/>
                  </a:lnTo>
                  <a:lnTo>
                    <a:pt x="2028558" y="108572"/>
                  </a:lnTo>
                  <a:lnTo>
                    <a:pt x="2043137" y="149364"/>
                  </a:lnTo>
                  <a:lnTo>
                    <a:pt x="2048256" y="193801"/>
                  </a:lnTo>
                  <a:lnTo>
                    <a:pt x="2048256" y="2092197"/>
                  </a:lnTo>
                  <a:lnTo>
                    <a:pt x="2043137" y="2136635"/>
                  </a:lnTo>
                  <a:lnTo>
                    <a:pt x="2028558" y="2177427"/>
                  </a:lnTo>
                  <a:lnTo>
                    <a:pt x="2005680" y="2213411"/>
                  </a:lnTo>
                  <a:lnTo>
                    <a:pt x="1975667" y="2243424"/>
                  </a:lnTo>
                  <a:lnTo>
                    <a:pt x="1939683" y="2266302"/>
                  </a:lnTo>
                  <a:lnTo>
                    <a:pt x="1898891" y="2280881"/>
                  </a:lnTo>
                  <a:lnTo>
                    <a:pt x="1854454" y="2286000"/>
                  </a:lnTo>
                  <a:lnTo>
                    <a:pt x="193802" y="2286000"/>
                  </a:lnTo>
                  <a:lnTo>
                    <a:pt x="149364" y="2280881"/>
                  </a:lnTo>
                  <a:lnTo>
                    <a:pt x="108572" y="2266302"/>
                  </a:lnTo>
                  <a:lnTo>
                    <a:pt x="72588" y="2243424"/>
                  </a:lnTo>
                  <a:lnTo>
                    <a:pt x="42575" y="2213411"/>
                  </a:lnTo>
                  <a:lnTo>
                    <a:pt x="19697" y="2177427"/>
                  </a:lnTo>
                  <a:lnTo>
                    <a:pt x="5118" y="2136635"/>
                  </a:lnTo>
                  <a:lnTo>
                    <a:pt x="0" y="2092197"/>
                  </a:lnTo>
                  <a:lnTo>
                    <a:pt x="0" y="193801"/>
                  </a:lnTo>
                  <a:close/>
                </a:path>
              </a:pathLst>
            </a:custGeom>
            <a:ln w="9144">
              <a:solidFill>
                <a:srgbClr val="2CAC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5739" y="1260347"/>
              <a:ext cx="6421992" cy="13624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18630" y="288846"/>
            <a:ext cx="6125025" cy="46115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我國離岸風電推動進展- 潛力場址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xfrm>
            <a:off x="0" y="0"/>
            <a:ext cx="0" cy="863484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50799">
              <a:spcBef>
                <a:spcPts val="253"/>
              </a:spcBef>
            </a:pPr>
            <a:fld id="{81D60167-4931-47E6-BA6A-407CBD079E47}" type="slidenum">
              <a:rPr spc="40" dirty="0"/>
              <a:pPr marL="50799">
                <a:spcBef>
                  <a:spcPts val="253"/>
                </a:spcBef>
              </a:pPr>
              <a:t>24</a:t>
            </a:fld>
            <a:endParaRPr spc="40" dirty="0"/>
          </a:p>
        </p:txBody>
      </p:sp>
      <p:sp>
        <p:nvSpPr>
          <p:cNvPr id="11" name="object 11"/>
          <p:cNvSpPr txBox="1"/>
          <p:nvPr/>
        </p:nvSpPr>
        <p:spPr>
          <a:xfrm>
            <a:off x="352361" y="3752935"/>
            <a:ext cx="2645833" cy="270559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6534" marR="197268" indent="-240447" algn="just">
              <a:spcBef>
                <a:spcPts val="133"/>
              </a:spcBef>
              <a:buFont typeface="Arial"/>
              <a:buChar char="•"/>
              <a:tabLst>
                <a:tab pos="257380" algn="l"/>
              </a:tabLst>
            </a:pPr>
            <a:r>
              <a:rPr sz="1867" dirty="0">
                <a:latin typeface="WenQuanYi Micro Hei Mono"/>
                <a:cs typeface="WenQuanYi Micro Hei Mono"/>
              </a:rPr>
              <a:t>以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技術能力</a:t>
            </a:r>
            <a:r>
              <a:rPr sz="1867" spc="47" dirty="0">
                <a:solidFill>
                  <a:srgbClr val="FF0000"/>
                </a:solidFill>
                <a:latin typeface="UKIJ CJK"/>
                <a:cs typeface="UKIJ CJK"/>
              </a:rPr>
              <a:t>(60</a:t>
            </a:r>
            <a:r>
              <a:rPr sz="1867" spc="-107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867" spc="67" dirty="0">
                <a:solidFill>
                  <a:srgbClr val="FF0000"/>
                </a:solidFill>
                <a:latin typeface="UKIJ CJK"/>
                <a:cs typeface="UKIJ CJK"/>
              </a:rPr>
              <a:t>%)</a:t>
            </a:r>
            <a:r>
              <a:rPr sz="1867" spc="-60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867" dirty="0">
                <a:latin typeface="WenQuanYi Micro Hei Mono"/>
                <a:cs typeface="WenQuanYi Micro Hei Mono"/>
              </a:rPr>
              <a:t>及 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財務能力</a:t>
            </a:r>
            <a:r>
              <a:rPr sz="1867" spc="47" dirty="0">
                <a:solidFill>
                  <a:srgbClr val="FF0000"/>
                </a:solidFill>
                <a:latin typeface="UKIJ CJK"/>
                <a:cs typeface="UKIJ CJK"/>
              </a:rPr>
              <a:t>(40</a:t>
            </a:r>
            <a:r>
              <a:rPr sz="1867" spc="-93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867" spc="73" dirty="0">
                <a:solidFill>
                  <a:srgbClr val="FF0000"/>
                </a:solidFill>
                <a:latin typeface="UKIJ CJK"/>
                <a:cs typeface="UKIJ CJK"/>
              </a:rPr>
              <a:t>%)</a:t>
            </a:r>
            <a:r>
              <a:rPr sz="1867" spc="-60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867" dirty="0">
                <a:latin typeface="WenQuanYi Micro Hei Mono"/>
                <a:cs typeface="WenQuanYi Micro Hei Mono"/>
              </a:rPr>
              <a:t>等項 目進行遴選。</a:t>
            </a:r>
            <a:endParaRPr sz="1867">
              <a:latin typeface="WenQuanYi Micro Hei Mono"/>
              <a:cs typeface="WenQuanYi Micro Hei Mono"/>
            </a:endParaRPr>
          </a:p>
          <a:p>
            <a:pPr marL="256534" marR="237907" indent="-240447" algn="just">
              <a:spcBef>
                <a:spcPts val="407"/>
              </a:spcBef>
              <a:buFont typeface="Arial"/>
              <a:buChar char="•"/>
              <a:tabLst>
                <a:tab pos="257380" algn="l"/>
              </a:tabLst>
            </a:pPr>
            <a:r>
              <a:rPr sz="1867" dirty="0">
                <a:latin typeface="WenQuanYi Micro Hei Mono"/>
                <a:cs typeface="WenQuanYi Micro Hei Mono"/>
              </a:rPr>
              <a:t>依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籌設許可要件</a:t>
            </a:r>
            <a:r>
              <a:rPr sz="1867" dirty="0">
                <a:latin typeface="WenQuanYi Micro Hei Mono"/>
                <a:cs typeface="WenQuanYi Micro Hei Mono"/>
              </a:rPr>
              <a:t>提出 具體佐證資料，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實質 審查進度</a:t>
            </a:r>
            <a:r>
              <a:rPr sz="1867" dirty="0">
                <a:latin typeface="WenQuanYi Micro Hei Mono"/>
                <a:cs typeface="WenQuanYi Micro Hei Mono"/>
              </a:rPr>
              <a:t>。</a:t>
            </a:r>
            <a:endParaRPr sz="1867">
              <a:latin typeface="WenQuanYi Micro Hei Mono"/>
              <a:cs typeface="WenQuanYi Micro Hei Mono"/>
            </a:endParaRPr>
          </a:p>
          <a:p>
            <a:pPr marL="256534" marR="6773" indent="-240447">
              <a:spcBef>
                <a:spcPts val="400"/>
              </a:spcBef>
              <a:buFont typeface="Arial"/>
              <a:buChar char="•"/>
              <a:tabLst>
                <a:tab pos="257380" algn="l"/>
              </a:tabLst>
            </a:pPr>
            <a:r>
              <a:rPr sz="1867" dirty="0">
                <a:latin typeface="WenQuanYi Micro Hei Mono"/>
                <a:cs typeface="WenQuanYi Micro Hei Mono"/>
              </a:rPr>
              <a:t>為滿足</a:t>
            </a:r>
            <a:r>
              <a:rPr sz="1867" spc="-20" dirty="0">
                <a:latin typeface="WenQuanYi Micro Hei Mono"/>
                <a:cs typeface="WenQuanYi Micro Hei Mono"/>
              </a:rPr>
              <a:t>短</a:t>
            </a:r>
            <a:r>
              <a:rPr sz="1867" dirty="0">
                <a:latin typeface="WenQuanYi Micro Hei Mono"/>
                <a:cs typeface="WenQuanYi Micro Hei Mono"/>
              </a:rPr>
              <a:t>期供</a:t>
            </a:r>
            <a:r>
              <a:rPr sz="1867" spc="-20" dirty="0">
                <a:latin typeface="WenQuanYi Micro Hei Mono"/>
                <a:cs typeface="WenQuanYi Micro Hei Mono"/>
              </a:rPr>
              <a:t>電需</a:t>
            </a:r>
            <a:r>
              <a:rPr sz="1867" dirty="0">
                <a:latin typeface="WenQuanYi Micro Hei Mono"/>
                <a:cs typeface="WenQuanYi Micro Hei Mono"/>
              </a:rPr>
              <a:t>求， 以開發案之實務可行 性為主。</a:t>
            </a:r>
            <a:endParaRPr sz="1867">
              <a:latin typeface="WenQuanYi Micro Hei Mono"/>
              <a:cs typeface="WenQuanYi Micro Hei Mon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045201" y="3503169"/>
            <a:ext cx="2857500" cy="3152140"/>
            <a:chOff x="4533900" y="2627376"/>
            <a:chExt cx="2143125" cy="2364105"/>
          </a:xfrm>
        </p:grpSpPr>
        <p:sp>
          <p:nvSpPr>
            <p:cNvPr id="13" name="object 13"/>
            <p:cNvSpPr/>
            <p:nvPr/>
          </p:nvSpPr>
          <p:spPr>
            <a:xfrm>
              <a:off x="4533900" y="2627376"/>
              <a:ext cx="2142731" cy="23637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81144" y="2654808"/>
              <a:ext cx="2048510" cy="2269490"/>
            </a:xfrm>
            <a:custGeom>
              <a:avLst/>
              <a:gdLst/>
              <a:ahLst/>
              <a:cxnLst/>
              <a:rect l="l" t="t" r="r" b="b"/>
              <a:pathLst>
                <a:path w="2048509" h="2269490">
                  <a:moveTo>
                    <a:pt x="1854454" y="0"/>
                  </a:moveTo>
                  <a:lnTo>
                    <a:pt x="193802" y="0"/>
                  </a:lnTo>
                  <a:lnTo>
                    <a:pt x="149364" y="5118"/>
                  </a:lnTo>
                  <a:lnTo>
                    <a:pt x="108572" y="19697"/>
                  </a:lnTo>
                  <a:lnTo>
                    <a:pt x="72588" y="42575"/>
                  </a:lnTo>
                  <a:lnTo>
                    <a:pt x="42575" y="72588"/>
                  </a:lnTo>
                  <a:lnTo>
                    <a:pt x="19697" y="108572"/>
                  </a:lnTo>
                  <a:lnTo>
                    <a:pt x="5118" y="149364"/>
                  </a:lnTo>
                  <a:lnTo>
                    <a:pt x="0" y="193801"/>
                  </a:lnTo>
                  <a:lnTo>
                    <a:pt x="0" y="2075421"/>
                  </a:lnTo>
                  <a:lnTo>
                    <a:pt x="5118" y="2119859"/>
                  </a:lnTo>
                  <a:lnTo>
                    <a:pt x="19697" y="2160653"/>
                  </a:lnTo>
                  <a:lnTo>
                    <a:pt x="42575" y="2196640"/>
                  </a:lnTo>
                  <a:lnTo>
                    <a:pt x="72588" y="2226655"/>
                  </a:lnTo>
                  <a:lnTo>
                    <a:pt x="108572" y="2249535"/>
                  </a:lnTo>
                  <a:lnTo>
                    <a:pt x="149364" y="2264116"/>
                  </a:lnTo>
                  <a:lnTo>
                    <a:pt x="193802" y="2269235"/>
                  </a:lnTo>
                  <a:lnTo>
                    <a:pt x="1854454" y="2269235"/>
                  </a:lnTo>
                  <a:lnTo>
                    <a:pt x="1898891" y="2264116"/>
                  </a:lnTo>
                  <a:lnTo>
                    <a:pt x="1939683" y="2249535"/>
                  </a:lnTo>
                  <a:lnTo>
                    <a:pt x="1975667" y="2226655"/>
                  </a:lnTo>
                  <a:lnTo>
                    <a:pt x="2005680" y="2196640"/>
                  </a:lnTo>
                  <a:lnTo>
                    <a:pt x="2028558" y="2160653"/>
                  </a:lnTo>
                  <a:lnTo>
                    <a:pt x="2043137" y="2119859"/>
                  </a:lnTo>
                  <a:lnTo>
                    <a:pt x="2048256" y="2075421"/>
                  </a:lnTo>
                  <a:lnTo>
                    <a:pt x="2048256" y="193801"/>
                  </a:lnTo>
                  <a:lnTo>
                    <a:pt x="2043137" y="149364"/>
                  </a:lnTo>
                  <a:lnTo>
                    <a:pt x="2028558" y="108572"/>
                  </a:lnTo>
                  <a:lnTo>
                    <a:pt x="2005680" y="72588"/>
                  </a:lnTo>
                  <a:lnTo>
                    <a:pt x="1975667" y="42575"/>
                  </a:lnTo>
                  <a:lnTo>
                    <a:pt x="1939683" y="19697"/>
                  </a:lnTo>
                  <a:lnTo>
                    <a:pt x="1898891" y="5118"/>
                  </a:lnTo>
                  <a:lnTo>
                    <a:pt x="1854454" y="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81144" y="2654808"/>
              <a:ext cx="2048510" cy="2269490"/>
            </a:xfrm>
            <a:custGeom>
              <a:avLst/>
              <a:gdLst/>
              <a:ahLst/>
              <a:cxnLst/>
              <a:rect l="l" t="t" r="r" b="b"/>
              <a:pathLst>
                <a:path w="2048509" h="2269490">
                  <a:moveTo>
                    <a:pt x="0" y="193801"/>
                  </a:moveTo>
                  <a:lnTo>
                    <a:pt x="5118" y="149364"/>
                  </a:lnTo>
                  <a:lnTo>
                    <a:pt x="19697" y="108572"/>
                  </a:lnTo>
                  <a:lnTo>
                    <a:pt x="42575" y="72588"/>
                  </a:lnTo>
                  <a:lnTo>
                    <a:pt x="72588" y="42575"/>
                  </a:lnTo>
                  <a:lnTo>
                    <a:pt x="108572" y="19697"/>
                  </a:lnTo>
                  <a:lnTo>
                    <a:pt x="149364" y="5118"/>
                  </a:lnTo>
                  <a:lnTo>
                    <a:pt x="193802" y="0"/>
                  </a:lnTo>
                  <a:lnTo>
                    <a:pt x="1854454" y="0"/>
                  </a:lnTo>
                  <a:lnTo>
                    <a:pt x="1898891" y="5118"/>
                  </a:lnTo>
                  <a:lnTo>
                    <a:pt x="1939683" y="19697"/>
                  </a:lnTo>
                  <a:lnTo>
                    <a:pt x="1975667" y="42575"/>
                  </a:lnTo>
                  <a:lnTo>
                    <a:pt x="2005680" y="72588"/>
                  </a:lnTo>
                  <a:lnTo>
                    <a:pt x="2028558" y="108572"/>
                  </a:lnTo>
                  <a:lnTo>
                    <a:pt x="2043137" y="149364"/>
                  </a:lnTo>
                  <a:lnTo>
                    <a:pt x="2048256" y="193801"/>
                  </a:lnTo>
                  <a:lnTo>
                    <a:pt x="2048256" y="2075421"/>
                  </a:lnTo>
                  <a:lnTo>
                    <a:pt x="2043137" y="2119859"/>
                  </a:lnTo>
                  <a:lnTo>
                    <a:pt x="2028558" y="2160653"/>
                  </a:lnTo>
                  <a:lnTo>
                    <a:pt x="2005680" y="2196640"/>
                  </a:lnTo>
                  <a:lnTo>
                    <a:pt x="1975667" y="2226655"/>
                  </a:lnTo>
                  <a:lnTo>
                    <a:pt x="1939683" y="2249535"/>
                  </a:lnTo>
                  <a:lnTo>
                    <a:pt x="1898891" y="2264116"/>
                  </a:lnTo>
                  <a:lnTo>
                    <a:pt x="1854454" y="2269235"/>
                  </a:lnTo>
                  <a:lnTo>
                    <a:pt x="193802" y="2269235"/>
                  </a:lnTo>
                  <a:lnTo>
                    <a:pt x="149364" y="2264116"/>
                  </a:lnTo>
                  <a:lnTo>
                    <a:pt x="108572" y="2249535"/>
                  </a:lnTo>
                  <a:lnTo>
                    <a:pt x="72588" y="2226655"/>
                  </a:lnTo>
                  <a:lnTo>
                    <a:pt x="42575" y="2196640"/>
                  </a:lnTo>
                  <a:lnTo>
                    <a:pt x="19697" y="2160653"/>
                  </a:lnTo>
                  <a:lnTo>
                    <a:pt x="5118" y="2119859"/>
                  </a:lnTo>
                  <a:lnTo>
                    <a:pt x="0" y="2075421"/>
                  </a:lnTo>
                  <a:lnTo>
                    <a:pt x="0" y="193801"/>
                  </a:lnTo>
                  <a:close/>
                </a:path>
              </a:pathLst>
            </a:custGeom>
            <a:ln w="9144">
              <a:solidFill>
                <a:srgbClr val="2CAC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228198" y="3752935"/>
            <a:ext cx="2415540" cy="241826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6534" indent="-240447" algn="just">
              <a:spcBef>
                <a:spcPts val="133"/>
              </a:spcBef>
              <a:buFont typeface="Arial"/>
              <a:buChar char="•"/>
              <a:tabLst>
                <a:tab pos="257380" algn="l"/>
              </a:tabLst>
            </a:pPr>
            <a:r>
              <a:rPr sz="1867" dirty="0">
                <a:latin typeface="WenQuanYi Micro Hei Mono"/>
                <a:cs typeface="WenQuanYi Micro Hei Mono"/>
              </a:rPr>
              <a:t>採</a:t>
            </a:r>
            <a:r>
              <a:rPr sz="1867" spc="53" dirty="0">
                <a:solidFill>
                  <a:srgbClr val="FF0000"/>
                </a:solidFill>
                <a:latin typeface="UKIJ CJK"/>
                <a:cs typeface="UKIJ CJK"/>
              </a:rPr>
              <a:t>2</a:t>
            </a:r>
            <a:r>
              <a:rPr sz="1867" spc="-40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階段</a:t>
            </a:r>
            <a:r>
              <a:rPr sz="1867" dirty="0">
                <a:latin typeface="WenQuanYi Micro Hei Mono"/>
                <a:cs typeface="WenQuanYi Micro Hei Mono"/>
              </a:rPr>
              <a:t>評選</a:t>
            </a:r>
            <a:endParaRPr sz="1867">
              <a:latin typeface="WenQuanYi Micro Hei Mono"/>
              <a:cs typeface="WenQuanYi Micro Hei Mono"/>
            </a:endParaRPr>
          </a:p>
          <a:p>
            <a:pPr marL="496134" marR="150703" lvl="1" indent="-240447" algn="just">
              <a:buFont typeface="Arial"/>
              <a:buChar char="•"/>
              <a:tabLst>
                <a:tab pos="496981" algn="l"/>
              </a:tabLst>
            </a:pPr>
            <a:r>
              <a:rPr sz="1867" dirty="0">
                <a:latin typeface="WenQuanYi Micro Hei Mono"/>
                <a:cs typeface="WenQuanYi Micro Hei Mono"/>
              </a:rPr>
              <a:t>資格審</a:t>
            </a:r>
            <a:r>
              <a:rPr sz="1867" spc="-73" dirty="0">
                <a:latin typeface="UKIJ CJK"/>
                <a:cs typeface="UKIJ CJK"/>
              </a:rPr>
              <a:t>:</a:t>
            </a:r>
            <a:r>
              <a:rPr sz="1867" dirty="0">
                <a:latin typeface="WenQuanYi Micro Hei Mono"/>
                <a:cs typeface="WenQuanYi Micro Hei Mono"/>
              </a:rPr>
              <a:t>遴選階段 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評選分數達</a:t>
            </a:r>
            <a:r>
              <a:rPr sz="1867" spc="53" dirty="0">
                <a:solidFill>
                  <a:srgbClr val="FF0000"/>
                </a:solidFill>
                <a:latin typeface="UKIJ CJK"/>
                <a:cs typeface="UKIJ CJK"/>
              </a:rPr>
              <a:t>60</a:t>
            </a:r>
            <a:r>
              <a:rPr sz="1867" spc="-152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分 以上者</a:t>
            </a:r>
            <a:endParaRPr sz="1867">
              <a:latin typeface="WenQuanYi Micro Hei Mono"/>
              <a:cs typeface="WenQuanYi Micro Hei Mono"/>
            </a:endParaRPr>
          </a:p>
          <a:p>
            <a:pPr marL="496134" lvl="1" indent="-240447" algn="just">
              <a:buFont typeface="Arial"/>
              <a:buChar char="•"/>
              <a:tabLst>
                <a:tab pos="496981" algn="l"/>
              </a:tabLst>
            </a:pP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躉購費率低</a:t>
            </a:r>
            <a:r>
              <a:rPr sz="1867" dirty="0">
                <a:latin typeface="WenQuanYi Micro Hei Mono"/>
                <a:cs typeface="WenQuanYi Micro Hei Mono"/>
              </a:rPr>
              <a:t>者</a:t>
            </a:r>
            <a:r>
              <a:rPr sz="186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獲選</a:t>
            </a:r>
            <a:endParaRPr sz="1867">
              <a:latin typeface="WenQuanYi Micro Hei Mono"/>
              <a:cs typeface="WenQuanYi Micro Hei Mono"/>
            </a:endParaRPr>
          </a:p>
          <a:p>
            <a:pPr marL="256534" marR="8466" indent="-240447" algn="just">
              <a:spcBef>
                <a:spcPts val="807"/>
              </a:spcBef>
              <a:buFont typeface="Arial"/>
              <a:buChar char="•"/>
              <a:tabLst>
                <a:tab pos="257380" algn="l"/>
              </a:tabLst>
            </a:pPr>
            <a:r>
              <a:rPr sz="1867" dirty="0">
                <a:latin typeface="WenQuanYi Micro Hei Mono"/>
                <a:cs typeface="WenQuanYi Micro Hei Mono"/>
              </a:rPr>
              <a:t>透過競價機制推動， 導入市場機制以降低 整體設置成本。</a:t>
            </a:r>
            <a:endParaRPr sz="1867">
              <a:latin typeface="WenQuanYi Micro Hei Mono"/>
              <a:cs typeface="WenQuanYi Micro Hei Mon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40811" y="3591475"/>
            <a:ext cx="2820247" cy="272296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3" marR="170176" indent="-144776" algn="just">
              <a:spcBef>
                <a:spcPts val="133"/>
              </a:spcBef>
              <a:buFont typeface="Arial"/>
              <a:buChar char="•"/>
              <a:tabLst>
                <a:tab pos="161709" algn="l"/>
              </a:tabLst>
            </a:pPr>
            <a:r>
              <a:rPr sz="1600" dirty="0">
                <a:latin typeface="WenQuanYi Micro Hei Mono"/>
                <a:cs typeface="WenQuanYi Micro Hei Mono"/>
              </a:rPr>
              <a:t>以技術能力</a:t>
            </a:r>
            <a:r>
              <a:rPr sz="1600" spc="33" dirty="0">
                <a:latin typeface="UKIJ CJK"/>
                <a:cs typeface="UKIJ CJK"/>
              </a:rPr>
              <a:t>(60</a:t>
            </a:r>
            <a:r>
              <a:rPr sz="1600" spc="-60" dirty="0">
                <a:latin typeface="UKIJ CJK"/>
                <a:cs typeface="UKIJ CJK"/>
              </a:rPr>
              <a:t> </a:t>
            </a:r>
            <a:r>
              <a:rPr sz="1600" spc="53" dirty="0">
                <a:latin typeface="UKIJ CJK"/>
                <a:cs typeface="UKIJ CJK"/>
              </a:rPr>
              <a:t>%)</a:t>
            </a:r>
            <a:r>
              <a:rPr sz="1600" spc="-60" dirty="0">
                <a:latin typeface="UKIJ CJK"/>
                <a:cs typeface="UKIJ CJK"/>
              </a:rPr>
              <a:t> </a:t>
            </a:r>
            <a:r>
              <a:rPr sz="1600" dirty="0">
                <a:latin typeface="WenQuanYi Micro Hei Mono"/>
                <a:cs typeface="WenQuanYi Micro Hei Mono"/>
              </a:rPr>
              <a:t>及財務能 力</a:t>
            </a:r>
            <a:r>
              <a:rPr sz="1600" spc="33" dirty="0">
                <a:latin typeface="UKIJ CJK"/>
                <a:cs typeface="UKIJ CJK"/>
              </a:rPr>
              <a:t>(40</a:t>
            </a:r>
            <a:r>
              <a:rPr sz="1600" spc="-60" dirty="0">
                <a:latin typeface="UKIJ CJK"/>
                <a:cs typeface="UKIJ CJK"/>
              </a:rPr>
              <a:t> </a:t>
            </a:r>
            <a:r>
              <a:rPr sz="1600" spc="53" dirty="0">
                <a:latin typeface="UKIJ CJK"/>
                <a:cs typeface="UKIJ CJK"/>
              </a:rPr>
              <a:t>%)</a:t>
            </a:r>
            <a:r>
              <a:rPr sz="1600" spc="-60" dirty="0">
                <a:latin typeface="UKIJ CJK"/>
                <a:cs typeface="UKIJ CJK"/>
              </a:rPr>
              <a:t> </a:t>
            </a:r>
            <a:r>
              <a:rPr sz="1600" dirty="0">
                <a:latin typeface="WenQuanYi Micro Hei Mono"/>
                <a:cs typeface="WenQuanYi Micro Hei Mono"/>
              </a:rPr>
              <a:t>等項目遴選，應承 諾事項：</a:t>
            </a:r>
            <a:endParaRPr sz="1600">
              <a:latin typeface="WenQuanYi Micro Hei Mono"/>
              <a:cs typeface="WenQuanYi Micro Hei Mono"/>
            </a:endParaRPr>
          </a:p>
          <a:p>
            <a:pPr marL="304792" marR="20319" lvl="1" indent="-144776">
              <a:spcBef>
                <a:spcPts val="7"/>
              </a:spcBef>
              <a:buFont typeface="Arial"/>
              <a:buChar char="•"/>
              <a:tabLst>
                <a:tab pos="305639" algn="l"/>
              </a:tabLst>
            </a:pPr>
            <a:r>
              <a:rPr sz="1400" spc="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具體產業關聯</a:t>
            </a:r>
            <a:r>
              <a:rPr sz="1400" spc="-13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方</a:t>
            </a:r>
            <a:r>
              <a:rPr sz="1400" spc="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案</a:t>
            </a:r>
            <a:r>
              <a:rPr sz="1400" spc="-13" dirty="0">
                <a:latin typeface="WenQuanYi Micro Hei Mono"/>
                <a:cs typeface="WenQuanYi Micro Hei Mono"/>
              </a:rPr>
              <a:t>：</a:t>
            </a:r>
            <a:r>
              <a:rPr sz="1400" spc="40" dirty="0">
                <a:solidFill>
                  <a:srgbClr val="FF0000"/>
                </a:solidFill>
                <a:latin typeface="UKIJ CJK"/>
                <a:cs typeface="UKIJ CJK"/>
              </a:rPr>
              <a:t>1</a:t>
            </a:r>
            <a:r>
              <a:rPr sz="1400" spc="33" dirty="0">
                <a:solidFill>
                  <a:srgbClr val="FF0000"/>
                </a:solidFill>
                <a:latin typeface="UKIJ CJK"/>
                <a:cs typeface="UKIJ CJK"/>
              </a:rPr>
              <a:t>10</a:t>
            </a:r>
            <a:r>
              <a:rPr sz="1400" spc="152" dirty="0">
                <a:solidFill>
                  <a:srgbClr val="FF0000"/>
                </a:solidFill>
                <a:latin typeface="UKIJ CJK"/>
                <a:cs typeface="UKIJ CJK"/>
              </a:rPr>
              <a:t>-</a:t>
            </a:r>
            <a:r>
              <a:rPr sz="1400" spc="40" dirty="0">
                <a:solidFill>
                  <a:srgbClr val="FF0000"/>
                </a:solidFill>
                <a:latin typeface="UKIJ CJK"/>
                <a:cs typeface="UKIJ CJK"/>
              </a:rPr>
              <a:t>1</a:t>
            </a:r>
            <a:r>
              <a:rPr sz="1400" spc="33" dirty="0">
                <a:solidFill>
                  <a:srgbClr val="FF0000"/>
                </a:solidFill>
                <a:latin typeface="UKIJ CJK"/>
                <a:cs typeface="UKIJ CJK"/>
              </a:rPr>
              <a:t>1</a:t>
            </a:r>
            <a:r>
              <a:rPr sz="1400" spc="40" dirty="0">
                <a:solidFill>
                  <a:srgbClr val="FF0000"/>
                </a:solidFill>
                <a:latin typeface="UKIJ CJK"/>
                <a:cs typeface="UKIJ CJK"/>
              </a:rPr>
              <a:t>1</a:t>
            </a:r>
            <a:r>
              <a:rPr sz="1400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年 </a:t>
            </a:r>
            <a:r>
              <a:rPr sz="1400" spc="7" dirty="0">
                <a:latin typeface="WenQuanYi Micro Hei Mono"/>
                <a:cs typeface="WenQuanYi Micro Hei Mono"/>
              </a:rPr>
              <a:t>完工須於</a:t>
            </a:r>
            <a:r>
              <a:rPr sz="1400" spc="40" dirty="0">
                <a:solidFill>
                  <a:srgbClr val="FF0000"/>
                </a:solidFill>
                <a:latin typeface="UKIJ CJK"/>
                <a:cs typeface="UKIJ CJK"/>
              </a:rPr>
              <a:t>107</a:t>
            </a:r>
            <a:r>
              <a:rPr sz="1400" spc="-107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400" spc="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年底</a:t>
            </a:r>
            <a:r>
              <a:rPr sz="1400" spc="7" dirty="0">
                <a:latin typeface="WenQuanYi Micro Hei Mono"/>
                <a:cs typeface="WenQuanYi Micro Hei Mono"/>
              </a:rPr>
              <a:t>前提出、</a:t>
            </a:r>
            <a:r>
              <a:rPr sz="1400" spc="40" dirty="0">
                <a:solidFill>
                  <a:srgbClr val="FF0000"/>
                </a:solidFill>
                <a:latin typeface="UKIJ CJK"/>
                <a:cs typeface="UKIJ CJK"/>
              </a:rPr>
              <a:t>112</a:t>
            </a:r>
            <a:endParaRPr sz="1400">
              <a:latin typeface="UKIJ CJK"/>
              <a:cs typeface="UKIJ CJK"/>
            </a:endParaRPr>
          </a:p>
          <a:p>
            <a:pPr marL="304792" marR="111757"/>
            <a:r>
              <a:rPr sz="1400" spc="67" dirty="0">
                <a:solidFill>
                  <a:srgbClr val="FF0000"/>
                </a:solidFill>
                <a:latin typeface="UKIJ CJK"/>
                <a:cs typeface="UKIJ CJK"/>
              </a:rPr>
              <a:t>-114</a:t>
            </a:r>
            <a:r>
              <a:rPr sz="1400" spc="-80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400" spc="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年</a:t>
            </a:r>
            <a:r>
              <a:rPr sz="1400" spc="7" dirty="0">
                <a:latin typeface="WenQuanYi Micro Hei Mono"/>
                <a:cs typeface="WenQuanYi Micro Hei Mono"/>
              </a:rPr>
              <a:t>完工需於</a:t>
            </a:r>
            <a:r>
              <a:rPr sz="1400" spc="40" dirty="0">
                <a:solidFill>
                  <a:srgbClr val="FF0000"/>
                </a:solidFill>
                <a:latin typeface="UKIJ CJK"/>
                <a:cs typeface="UKIJ CJK"/>
              </a:rPr>
              <a:t>108</a:t>
            </a:r>
            <a:r>
              <a:rPr sz="1400" spc="-93" dirty="0">
                <a:solidFill>
                  <a:srgbClr val="FF0000"/>
                </a:solidFill>
                <a:latin typeface="UKIJ CJK"/>
                <a:cs typeface="UKIJ CJK"/>
              </a:rPr>
              <a:t> </a:t>
            </a:r>
            <a:r>
              <a:rPr sz="1400" spc="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年底</a:t>
            </a:r>
            <a:r>
              <a:rPr sz="1400" spc="7" dirty="0">
                <a:latin typeface="WenQuanYi Micro Hei Mono"/>
                <a:cs typeface="WenQuanYi Micro Hei Mono"/>
              </a:rPr>
              <a:t>前提 出。</a:t>
            </a:r>
            <a:endParaRPr sz="1400">
              <a:latin typeface="WenQuanYi Micro Hei Mono"/>
              <a:cs typeface="WenQuanYi Micro Hei Mono"/>
            </a:endParaRPr>
          </a:p>
          <a:p>
            <a:pPr marL="304792" marR="6773" lvl="1" indent="-144776">
              <a:buFont typeface="Arial"/>
              <a:buChar char="•"/>
              <a:tabLst>
                <a:tab pos="305639" algn="l"/>
              </a:tabLst>
            </a:pPr>
            <a:r>
              <a:rPr sz="1400" spc="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最佳可行技術</a:t>
            </a:r>
            <a:r>
              <a:rPr sz="1400" spc="-13" dirty="0">
                <a:latin typeface="WenQuanYi Micro Hei Mono"/>
                <a:cs typeface="WenQuanYi Micro Hei Mono"/>
              </a:rPr>
              <a:t>執</a:t>
            </a:r>
            <a:r>
              <a:rPr sz="1400" spc="7" dirty="0">
                <a:latin typeface="WenQuanYi Micro Hei Mono"/>
                <a:cs typeface="WenQuanYi Micro Hei Mono"/>
              </a:rPr>
              <a:t>行</a:t>
            </a:r>
            <a:r>
              <a:rPr sz="1400" spc="-13" dirty="0">
                <a:latin typeface="WenQuanYi Micro Hei Mono"/>
                <a:cs typeface="WenQuanYi Micro Hei Mono"/>
              </a:rPr>
              <a:t>環</a:t>
            </a:r>
            <a:r>
              <a:rPr sz="1400" dirty="0">
                <a:latin typeface="WenQuanYi Micro Hei Mono"/>
                <a:cs typeface="WenQuanYi Micro Hei Mono"/>
              </a:rPr>
              <a:t>境</a:t>
            </a:r>
            <a:r>
              <a:rPr sz="1400" spc="-13" dirty="0">
                <a:latin typeface="WenQuanYi Micro Hei Mono"/>
                <a:cs typeface="WenQuanYi Micro Hei Mono"/>
              </a:rPr>
              <a:t>影</a:t>
            </a:r>
            <a:r>
              <a:rPr sz="1400" spc="7" dirty="0">
                <a:latin typeface="WenQuanYi Micro Hei Mono"/>
                <a:cs typeface="WenQuanYi Micro Hei Mono"/>
              </a:rPr>
              <a:t>響避免 與減輕對策。</a:t>
            </a:r>
            <a:endParaRPr sz="1400">
              <a:latin typeface="WenQuanYi Micro Hei Mono"/>
              <a:cs typeface="WenQuanYi Micro Hei Mono"/>
            </a:endParaRPr>
          </a:p>
          <a:p>
            <a:pPr marL="304792" marR="6773" lvl="1" indent="-144776">
              <a:buFont typeface="Arial"/>
              <a:buChar char="•"/>
              <a:tabLst>
                <a:tab pos="305639" algn="l"/>
              </a:tabLst>
            </a:pPr>
            <a:r>
              <a:rPr sz="1400" spc="7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電力開發協助</a:t>
            </a:r>
            <a:r>
              <a:rPr sz="1400" spc="-13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金</a:t>
            </a:r>
            <a:r>
              <a:rPr sz="1400" spc="7" dirty="0">
                <a:latin typeface="WenQuanYi Micro Hei Mono"/>
                <a:cs typeface="WenQuanYi Micro Hei Mono"/>
              </a:rPr>
              <a:t>投</a:t>
            </a:r>
            <a:r>
              <a:rPr sz="1400" spc="-13" dirty="0">
                <a:latin typeface="WenQuanYi Micro Hei Mono"/>
                <a:cs typeface="WenQuanYi Micro Hei Mono"/>
              </a:rPr>
              <a:t>入</a:t>
            </a:r>
            <a:r>
              <a:rPr sz="1400" spc="7" dirty="0">
                <a:latin typeface="WenQuanYi Micro Hei Mono"/>
                <a:cs typeface="WenQuanYi Micro Hei Mono"/>
              </a:rPr>
              <a:t>生</a:t>
            </a:r>
            <a:r>
              <a:rPr sz="1400" spc="-13" dirty="0">
                <a:latin typeface="WenQuanYi Micro Hei Mono"/>
                <a:cs typeface="WenQuanYi Micro Hei Mono"/>
              </a:rPr>
              <a:t>態</a:t>
            </a:r>
            <a:r>
              <a:rPr sz="1400" spc="7" dirty="0">
                <a:latin typeface="WenQuanYi Micro Hei Mono"/>
                <a:cs typeface="WenQuanYi Micro Hei Mono"/>
              </a:rPr>
              <a:t>環境融 合及企業社會</a:t>
            </a:r>
            <a:r>
              <a:rPr sz="1400" spc="-13" dirty="0">
                <a:latin typeface="WenQuanYi Micro Hei Mono"/>
                <a:cs typeface="WenQuanYi Micro Hei Mono"/>
              </a:rPr>
              <a:t>責</a:t>
            </a:r>
            <a:r>
              <a:rPr sz="1400" spc="7" dirty="0">
                <a:latin typeface="WenQuanYi Micro Hei Mono"/>
                <a:cs typeface="WenQuanYi Micro Hei Mono"/>
              </a:rPr>
              <a:t>任</a:t>
            </a:r>
            <a:r>
              <a:rPr sz="1400" spc="-13" dirty="0">
                <a:latin typeface="WenQuanYi Micro Hei Mono"/>
                <a:cs typeface="WenQuanYi Micro Hei Mono"/>
              </a:rPr>
              <a:t>項</a:t>
            </a:r>
            <a:r>
              <a:rPr sz="1400" spc="7" dirty="0">
                <a:latin typeface="WenQuanYi Micro Hei Mono"/>
                <a:cs typeface="WenQuanYi Micro Hei Mono"/>
              </a:rPr>
              <a:t>目。</a:t>
            </a:r>
            <a:endParaRPr sz="1400">
              <a:latin typeface="WenQuanYi Micro Hei Mono"/>
              <a:cs typeface="WenQuanYi Micro Hei Mono"/>
            </a:endParaRPr>
          </a:p>
          <a:p>
            <a:pPr marL="160863" indent="-144776">
              <a:lnSpc>
                <a:spcPts val="1913"/>
              </a:lnSpc>
              <a:buFont typeface="Arial"/>
              <a:buChar char="•"/>
              <a:tabLst>
                <a:tab pos="161709" algn="l"/>
              </a:tabLst>
            </a:pPr>
            <a:r>
              <a:rPr sz="1600" dirty="0">
                <a:latin typeface="WenQuanYi Micro Hei Mono"/>
                <a:cs typeface="WenQuanYi Micro Hei Mono"/>
              </a:rPr>
              <a:t>以躉購機制完備</a:t>
            </a:r>
            <a:r>
              <a:rPr sz="1600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本土產業鏈</a:t>
            </a:r>
            <a:r>
              <a:rPr sz="1600" dirty="0">
                <a:latin typeface="WenQuanYi Micro Hei Mono"/>
                <a:cs typeface="WenQuanYi Micro Hei Mono"/>
              </a:rPr>
              <a:t>及</a:t>
            </a:r>
            <a:endParaRPr sz="1600">
              <a:latin typeface="WenQuanYi Micro Hei Mono"/>
              <a:cs typeface="WenQuanYi Micro Hei Mon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6351" y="1672337"/>
            <a:ext cx="8609584" cy="755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7627" y="957004"/>
            <a:ext cx="8570807" cy="120875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</a:pPr>
            <a:r>
              <a:rPr sz="2133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經濟部於</a:t>
            </a:r>
            <a:r>
              <a:rPr sz="2133" spc="53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107/1/18</a:t>
            </a:r>
            <a:r>
              <a:rPr sz="2133" spc="-40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 </a:t>
            </a:r>
            <a:r>
              <a:rPr sz="2133" spc="-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公告「離岸風力發電規劃場址容量分</a:t>
            </a:r>
            <a:r>
              <a:rPr sz="2133" spc="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配</a:t>
            </a:r>
            <a:r>
              <a:rPr sz="2133" spc="-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作業</a:t>
            </a:r>
            <a:r>
              <a:rPr sz="2133" spc="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要</a:t>
            </a:r>
            <a:r>
              <a:rPr sz="2133" spc="-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點</a:t>
            </a:r>
            <a:r>
              <a:rPr sz="2133" spc="-7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」，</a:t>
            </a:r>
            <a:r>
              <a:rPr sz="2133" spc="-7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採</a:t>
            </a:r>
            <a:r>
              <a:rPr sz="2133" spc="-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「</a:t>
            </a:r>
            <a:r>
              <a:rPr sz="2133" spc="-7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先遴選後競價</a:t>
            </a:r>
            <a:r>
              <a:rPr sz="2133" spc="-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」方式，推動國</a:t>
            </a:r>
            <a:r>
              <a:rPr sz="2133" spc="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內</a:t>
            </a:r>
            <a:r>
              <a:rPr sz="2133" spc="-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離岸</a:t>
            </a:r>
            <a:r>
              <a:rPr sz="2133" spc="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風</a:t>
            </a:r>
            <a:r>
              <a:rPr sz="2133" spc="-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電設</a:t>
            </a:r>
            <a:r>
              <a:rPr sz="2133" spc="7" dirty="0" err="1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置</a:t>
            </a:r>
            <a:r>
              <a:rPr sz="2133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。</a:t>
            </a:r>
            <a:endParaRPr sz="2133" dirty="0">
              <a:latin typeface="標楷體" panose="03000509000000000000" pitchFamily="65" charset="-120"/>
              <a:ea typeface="標楷體" panose="03000509000000000000" pitchFamily="65" charset="-120"/>
              <a:cs typeface="WenQuanYi Micro Hei Mono"/>
            </a:endParaRPr>
          </a:p>
          <a:p>
            <a:pPr marR="115144" algn="ctr">
              <a:spcBef>
                <a:spcPts val="1253"/>
              </a:spcBef>
            </a:pPr>
            <a:r>
              <a:rPr sz="2400" spc="53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114</a:t>
            </a:r>
            <a:r>
              <a:rPr sz="240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年總量</a:t>
            </a:r>
            <a:r>
              <a:rPr sz="2400" spc="73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2400" spc="113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5,700MW</a:t>
            </a:r>
            <a:r>
              <a:rPr sz="2400" spc="107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Noto Sans CJK JP Medium"/>
                <a:cs typeface="Noto Sans CJK JP Medium"/>
              </a:rPr>
              <a:t>(5.7GW)</a:t>
            </a:r>
            <a:endParaRPr sz="2400" dirty="0">
              <a:latin typeface="Noto Sans CJK JP Medium"/>
              <a:cs typeface="Noto Sans CJK JP Medium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85083" y="6258343"/>
            <a:ext cx="2472267" cy="278708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16933">
              <a:spcBef>
                <a:spcPts val="253"/>
              </a:spcBef>
            </a:pPr>
            <a:r>
              <a:rPr sz="1600" dirty="0">
                <a:solidFill>
                  <a:srgbClr val="FF0000"/>
                </a:solidFill>
                <a:latin typeface="WenQuanYi Micro Hei Mono"/>
                <a:cs typeface="WenQuanYi Micro Hei Mono"/>
              </a:rPr>
              <a:t>相關基礎設施</a:t>
            </a:r>
            <a:r>
              <a:rPr sz="1600" dirty="0">
                <a:latin typeface="WenQuanYi Micro Hei Mono"/>
                <a:cs typeface="WenQuanYi Micro Hei Mono"/>
              </a:rPr>
              <a:t>，奠定基礎。</a:t>
            </a:r>
            <a:endParaRPr sz="1600">
              <a:latin typeface="WenQuanYi Micro Hei Mono"/>
              <a:cs typeface="WenQuanYi Micro Hei Mono"/>
            </a:endParaRPr>
          </a:p>
        </p:txBody>
      </p:sp>
    </p:spTree>
    <p:extLst>
      <p:ext uri="{BB962C8B-B14F-4D97-AF65-F5344CB8AC3E}">
        <p14:creationId xmlns:p14="http://schemas.microsoft.com/office/powerpoint/2010/main" val="21306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5696" y="2414015"/>
            <a:ext cx="3387777" cy="408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4642" y="225432"/>
            <a:ext cx="8730551" cy="46115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我國離岸風電推動進展- 潛力場址容量分配結果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7065" y="844041"/>
            <a:ext cx="8405707" cy="1759991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56534" marR="6773" indent="-240447" algn="just">
              <a:spcBef>
                <a:spcPts val="127"/>
              </a:spcBef>
              <a:buFont typeface="Arial"/>
              <a:buChar char="•"/>
              <a:tabLst>
                <a:tab pos="257380" algn="l"/>
              </a:tabLst>
            </a:pPr>
            <a:r>
              <a:rPr sz="2133" spc="-7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遴選作業</a:t>
            </a:r>
            <a:r>
              <a:rPr sz="2133" spc="33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sz="2133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107</a:t>
            </a:r>
            <a:r>
              <a:rPr sz="2133" spc="-2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sz="2133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sz="2133" spc="-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sz="2133" spc="4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sz="2133" spc="8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27-28</a:t>
            </a:r>
            <a:r>
              <a:rPr sz="2133" spc="-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日分別辦理</a:t>
            </a:r>
            <a:r>
              <a:rPr sz="2133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sz="2133" spc="-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年完工併聯申請案 及</a:t>
            </a:r>
            <a:r>
              <a:rPr sz="2133" spc="7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110-114</a:t>
            </a:r>
            <a:r>
              <a:rPr sz="2133" spc="-4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年完工併聯申請案之遴選作業，</a:t>
            </a:r>
            <a:r>
              <a:rPr sz="2133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</a:t>
            </a:r>
            <a:r>
              <a:rPr sz="2133" spc="53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sz="2133" spc="2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家開發商</a:t>
            </a:r>
            <a:r>
              <a:rPr sz="2133" spc="4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(10</a:t>
            </a:r>
            <a:r>
              <a:rPr sz="2133" spc="-4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座風場</a:t>
            </a:r>
            <a:r>
              <a:rPr sz="2133" spc="4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獲配容量</a:t>
            </a:r>
            <a:r>
              <a:rPr sz="2133" spc="8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3,836MW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sz="2133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56534" marR="75351" indent="-240447" algn="just">
              <a:spcBef>
                <a:spcPts val="800"/>
              </a:spcBef>
              <a:buFont typeface="Arial"/>
              <a:buChar char="•"/>
              <a:tabLst>
                <a:tab pos="257380" algn="l"/>
              </a:tabLst>
            </a:pPr>
            <a:r>
              <a:rPr sz="2133" spc="-7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競價作業：</a:t>
            </a:r>
            <a:r>
              <a:rPr sz="2133" spc="-74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107</a:t>
            </a:r>
            <a:r>
              <a:rPr sz="2133" spc="-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sz="2133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sz="2133" spc="-4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sz="2133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</a:t>
            </a:r>
            <a:r>
              <a:rPr sz="2133" spc="-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日完成競價作業，計</a:t>
            </a:r>
            <a:r>
              <a:rPr sz="2133" spc="53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sz="2133" spc="13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家開發商</a:t>
            </a:r>
            <a:r>
              <a:rPr sz="2133" spc="4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</a:t>
            </a:r>
            <a:r>
              <a:rPr sz="2133" spc="-33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座風場</a:t>
            </a:r>
            <a:r>
              <a:rPr sz="2133" spc="4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 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獲配容量</a:t>
            </a:r>
            <a:r>
              <a:rPr sz="2133" spc="33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1,664</a:t>
            </a:r>
            <a:r>
              <a:rPr sz="2133" spc="-13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sz="2133" spc="22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MW</a:t>
            </a:r>
            <a:r>
              <a:rPr sz="2133" spc="-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sz="2133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929" y="2761489"/>
            <a:ext cx="5638495" cy="3551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23600" y="6342864"/>
            <a:ext cx="2644985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dirty="0">
                <a:latin typeface="WenQuanYi Micro Hei Mono"/>
                <a:cs typeface="WenQuanYi Micro Hei Mono"/>
              </a:rPr>
              <a:t>約可提供</a:t>
            </a:r>
            <a:r>
              <a:rPr sz="1467" spc="-573" dirty="0">
                <a:latin typeface="WenQuanYi Micro Hei Mono"/>
                <a:cs typeface="WenQuanYi Micro Hei Mono"/>
              </a:rPr>
              <a:t> </a:t>
            </a:r>
            <a:r>
              <a:rPr sz="1467" spc="33" dirty="0">
                <a:latin typeface="UKIJ CJK"/>
                <a:cs typeface="UKIJ CJK"/>
              </a:rPr>
              <a:t>489</a:t>
            </a:r>
            <a:r>
              <a:rPr sz="1467" dirty="0">
                <a:latin typeface="WenQuanYi Micro Hei Mono"/>
                <a:cs typeface="WenQuanYi Micro Hei Mono"/>
              </a:rPr>
              <a:t>萬戶家庭全年用電</a:t>
            </a:r>
            <a:endParaRPr sz="1467">
              <a:latin typeface="WenQuanYi Micro Hei Mono"/>
              <a:cs typeface="WenQuanYi Micro Hei Mon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33435" y="6532615"/>
            <a:ext cx="338667" cy="278708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51645">
              <a:spcBef>
                <a:spcPts val="253"/>
              </a:spcBef>
            </a:pPr>
            <a:fld id="{81D60167-4931-47E6-BA6A-407CBD079E47}" type="slidenum">
              <a:rPr sz="1600" spc="40" dirty="0">
                <a:latin typeface="UKIJ CJK"/>
                <a:cs typeface="UKIJ CJK"/>
              </a:rPr>
              <a:pPr marL="51645">
                <a:spcBef>
                  <a:spcPts val="253"/>
                </a:spcBef>
              </a:pPr>
              <a:t>25</a:t>
            </a:fld>
            <a:endParaRPr sz="1600">
              <a:latin typeface="UKIJ CJK"/>
              <a:cs typeface="UKIJ CJK"/>
            </a:endParaRPr>
          </a:p>
        </p:txBody>
      </p:sp>
    </p:spTree>
    <p:extLst>
      <p:ext uri="{BB962C8B-B14F-4D97-AF65-F5344CB8AC3E}">
        <p14:creationId xmlns:p14="http://schemas.microsoft.com/office/powerpoint/2010/main" val="28463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298" y="2369751"/>
            <a:ext cx="8351737" cy="3938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7744" y="253777"/>
            <a:ext cx="4884183" cy="51655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3600" b="1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我國離岸風電推動總量</a:t>
            </a:r>
            <a:endParaRPr sz="3600" b="1" dirty="0">
              <a:latin typeface="標楷體" panose="03000509000000000000" pitchFamily="65" charset="-120"/>
              <a:ea typeface="標楷體" panose="03000509000000000000" pitchFamily="65" charset="-120"/>
              <a:cs typeface="Noto Sans CJK JP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xfrm>
            <a:off x="0" y="0"/>
            <a:ext cx="0" cy="863484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50799">
              <a:spcBef>
                <a:spcPts val="253"/>
              </a:spcBef>
            </a:pPr>
            <a:fld id="{81D60167-4931-47E6-BA6A-407CBD079E47}" type="slidenum">
              <a:rPr spc="40" dirty="0"/>
              <a:pPr marL="50799">
                <a:spcBef>
                  <a:spcPts val="253"/>
                </a:spcBef>
              </a:pPr>
              <a:t>26</a:t>
            </a:fld>
            <a:endParaRPr spc="40" dirty="0"/>
          </a:p>
        </p:txBody>
      </p:sp>
      <p:sp>
        <p:nvSpPr>
          <p:cNvPr id="6" name="object 6"/>
          <p:cNvSpPr txBox="1"/>
          <p:nvPr/>
        </p:nvSpPr>
        <p:spPr>
          <a:xfrm>
            <a:off x="2607377" y="6636555"/>
            <a:ext cx="3876040" cy="205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333" spc="-7" dirty="0">
                <a:latin typeface="IPAexMincho"/>
                <a:cs typeface="IPAexMincho"/>
              </a:rPr>
              <a:t>資料來源：我國離岸風電推動進展</a:t>
            </a:r>
            <a:r>
              <a:rPr sz="1333" spc="-7" dirty="0">
                <a:latin typeface="Arial"/>
                <a:cs typeface="Arial"/>
              </a:rPr>
              <a:t>,</a:t>
            </a:r>
            <a:r>
              <a:rPr sz="1333" spc="40" dirty="0">
                <a:latin typeface="Arial"/>
                <a:cs typeface="Arial"/>
              </a:rPr>
              <a:t> </a:t>
            </a:r>
            <a:r>
              <a:rPr sz="1333" spc="-7" dirty="0">
                <a:latin typeface="IPAexMincho"/>
                <a:cs typeface="IPAexMincho"/>
              </a:rPr>
              <a:t>能源局</a:t>
            </a:r>
            <a:r>
              <a:rPr sz="1333" spc="-7" dirty="0">
                <a:latin typeface="Arial"/>
                <a:cs typeface="Arial"/>
              </a:rPr>
              <a:t>,</a:t>
            </a:r>
            <a:r>
              <a:rPr sz="1333" spc="-20" dirty="0">
                <a:latin typeface="Arial"/>
                <a:cs typeface="Arial"/>
              </a:rPr>
              <a:t> </a:t>
            </a:r>
            <a:r>
              <a:rPr sz="1333" spc="-13" dirty="0">
                <a:latin typeface="Arial"/>
                <a:cs typeface="Arial"/>
              </a:rPr>
              <a:t>2018/07</a:t>
            </a:r>
            <a:endParaRPr sz="1333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4511" y="934517"/>
            <a:ext cx="8094980" cy="11397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algn="just">
              <a:lnSpc>
                <a:spcPct val="114399"/>
              </a:lnSpc>
              <a:spcBef>
                <a:spcPts val="133"/>
              </a:spcBef>
              <a:tabLst>
                <a:tab pos="399617" algn="l"/>
              </a:tabLst>
            </a:pP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預計於</a:t>
            </a:r>
            <a:r>
              <a:rPr sz="2133" b="1" spc="53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2025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年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累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計設置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離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岸風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電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裝置容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量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達</a:t>
            </a:r>
            <a:r>
              <a:rPr sz="2133" b="1" spc="-313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 </a:t>
            </a:r>
            <a:r>
              <a:rPr sz="2133" b="1" spc="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5.7GW</a:t>
            </a:r>
            <a:r>
              <a:rPr sz="2133" b="1" spc="60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，</a:t>
            </a:r>
            <a:r>
              <a:rPr sz="2133" b="1" spc="60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2020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年前 </a:t>
            </a:r>
            <a:r>
              <a:rPr sz="2133" b="1" spc="-7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完工</a:t>
            </a:r>
            <a:r>
              <a:rPr sz="2133" b="1" spc="7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併</a:t>
            </a:r>
            <a:r>
              <a:rPr sz="2133" b="1" spc="-7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聯風</a:t>
            </a:r>
            <a:r>
              <a:rPr sz="2133" b="1" spc="7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場總</a:t>
            </a:r>
            <a:r>
              <a:rPr sz="2133" b="1" spc="-7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計</a:t>
            </a:r>
            <a:r>
              <a:rPr sz="2133" b="1" spc="53" dirty="0" smtClean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968</a:t>
            </a:r>
            <a:r>
              <a:rPr sz="2133" b="1" spc="93" dirty="0" smtClean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MW</a:t>
            </a:r>
            <a:r>
              <a:rPr sz="2133" b="1" spc="93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，</a:t>
            </a:r>
            <a:r>
              <a:rPr sz="2133" b="1" spc="93" dirty="0" smtClean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2021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年至</a:t>
            </a:r>
            <a:r>
              <a:rPr sz="2133" b="1" spc="53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2025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年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完工併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聯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的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風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場 則為</a:t>
            </a:r>
            <a:r>
              <a:rPr sz="2133" b="1" spc="-74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 </a:t>
            </a:r>
            <a:r>
              <a:rPr sz="2133" b="1" spc="33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4,762</a:t>
            </a:r>
            <a:r>
              <a:rPr sz="2133" b="1" spc="-27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 </a:t>
            </a:r>
            <a:r>
              <a:rPr sz="2133" b="1" spc="140" dirty="0">
                <a:latin typeface="標楷體" panose="03000509000000000000" pitchFamily="65" charset="-120"/>
                <a:ea typeface="標楷體" panose="03000509000000000000" pitchFamily="65" charset="-120"/>
                <a:cs typeface="UKIJ CJK"/>
              </a:rPr>
              <a:t>MW</a:t>
            </a:r>
            <a:r>
              <a:rPr sz="2133" b="1" spc="140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，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預期所需資金規模將達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兆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元新</a:t>
            </a:r>
            <a:r>
              <a:rPr sz="2133" b="1" spc="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臺</a:t>
            </a:r>
            <a:r>
              <a:rPr sz="2133" b="1" spc="-7" dirty="0">
                <a:latin typeface="標楷體" panose="03000509000000000000" pitchFamily="65" charset="-120"/>
                <a:ea typeface="標楷體" panose="03000509000000000000" pitchFamily="65" charset="-120"/>
                <a:cs typeface="WenQuanYi Micro Hei Mono"/>
              </a:rPr>
              <a:t>幣</a:t>
            </a:r>
            <a:r>
              <a:rPr sz="2133" spc="-7" dirty="0">
                <a:latin typeface="WenQuanYi Micro Hei Mono"/>
                <a:cs typeface="WenQuanYi Micro Hei Mono"/>
              </a:rPr>
              <a:t>。</a:t>
            </a:r>
            <a:endParaRPr sz="2133" dirty="0">
              <a:latin typeface="WenQuanYi Micro Hei Mono"/>
              <a:cs typeface="WenQuanYi Micro Hei Mono"/>
            </a:endParaRPr>
          </a:p>
        </p:txBody>
      </p:sp>
    </p:spTree>
    <p:extLst>
      <p:ext uri="{BB962C8B-B14F-4D97-AF65-F5344CB8AC3E}">
        <p14:creationId xmlns:p14="http://schemas.microsoft.com/office/powerpoint/2010/main" val="3860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32767" y="6062441"/>
            <a:ext cx="9026709" cy="69540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sldNum" idx="4294967295"/>
          </p:nvPr>
        </p:nvSpPr>
        <p:spPr>
          <a:xfrm>
            <a:off x="6876256" y="630931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20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27</a:t>
            </a:fld>
            <a:endParaRPr lang="en-US" sz="20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24035" y="908721"/>
            <a:ext cx="4780013" cy="2016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4992"/>
              </a:buClr>
              <a:buSzPct val="129999"/>
              <a:buFont typeface="Noto Sans Symbols"/>
              <a:buChar char="▪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Offshore wind turbine: </a:t>
            </a:r>
            <a:endParaRPr lang="en-US" sz="20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4992"/>
              </a:buClr>
              <a:buSzPct val="129999"/>
            </a:pP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</a:t>
            </a:r>
            <a:r>
              <a:rPr lang="en-US" sz="20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Simens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SWT-4.0-120(2x4.0MW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2900" marR="0" lvl="0" indent="-342900" algn="l" rtl="0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rgbClr val="004992"/>
              </a:buClr>
              <a:buSzPct val="129999"/>
              <a:buFont typeface="Noto Sans Symbols"/>
              <a:buChar char="▪"/>
            </a:pPr>
            <a:r>
              <a:rPr lang="en-US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Monopile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diameter =5.6m </a:t>
            </a:r>
            <a:endParaRPr lang="en-US" sz="20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rgbClr val="004992"/>
              </a:buClr>
              <a:buSzPct val="129999"/>
              <a:buFont typeface="Noto Sans Symbols"/>
              <a:buChar char="▪"/>
            </a:pP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Offshore distance=3km</a:t>
            </a:r>
          </a:p>
          <a:p>
            <a:pPr marL="342900" marR="0" lvl="0" indent="-342900" algn="l" rtl="0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>
                <a:srgbClr val="004992"/>
              </a:buClr>
              <a:buSzPct val="129999"/>
              <a:buFont typeface="Noto Sans Symbols"/>
              <a:buChar char="▪"/>
            </a:pP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depth=20m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4992"/>
              </a:buClr>
              <a:buSzPct val="129999"/>
              <a:buFont typeface="Noto Sans Symbols"/>
              <a:buChar char="▪"/>
            </a:pPr>
            <a:endParaRPr lang="en-US" sz="20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4992"/>
              </a:buClr>
              <a:buSzPct val="129999"/>
              <a:buFont typeface="Noto Sans Symbols"/>
              <a:buChar char="▪"/>
            </a:pPr>
            <a:endParaRPr lang="en-US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4992"/>
              </a:buClr>
              <a:buFont typeface="Noto Sans Symbols"/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2564904"/>
            <a:ext cx="2520280" cy="393305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43000" y="0"/>
            <a:ext cx="9001000" cy="8209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Two demonstration offshore wind 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turbines</a:t>
            </a:r>
            <a:r>
              <a:rPr lang="en-US" altLang="zh-TW" sz="28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Swancor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have been built 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en-US" sz="2800" b="1" i="0" u="none" strike="noStrike" cap="none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Miaoli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coast </a:t>
            </a:r>
          </a:p>
        </p:txBody>
      </p:sp>
      <p:pic>
        <p:nvPicPr>
          <p:cNvPr id="9" name="圖片 8" descr="#上緯28 (40)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548680"/>
            <a:ext cx="2818606" cy="2112567"/>
          </a:xfrm>
          <a:prstGeom prst="rect">
            <a:avLst/>
          </a:prstGeom>
        </p:spPr>
      </p:pic>
      <p:pic>
        <p:nvPicPr>
          <p:cNvPr id="10" name="圖片 9" descr="11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284984"/>
            <a:ext cx="5715000" cy="319278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860032" y="2780928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Two demonstration offshore wind turbines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139952" y="6525344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Planning site of 32 wind turbines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67544" y="655022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Constrution</a:t>
            </a:r>
            <a:r>
              <a:rPr lang="en-US" altLang="zh-TW" dirty="0" smtClean="0"/>
              <a:t> process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804248" y="69269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2016.10.30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98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3728" y="237190"/>
            <a:ext cx="4781717" cy="5156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台灣首座離岸風場完工</a:t>
            </a:r>
            <a:endParaRPr sz="36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xfrm>
            <a:off x="0" y="0"/>
            <a:ext cx="0" cy="863484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50799">
              <a:spcBef>
                <a:spcPts val="253"/>
              </a:spcBef>
            </a:pPr>
            <a:fld id="{81D60167-4931-47E6-BA6A-407CBD079E47}" type="slidenum">
              <a:rPr spc="40" dirty="0"/>
              <a:pPr marL="50799">
                <a:spcBef>
                  <a:spcPts val="253"/>
                </a:spcBef>
              </a:pPr>
              <a:t>28</a:t>
            </a:fld>
            <a:endParaRPr spc="40" dirty="0"/>
          </a:p>
        </p:txBody>
      </p:sp>
      <p:sp>
        <p:nvSpPr>
          <p:cNvPr id="3" name="object 3"/>
          <p:cNvSpPr txBox="1"/>
          <p:nvPr/>
        </p:nvSpPr>
        <p:spPr>
          <a:xfrm>
            <a:off x="260567" y="962832"/>
            <a:ext cx="4767580" cy="4089219"/>
          </a:xfrm>
          <a:prstGeom prst="rect">
            <a:avLst/>
          </a:prstGeom>
        </p:spPr>
        <p:txBody>
          <a:bodyPr vert="horz" wrap="square" lIns="0" tIns="183727" rIns="0" bIns="0" rtlCol="0">
            <a:spAutoFit/>
          </a:bodyPr>
          <a:lstStyle/>
          <a:p>
            <a:pPr marL="275160">
              <a:spcBef>
                <a:spcPts val="1447"/>
              </a:spcBef>
            </a:pPr>
            <a:r>
              <a:rPr sz="1867" spc="-7" dirty="0">
                <a:solidFill>
                  <a:srgbClr val="767676"/>
                </a:solidFill>
                <a:latin typeface="Arial"/>
                <a:cs typeface="Arial"/>
              </a:rPr>
              <a:t>2019-10-09</a:t>
            </a:r>
            <a:endParaRPr sz="1867" dirty="0">
              <a:latin typeface="Arial"/>
              <a:cs typeface="Arial"/>
            </a:endParaRPr>
          </a:p>
          <a:p>
            <a:pPr marL="16933" algn="just">
              <a:spcBef>
                <a:spcPts val="993"/>
              </a:spcBef>
            </a:pP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灣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首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座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業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規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模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的離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岸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場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洋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</a:t>
            </a:r>
            <a:r>
              <a:rPr sz="2000" b="1" spc="-18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（Formosa</a:t>
            </a:r>
            <a:r>
              <a:rPr b="1" spc="26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1）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今</a:t>
            </a:r>
            <a:endParaRPr sz="2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6933" marR="175256" algn="just"/>
            <a:r>
              <a:rPr b="1" spc="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b="1" spc="4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b="1" spc="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宣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布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階段2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支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機安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裝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後續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入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試運 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轉階段。全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部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風場</a:t>
            </a:r>
            <a:r>
              <a:rPr sz="2000" b="1" spc="47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共22</a:t>
            </a:r>
            <a:r>
              <a:rPr sz="2000" b="1" spc="33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支風機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sz="2000" b="1" spc="33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總發</a:t>
            </a:r>
            <a:r>
              <a:rPr sz="2000" b="1" spc="53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</a:t>
            </a:r>
            <a:r>
              <a:rPr sz="2000" b="1" spc="33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容</a:t>
            </a:r>
            <a:r>
              <a:rPr sz="2000" b="1" spc="47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量</a:t>
            </a:r>
            <a:r>
              <a:rPr sz="2000" b="1" spc="1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128MW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預計 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在年底前正式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轉。</a:t>
            </a:r>
            <a:endParaRPr sz="2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6933" marR="181182" algn="just">
              <a:spcBef>
                <a:spcPts val="800"/>
              </a:spcBef>
            </a:pP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位於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苗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栗外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的海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洋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，分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階段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施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工。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sz="2000" b="1" spc="-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階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段裝設</a:t>
            </a:r>
            <a:r>
              <a:rPr sz="2000" b="1" spc="2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支</a:t>
            </a:r>
            <a:r>
              <a:rPr sz="2000" b="1" spc="4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sz="2000" b="1" spc="1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</a:t>
            </a:r>
            <a:r>
              <a:rPr sz="2000" b="1" spc="19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的風機</a:t>
            </a:r>
            <a:r>
              <a:rPr sz="2000" b="1" spc="4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共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sz="2000" b="1" spc="11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</a:t>
            </a:r>
            <a:r>
              <a:rPr sz="2000" b="1" spc="19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</a:t>
            </a:r>
            <a:r>
              <a:rPr sz="2000" b="1" spc="4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01</a:t>
            </a:r>
            <a:r>
              <a:rPr sz="2000" b="1" spc="6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sz="2000" b="1" spc="6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月商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。第二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階</a:t>
            </a:r>
            <a:r>
              <a:rPr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段 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裝設</a:t>
            </a:r>
            <a:r>
              <a:rPr sz="2000" b="1" spc="4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支</a:t>
            </a:r>
            <a:r>
              <a:rPr sz="2000" b="1" spc="1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6MW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機，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共</a:t>
            </a:r>
            <a:r>
              <a:rPr sz="2000" b="1" spc="7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120MW，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今年</a:t>
            </a:r>
            <a:r>
              <a:rPr sz="2000" b="1" spc="5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sz="2000" b="1" spc="33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</a:t>
            </a:r>
            <a:r>
              <a:rPr sz="2000" b="1" spc="2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</a:t>
            </a:r>
            <a:r>
              <a:rPr sz="2000" b="1" spc="4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，10</a:t>
            </a:r>
            <a:r>
              <a:rPr sz="2000" b="1" spc="7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 </a:t>
            </a:r>
            <a:r>
              <a:rPr sz="2000" b="1" spc="7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完工</a:t>
            </a:r>
            <a:r>
              <a:rPr sz="2000" b="1" spc="7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sz="1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7055" y="1367536"/>
            <a:ext cx="3649472" cy="2123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03625" y="3506808"/>
            <a:ext cx="14054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dirty="0">
                <a:latin typeface="WenQuanYi Micro Hei Mono"/>
                <a:cs typeface="WenQuanYi Micro Hei Mono"/>
              </a:rPr>
              <a:t>照片來源：海洋風電</a:t>
            </a:r>
            <a:endParaRPr sz="1200">
              <a:latin typeface="WenQuanYi Micro Hei Mono"/>
              <a:cs typeface="WenQuanYi Micro Hei Mon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47055" y="4080257"/>
            <a:ext cx="3659631" cy="2115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03557" y="6233527"/>
            <a:ext cx="14054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dirty="0">
                <a:latin typeface="WenQuanYi Micro Hei Mono"/>
                <a:cs typeface="WenQuanYi Micro Hei Mono"/>
              </a:rPr>
              <a:t>照片來源：海洋風電</a:t>
            </a:r>
            <a:endParaRPr sz="1200">
              <a:latin typeface="WenQuanYi Micro Hei Mono"/>
              <a:cs typeface="WenQuanYi Micro Hei Mon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7269" y="796048"/>
            <a:ext cx="17102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dirty="0">
                <a:latin typeface="WenQuanYi Micro Hei Mono"/>
                <a:cs typeface="WenQuanYi Micro Hei Mono"/>
              </a:rPr>
              <a:t>資料來源：環境資訊中心</a:t>
            </a:r>
            <a:endParaRPr sz="1200">
              <a:latin typeface="WenQuanYi Micro Hei Mono"/>
              <a:cs typeface="WenQuanYi Micro Hei Mono"/>
            </a:endParaRPr>
          </a:p>
        </p:txBody>
      </p:sp>
    </p:spTree>
    <p:extLst>
      <p:ext uri="{BB962C8B-B14F-4D97-AF65-F5344CB8AC3E}">
        <p14:creationId xmlns:p14="http://schemas.microsoft.com/office/powerpoint/2010/main" val="29666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7624" y="254600"/>
            <a:ext cx="7114116" cy="51655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我國離岸風電推動進展- 示範獎勵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0" y="1"/>
            <a:ext cx="0" cy="771151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168481">
              <a:spcBef>
                <a:spcPts val="253"/>
              </a:spcBef>
            </a:pPr>
            <a:fld id="{81D60167-4931-47E6-BA6A-407CBD079E47}" type="slidenum">
              <a:rPr spc="40" dirty="0"/>
              <a:pPr marL="168481">
                <a:spcBef>
                  <a:spcPts val="253"/>
                </a:spcBef>
              </a:pPr>
              <a:t>29</a:t>
            </a:fld>
            <a:endParaRPr spc="40" dirty="0"/>
          </a:p>
        </p:txBody>
      </p:sp>
      <p:sp>
        <p:nvSpPr>
          <p:cNvPr id="3" name="object 3"/>
          <p:cNvSpPr/>
          <p:nvPr/>
        </p:nvSpPr>
        <p:spPr>
          <a:xfrm>
            <a:off x="10160" y="989583"/>
            <a:ext cx="9133840" cy="5618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3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世紀人類面臨的三大問題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altLang="zh-TW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糧食</a:t>
            </a:r>
            <a:endParaRPr lang="en-US" altLang="zh-TW" sz="28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altLang="zh-TW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能源 </a:t>
            </a:r>
            <a:r>
              <a:rPr lang="en-US" altLang="zh-TW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政府極力推動政策</a:t>
            </a:r>
            <a:r>
              <a:rPr lang="en-US" altLang="zh-TW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2400"/>
              </a:spcBef>
            </a:pPr>
            <a:r>
              <a:rPr lang="en-US" altLang="zh-TW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水資源</a:t>
            </a:r>
            <a:endParaRPr lang="en-US" altLang="zh-TW" sz="28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3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2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8" name="TextBox 278"/>
          <p:cNvSpPr txBox="1"/>
          <p:nvPr/>
        </p:nvSpPr>
        <p:spPr>
          <a:xfrm>
            <a:off x="652576" y="697227"/>
            <a:ext cx="7803745" cy="367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416"/>
              </a:lnSpc>
            </a:pPr>
            <a:r>
              <a:rPr lang="en-US" altLang="zh-CN" sz="2400" spc="100" dirty="0">
                <a:solidFill>
                  <a:srgbClr val="0000CB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400" spc="5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89" dirty="0">
                <a:solidFill>
                  <a:srgbClr val="0000CB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400" spc="5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0" dirty="0">
                <a:solidFill>
                  <a:srgbClr val="0000CB"/>
                </a:solidFill>
                <a:latin typeface="Times New Roman"/>
                <a:ea typeface="Times New Roman"/>
              </a:rPr>
              <a:t>5A,</a:t>
            </a:r>
            <a:r>
              <a:rPr lang="en-US" altLang="zh-CN" sz="2400" spc="60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35" dirty="0">
                <a:solidFill>
                  <a:srgbClr val="0000CB"/>
                </a:solidFill>
                <a:latin typeface="Times New Roman"/>
                <a:ea typeface="Times New Roman"/>
              </a:rPr>
              <a:t>5B</a:t>
            </a:r>
            <a:r>
              <a:rPr lang="en-US" altLang="zh-CN" sz="2400" spc="5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20" dirty="0">
                <a:solidFill>
                  <a:srgbClr val="0000CB"/>
                </a:solidFill>
                <a:latin typeface="Times New Roman"/>
                <a:ea typeface="Times New Roman"/>
              </a:rPr>
              <a:t>Quay</a:t>
            </a:r>
            <a:r>
              <a:rPr lang="en-US" altLang="zh-CN" sz="2400" spc="60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10" dirty="0">
                <a:solidFill>
                  <a:srgbClr val="0000CB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400" spc="5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04" dirty="0">
                <a:solidFill>
                  <a:srgbClr val="0000CB"/>
                </a:solidFill>
                <a:latin typeface="Times New Roman"/>
                <a:ea typeface="Times New Roman"/>
              </a:rPr>
              <a:t>back</a:t>
            </a:r>
            <a:r>
              <a:rPr lang="en-US" altLang="zh-CN" sz="2400" spc="5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00" dirty="0">
                <a:solidFill>
                  <a:srgbClr val="0000CB"/>
                </a:solidFill>
                <a:latin typeface="Times New Roman"/>
                <a:ea typeface="Times New Roman"/>
              </a:rPr>
              <a:t>yard</a:t>
            </a:r>
            <a:r>
              <a:rPr lang="en-US" altLang="zh-CN" sz="2400" spc="60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89" dirty="0">
                <a:solidFill>
                  <a:srgbClr val="0000CB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400" spc="5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04" dirty="0">
                <a:solidFill>
                  <a:srgbClr val="0000CB"/>
                </a:solidFill>
                <a:latin typeface="Times New Roman"/>
                <a:ea typeface="Times New Roman"/>
              </a:rPr>
              <a:t>Taichung</a:t>
            </a:r>
            <a:r>
              <a:rPr lang="en-US" altLang="zh-CN" sz="2400" spc="60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94" dirty="0">
                <a:solidFill>
                  <a:srgbClr val="0000CB"/>
                </a:solidFill>
                <a:latin typeface="Times New Roman"/>
                <a:ea typeface="Times New Roman"/>
              </a:rPr>
              <a:t>Port</a:t>
            </a:r>
          </a:p>
        </p:txBody>
      </p:sp>
      <p:sp>
        <p:nvSpPr>
          <p:cNvPr id="279" name="TextBox 279"/>
          <p:cNvSpPr txBox="1"/>
          <p:nvPr/>
        </p:nvSpPr>
        <p:spPr>
          <a:xfrm>
            <a:off x="8844660" y="6628410"/>
            <a:ext cx="297071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5" dirty="0">
                <a:solidFill>
                  <a:srgbClr val="CBFECB"/>
                </a:solidFill>
                <a:latin typeface="Arial"/>
                <a:ea typeface="Arial"/>
              </a:rPr>
              <a:t>33</a:t>
            </a:r>
          </a:p>
        </p:txBody>
      </p:sp>
      <p:sp>
        <p:nvSpPr>
          <p:cNvPr id="6" name="矩形 5"/>
          <p:cNvSpPr/>
          <p:nvPr/>
        </p:nvSpPr>
        <p:spPr>
          <a:xfrm>
            <a:off x="1115616" y="0"/>
            <a:ext cx="7407412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8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2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93"/>
          <p:cNvSpPr txBox="1"/>
          <p:nvPr/>
        </p:nvSpPr>
        <p:spPr>
          <a:xfrm>
            <a:off x="120091" y="143180"/>
            <a:ext cx="717509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zh-CN" altLang="en-US" sz="1800" b="1" spc="179" dirty="0">
                <a:solidFill>
                  <a:srgbClr val="FEFEFE"/>
                </a:solidFill>
                <a:latin typeface="宋体"/>
                <a:cs typeface="宋体"/>
              </a:rPr>
              <a:t> </a:t>
            </a: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zh-CN" altLang="en-US" sz="1800" b="1" spc="185" dirty="0">
                <a:solidFill>
                  <a:srgbClr val="FEFEFE"/>
                </a:solidFill>
                <a:latin typeface="宋体"/>
                <a:cs typeface="宋体"/>
              </a:rPr>
              <a:t> </a:t>
            </a: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en-US" altLang="zh-CN" sz="2400" spc="215" dirty="0">
                <a:solidFill>
                  <a:srgbClr val="FEFECB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4" dirty="0">
                <a:solidFill>
                  <a:srgbClr val="FEFECB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34" dirty="0">
                <a:solidFill>
                  <a:srgbClr val="FEFECB"/>
                </a:solidFill>
                <a:latin typeface="Times New Roman"/>
                <a:ea typeface="Times New Roman"/>
              </a:rPr>
              <a:t>quay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9" dirty="0">
                <a:solidFill>
                  <a:srgbClr val="FEFECB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0" dirty="0">
                <a:solidFill>
                  <a:srgbClr val="FEFECB"/>
                </a:solidFill>
                <a:latin typeface="Times New Roman"/>
                <a:ea typeface="Times New Roman"/>
              </a:rPr>
              <a:t>offshore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45" dirty="0">
                <a:solidFill>
                  <a:srgbClr val="FEFECB"/>
                </a:solidFill>
                <a:latin typeface="Times New Roman"/>
                <a:ea typeface="Times New Roman"/>
              </a:rPr>
              <a:t>wind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29" dirty="0">
                <a:solidFill>
                  <a:srgbClr val="FEFECB"/>
                </a:solidFill>
                <a:latin typeface="Times New Roman"/>
                <a:ea typeface="Times New Roman"/>
              </a:rPr>
              <a:t>farm</a:t>
            </a:r>
          </a:p>
        </p:txBody>
      </p:sp>
      <p:sp>
        <p:nvSpPr>
          <p:cNvPr id="294" name="TextBox 294"/>
          <p:cNvSpPr txBox="1"/>
          <p:nvPr/>
        </p:nvSpPr>
        <p:spPr>
          <a:xfrm>
            <a:off x="91744" y="738040"/>
            <a:ext cx="2338598" cy="2253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20" dirty="0">
                <a:solidFill>
                  <a:srgbClr val="0000CB"/>
                </a:solidFill>
                <a:latin typeface="Times New Roman"/>
                <a:ea typeface="Times New Roman"/>
              </a:rPr>
              <a:t>XsinTa</a:t>
            </a:r>
            <a:r>
              <a:rPr lang="en-US" altLang="zh-CN" sz="2800" spc="1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0000CB"/>
                </a:solidFill>
                <a:latin typeface="Times New Roman"/>
                <a:ea typeface="Times New Roman"/>
              </a:rPr>
              <a:t>Harbor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219"/>
              </a:lnSpc>
            </a:pPr>
            <a:endParaRPr lang="en-US" dirty="0" smtClean="0"/>
          </a:p>
          <a:p>
            <a:pPr marL="0" indent="1160068">
              <a:lnSpc>
                <a:spcPct val="100000"/>
              </a:lnSpc>
            </a:pPr>
            <a:r>
              <a:rPr lang="en-US" altLang="zh-CN" sz="1800" dirty="0">
                <a:solidFill>
                  <a:srgbClr val="FEFE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1800" spc="-5" dirty="0">
                <a:solidFill>
                  <a:srgbClr val="FEFE00"/>
                </a:solidFill>
                <a:latin typeface="Times New Roman"/>
                <a:ea typeface="Times New Roman"/>
              </a:rPr>
              <a:t>00m</a:t>
            </a:r>
          </a:p>
        </p:txBody>
      </p:sp>
      <p:sp>
        <p:nvSpPr>
          <p:cNvPr id="295" name="TextBox 295"/>
          <p:cNvSpPr txBox="1"/>
          <p:nvPr/>
        </p:nvSpPr>
        <p:spPr>
          <a:xfrm>
            <a:off x="2720594" y="860111"/>
            <a:ext cx="6037210" cy="4097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China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Steel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Company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rents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27.56ha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land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for</a:t>
            </a:r>
            <a:r>
              <a:rPr lang="en-US" altLang="zh-CN" sz="2000" spc="-9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building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the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foundation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manufacture</a:t>
            </a:r>
            <a:r>
              <a:rPr lang="en-US" altLang="zh-CN" sz="2000" spc="-4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Arial"/>
              </a:rPr>
              <a:t>center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20"/>
              </a:lnSpc>
            </a:pPr>
            <a:endParaRPr lang="en-US" dirty="0" smtClean="0"/>
          </a:p>
          <a:p>
            <a:pPr marL="0" indent="1285747">
              <a:lnSpc>
                <a:spcPct val="100000"/>
              </a:lnSpc>
            </a:pPr>
            <a:r>
              <a:rPr lang="en-US" altLang="zh-CN" sz="2400" spc="200" dirty="0">
                <a:solidFill>
                  <a:srgbClr val="FEFE00"/>
                </a:solidFill>
                <a:latin typeface="Times New Roman"/>
                <a:ea typeface="Times New Roman"/>
              </a:rPr>
              <a:t>Assemble</a:t>
            </a:r>
            <a:r>
              <a:rPr lang="en-US" altLang="zh-CN" sz="2400" spc="5" dirty="0">
                <a:solidFill>
                  <a:srgbClr val="FEFE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FEFE00"/>
                </a:solidFill>
                <a:latin typeface="Times New Roman"/>
                <a:ea typeface="Times New Roman"/>
              </a:rPr>
              <a:t>area</a:t>
            </a:r>
          </a:p>
          <a:p>
            <a:pPr marL="0" indent="1384808">
              <a:lnSpc>
                <a:spcPct val="100000"/>
              </a:lnSpc>
            </a:pPr>
            <a:r>
              <a:rPr lang="en-US" altLang="zh-CN" sz="2400" spc="265" dirty="0">
                <a:solidFill>
                  <a:srgbClr val="FEFE00"/>
                </a:solidFill>
                <a:latin typeface="Times New Roman"/>
                <a:ea typeface="Times New Roman"/>
              </a:rPr>
              <a:t>&amp;</a:t>
            </a:r>
            <a:r>
              <a:rPr lang="en-US" altLang="zh-CN" sz="2400" spc="89" dirty="0">
                <a:solidFill>
                  <a:srgbClr val="FEFE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64" dirty="0">
                <a:solidFill>
                  <a:srgbClr val="FEFE00"/>
                </a:solidFill>
                <a:latin typeface="Times New Roman"/>
                <a:ea typeface="Times New Roman"/>
              </a:rPr>
              <a:t>heavy</a:t>
            </a:r>
            <a:r>
              <a:rPr lang="en-US" altLang="zh-CN" sz="2400" spc="94" dirty="0">
                <a:solidFill>
                  <a:srgbClr val="FEFE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45" dirty="0">
                <a:solidFill>
                  <a:srgbClr val="FEFE00"/>
                </a:solidFill>
                <a:latin typeface="Times New Roman"/>
                <a:ea typeface="Times New Roman"/>
              </a:rPr>
              <a:t>load</a:t>
            </a:r>
          </a:p>
          <a:p>
            <a:pPr marL="0" indent="1971802">
              <a:lnSpc>
                <a:spcPct val="100000"/>
              </a:lnSpc>
            </a:pPr>
            <a:r>
              <a:rPr lang="en-US" altLang="zh-CN" sz="2400" spc="220" dirty="0">
                <a:solidFill>
                  <a:srgbClr val="FEFE00"/>
                </a:solidFill>
                <a:latin typeface="Times New Roman"/>
                <a:ea typeface="Times New Roman"/>
              </a:rPr>
              <a:t>qu</a:t>
            </a:r>
            <a:r>
              <a:rPr lang="en-US" altLang="zh-CN" sz="2400" spc="215" dirty="0">
                <a:solidFill>
                  <a:srgbClr val="FEFE00"/>
                </a:solidFill>
                <a:latin typeface="Times New Roman"/>
                <a:ea typeface="Times New Roman"/>
              </a:rPr>
              <a:t>ay</a:t>
            </a:r>
          </a:p>
          <a:p>
            <a:pPr>
              <a:lnSpc>
                <a:spcPts val="790"/>
              </a:lnSpc>
            </a:pPr>
            <a:endParaRPr lang="en-US" dirty="0" smtClean="0"/>
          </a:p>
          <a:p>
            <a:pPr marL="0" indent="3809999">
              <a:lnSpc>
                <a:spcPct val="100000"/>
              </a:lnSpc>
            </a:pPr>
            <a:r>
              <a:rPr lang="en-US" altLang="zh-CN" sz="2400" spc="209" dirty="0">
                <a:solidFill>
                  <a:srgbClr val="FEFE00"/>
                </a:solidFill>
                <a:latin typeface="Times New Roman"/>
                <a:ea typeface="Times New Roman"/>
              </a:rPr>
              <a:t>Fou</a:t>
            </a:r>
            <a:r>
              <a:rPr lang="en-US" altLang="zh-CN" sz="2400" spc="204" dirty="0">
                <a:solidFill>
                  <a:srgbClr val="FEFE00"/>
                </a:solidFill>
                <a:latin typeface="Times New Roman"/>
                <a:ea typeface="Times New Roman"/>
              </a:rPr>
              <a:t>ndation</a:t>
            </a:r>
          </a:p>
          <a:p>
            <a:pPr marL="0" indent="3726179">
              <a:lnSpc>
                <a:spcPct val="100000"/>
              </a:lnSpc>
            </a:pPr>
            <a:r>
              <a:rPr lang="en-US" altLang="zh-CN" sz="2400" spc="214" dirty="0">
                <a:solidFill>
                  <a:srgbClr val="FEFE00"/>
                </a:solidFill>
                <a:latin typeface="Times New Roman"/>
                <a:ea typeface="Times New Roman"/>
              </a:rPr>
              <a:t>manuf</a:t>
            </a:r>
            <a:r>
              <a:rPr lang="en-US" altLang="zh-CN" sz="2400" spc="204" dirty="0">
                <a:solidFill>
                  <a:srgbClr val="FEFE00"/>
                </a:solidFill>
                <a:latin typeface="Times New Roman"/>
                <a:ea typeface="Times New Roman"/>
              </a:rPr>
              <a:t>acture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marL="0" indent="920241">
              <a:lnSpc>
                <a:spcPct val="110833"/>
              </a:lnSpc>
            </a:pPr>
            <a:r>
              <a:rPr lang="en-US" altLang="zh-CN" sz="2400" spc="200" dirty="0">
                <a:solidFill>
                  <a:srgbClr val="FEFE00"/>
                </a:solidFill>
                <a:latin typeface="Times New Roman"/>
                <a:ea typeface="Times New Roman"/>
              </a:rPr>
              <a:t>Storage</a:t>
            </a:r>
            <a:r>
              <a:rPr lang="en-US" altLang="zh-CN" sz="2400" spc="20" dirty="0">
                <a:solidFill>
                  <a:srgbClr val="FEFE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0" dirty="0">
                <a:solidFill>
                  <a:srgbClr val="FEFE00"/>
                </a:solidFill>
                <a:latin typeface="Times New Roman"/>
                <a:ea typeface="Times New Roman"/>
              </a:rPr>
              <a:t>area</a:t>
            </a:r>
          </a:p>
        </p:txBody>
      </p:sp>
      <p:sp>
        <p:nvSpPr>
          <p:cNvPr id="296" name="TextBox 296"/>
          <p:cNvSpPr txBox="1"/>
          <p:nvPr/>
        </p:nvSpPr>
        <p:spPr>
          <a:xfrm>
            <a:off x="8844660" y="6628410"/>
            <a:ext cx="297071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5" dirty="0">
                <a:solidFill>
                  <a:srgbClr val="CBFECB"/>
                </a:solidFill>
                <a:latin typeface="Arial"/>
                <a:ea typeface="Arial"/>
              </a:rPr>
              <a:t>35</a:t>
            </a:r>
          </a:p>
        </p:txBody>
      </p:sp>
      <p:sp>
        <p:nvSpPr>
          <p:cNvPr id="7" name="矩形 6"/>
          <p:cNvSpPr/>
          <p:nvPr/>
        </p:nvSpPr>
        <p:spPr>
          <a:xfrm>
            <a:off x="1115616" y="0"/>
            <a:ext cx="7407412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352424906"/>
              </p:ext>
            </p:extLst>
          </p:nvPr>
        </p:nvGraphicFramePr>
        <p:xfrm>
          <a:off x="1188000" y="44624"/>
          <a:ext cx="795600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49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98"/>
          <p:cNvSpPr txBox="1"/>
          <p:nvPr/>
        </p:nvSpPr>
        <p:spPr>
          <a:xfrm>
            <a:off x="120091" y="143180"/>
            <a:ext cx="717509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zh-CN" altLang="en-US" sz="1800" b="1" spc="179" dirty="0">
                <a:solidFill>
                  <a:srgbClr val="FEFEFE"/>
                </a:solidFill>
                <a:latin typeface="宋体"/>
                <a:cs typeface="宋体"/>
              </a:rPr>
              <a:t> </a:t>
            </a: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zh-CN" altLang="en-US" sz="1800" b="1" spc="185" dirty="0">
                <a:solidFill>
                  <a:srgbClr val="FEFEFE"/>
                </a:solidFill>
                <a:latin typeface="宋体"/>
                <a:cs typeface="宋体"/>
              </a:rPr>
              <a:t> </a:t>
            </a: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en-US" altLang="zh-CN" sz="2400" spc="215" dirty="0">
                <a:solidFill>
                  <a:srgbClr val="FEFECB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4" dirty="0">
                <a:solidFill>
                  <a:srgbClr val="FEFECB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34" dirty="0">
                <a:solidFill>
                  <a:srgbClr val="FEFECB"/>
                </a:solidFill>
                <a:latin typeface="Times New Roman"/>
                <a:ea typeface="Times New Roman"/>
              </a:rPr>
              <a:t>quay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9" dirty="0">
                <a:solidFill>
                  <a:srgbClr val="FEFECB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0" dirty="0">
                <a:solidFill>
                  <a:srgbClr val="FEFECB"/>
                </a:solidFill>
                <a:latin typeface="Times New Roman"/>
                <a:ea typeface="Times New Roman"/>
              </a:rPr>
              <a:t>offshore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45" dirty="0">
                <a:solidFill>
                  <a:srgbClr val="FEFECB"/>
                </a:solidFill>
                <a:latin typeface="Times New Roman"/>
                <a:ea typeface="Times New Roman"/>
              </a:rPr>
              <a:t>wind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29" dirty="0">
                <a:solidFill>
                  <a:srgbClr val="FEFECB"/>
                </a:solidFill>
                <a:latin typeface="Times New Roman"/>
                <a:ea typeface="Times New Roman"/>
              </a:rPr>
              <a:t>farm</a:t>
            </a:r>
          </a:p>
        </p:txBody>
      </p:sp>
      <p:sp>
        <p:nvSpPr>
          <p:cNvPr id="299" name="TextBox 299"/>
          <p:cNvSpPr txBox="1"/>
          <p:nvPr/>
        </p:nvSpPr>
        <p:spPr>
          <a:xfrm>
            <a:off x="5314441" y="1059223"/>
            <a:ext cx="2452567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spc="120" dirty="0">
                <a:solidFill>
                  <a:srgbClr val="0000CB"/>
                </a:solidFill>
                <a:latin typeface="Times New Roman"/>
                <a:ea typeface="Times New Roman"/>
              </a:rPr>
              <a:t>XsinTa</a:t>
            </a:r>
            <a:r>
              <a:rPr lang="en-US" altLang="zh-CN" sz="2800" spc="10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14" dirty="0">
                <a:solidFill>
                  <a:srgbClr val="0000CB"/>
                </a:solidFill>
                <a:latin typeface="Times New Roman"/>
                <a:ea typeface="Times New Roman"/>
              </a:rPr>
              <a:t>Harbor</a:t>
            </a:r>
          </a:p>
        </p:txBody>
      </p:sp>
      <p:sp>
        <p:nvSpPr>
          <p:cNvPr id="300" name="TextBox 300"/>
          <p:cNvSpPr txBox="1"/>
          <p:nvPr/>
        </p:nvSpPr>
        <p:spPr>
          <a:xfrm>
            <a:off x="781812" y="2451930"/>
            <a:ext cx="956850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600" spc="-139" dirty="0">
                <a:solidFill>
                  <a:srgbClr val="FEFE00"/>
                </a:solidFill>
                <a:latin typeface="Arial"/>
                <a:ea typeface="Arial"/>
              </a:rPr>
              <a:t>Substr</a:t>
            </a:r>
            <a:r>
              <a:rPr lang="en-US" altLang="zh-CN" sz="1600" spc="-135" dirty="0">
                <a:solidFill>
                  <a:srgbClr val="FEFE00"/>
                </a:solidFill>
                <a:latin typeface="Arial"/>
                <a:ea typeface="Arial"/>
              </a:rPr>
              <a:t>ucture</a:t>
            </a:r>
          </a:p>
          <a:p>
            <a:pPr marL="0" indent="115823">
              <a:lnSpc>
                <a:spcPct val="100000"/>
              </a:lnSpc>
            </a:pPr>
            <a:r>
              <a:rPr lang="en-US" altLang="zh-CN" sz="1600" spc="-160" dirty="0">
                <a:solidFill>
                  <a:srgbClr val="FEFE00"/>
                </a:solidFill>
                <a:latin typeface="Arial"/>
                <a:ea typeface="Arial"/>
              </a:rPr>
              <a:t>asse</a:t>
            </a:r>
            <a:r>
              <a:rPr lang="en-US" altLang="zh-CN" sz="1600" spc="-150" dirty="0">
                <a:solidFill>
                  <a:srgbClr val="FEFE00"/>
                </a:solidFill>
                <a:latin typeface="Arial"/>
                <a:ea typeface="Arial"/>
              </a:rPr>
              <a:t>mble</a:t>
            </a:r>
          </a:p>
        </p:txBody>
      </p:sp>
      <p:sp>
        <p:nvSpPr>
          <p:cNvPr id="301" name="TextBox 301"/>
          <p:cNvSpPr txBox="1"/>
          <p:nvPr/>
        </p:nvSpPr>
        <p:spPr>
          <a:xfrm>
            <a:off x="3870071" y="1567330"/>
            <a:ext cx="4775901" cy="23321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spc="-55" dirty="0">
                <a:solidFill>
                  <a:srgbClr val="FEFE00"/>
                </a:solidFill>
                <a:latin typeface="Arial"/>
                <a:ea typeface="Arial"/>
              </a:rPr>
              <a:t>Pipe</a:t>
            </a:r>
            <a:r>
              <a:rPr lang="en-US" altLang="zh-CN" sz="2000" spc="-25" dirty="0">
                <a:solidFill>
                  <a:srgbClr val="FEFE00"/>
                </a:solidFill>
                <a:latin typeface="Arial"/>
                <a:cs typeface="Arial"/>
              </a:rPr>
              <a:t> </a:t>
            </a:r>
            <a:r>
              <a:rPr lang="en-US" altLang="zh-CN" sz="2000" spc="-50" dirty="0">
                <a:solidFill>
                  <a:srgbClr val="FEFE00"/>
                </a:solidFill>
                <a:latin typeface="Arial"/>
                <a:ea typeface="Arial"/>
              </a:rPr>
              <a:t>storage</a:t>
            </a:r>
            <a:r>
              <a:rPr lang="en-US" altLang="zh-CN" sz="2000" spc="-25" dirty="0">
                <a:solidFill>
                  <a:srgbClr val="FEFE00"/>
                </a:solidFill>
                <a:latin typeface="Arial"/>
                <a:cs typeface="Arial"/>
              </a:rPr>
              <a:t>   </a:t>
            </a:r>
            <a:r>
              <a:rPr lang="en-US" altLang="zh-CN" sz="2000" spc="-50" dirty="0">
                <a:solidFill>
                  <a:srgbClr val="001E5E"/>
                </a:solidFill>
                <a:latin typeface="Arial"/>
                <a:ea typeface="Arial"/>
              </a:rPr>
              <a:t>Target</a:t>
            </a:r>
            <a:r>
              <a:rPr lang="zh-CN" altLang="en-US" sz="2000" spc="-100" dirty="0">
                <a:solidFill>
                  <a:srgbClr val="001E5E"/>
                </a:solidFill>
                <a:latin typeface="宋体"/>
                <a:ea typeface="宋体"/>
              </a:rPr>
              <a:t>：</a:t>
            </a:r>
            <a:r>
              <a:rPr lang="en-US" altLang="zh-CN" sz="2000" spc="-60" dirty="0">
                <a:solidFill>
                  <a:srgbClr val="001E5E"/>
                </a:solidFill>
                <a:latin typeface="Arial"/>
                <a:ea typeface="Arial"/>
              </a:rPr>
              <a:t>2020</a:t>
            </a:r>
            <a:r>
              <a:rPr lang="en-US" altLang="zh-CN" sz="2000" spc="-4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spc="-40" dirty="0">
                <a:solidFill>
                  <a:srgbClr val="001E5E"/>
                </a:solidFill>
                <a:latin typeface="Arial"/>
                <a:ea typeface="Arial"/>
              </a:rPr>
              <a:t>start</a:t>
            </a:r>
            <a:r>
              <a:rPr lang="en-US" altLang="zh-CN" sz="2000" spc="-2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spc="-45" dirty="0">
                <a:solidFill>
                  <a:srgbClr val="001E5E"/>
                </a:solidFill>
                <a:latin typeface="Arial"/>
                <a:ea typeface="Arial"/>
              </a:rPr>
              <a:t>to</a:t>
            </a:r>
            <a:r>
              <a:rPr lang="en-US" altLang="zh-CN" sz="2000" spc="-35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spc="-55" dirty="0">
                <a:solidFill>
                  <a:srgbClr val="001E5E"/>
                </a:solidFill>
                <a:latin typeface="Arial"/>
                <a:ea typeface="Arial"/>
              </a:rPr>
              <a:t>produce</a:t>
            </a:r>
          </a:p>
          <a:p>
            <a:pPr marL="0" indent="1404746">
              <a:lnSpc>
                <a:spcPct val="100000"/>
              </a:lnSpc>
            </a:pPr>
            <a:r>
              <a:rPr lang="en-US" altLang="zh-CN" sz="2000" spc="5" dirty="0">
                <a:solidFill>
                  <a:srgbClr val="001E5E"/>
                </a:solidFill>
                <a:latin typeface="Arial"/>
                <a:ea typeface="Arial"/>
              </a:rPr>
              <a:t>fo</a:t>
            </a:r>
            <a:r>
              <a:rPr lang="en-US" altLang="zh-CN" sz="2000" dirty="0">
                <a:solidFill>
                  <a:srgbClr val="001E5E"/>
                </a:solidFill>
                <a:latin typeface="Arial"/>
                <a:ea typeface="Arial"/>
              </a:rPr>
              <a:t>undation</a:t>
            </a:r>
          </a:p>
          <a:p>
            <a:pPr>
              <a:lnSpc>
                <a:spcPts val="944"/>
              </a:lnSpc>
            </a:pPr>
            <a:endParaRPr lang="en-US" dirty="0" smtClean="0"/>
          </a:p>
          <a:p>
            <a:pPr marL="0" indent="369696">
              <a:lnSpc>
                <a:spcPct val="100000"/>
              </a:lnSpc>
            </a:pPr>
            <a:r>
              <a:rPr lang="en-US" altLang="zh-CN" sz="2000" b="1" spc="-229" dirty="0">
                <a:solidFill>
                  <a:srgbClr val="FEFE00"/>
                </a:solidFill>
                <a:latin typeface="Arial"/>
                <a:ea typeface="Arial"/>
              </a:rPr>
              <a:t>Top</a:t>
            </a:r>
            <a:r>
              <a:rPr lang="en-US" altLang="zh-CN" sz="2000" b="1" spc="-104" dirty="0">
                <a:solidFill>
                  <a:srgbClr val="FEFE00"/>
                </a:solidFill>
                <a:latin typeface="Arial"/>
                <a:cs typeface="Arial"/>
              </a:rPr>
              <a:t> </a:t>
            </a:r>
            <a:r>
              <a:rPr lang="en-US" altLang="zh-CN" sz="2000" b="1" spc="-179" dirty="0">
                <a:solidFill>
                  <a:srgbClr val="FEFE00"/>
                </a:solidFill>
                <a:latin typeface="Arial"/>
                <a:ea typeface="Arial"/>
              </a:rPr>
              <a:t>structure</a:t>
            </a:r>
            <a:r>
              <a:rPr lang="en-US" altLang="zh-CN" sz="2000" b="1" spc="-109" dirty="0">
                <a:solidFill>
                  <a:srgbClr val="FEFE00"/>
                </a:solidFill>
                <a:latin typeface="Arial"/>
                <a:cs typeface="Arial"/>
              </a:rPr>
              <a:t> </a:t>
            </a:r>
            <a:r>
              <a:rPr lang="en-US" altLang="zh-CN" sz="2000" b="1" spc="-175" dirty="0">
                <a:solidFill>
                  <a:srgbClr val="FEFE00"/>
                </a:solidFill>
                <a:latin typeface="Arial"/>
                <a:ea typeface="Arial"/>
              </a:rPr>
              <a:t>factory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425"/>
              </a:lnSpc>
            </a:pPr>
            <a:endParaRPr lang="en-US" dirty="0" smtClean="0"/>
          </a:p>
          <a:p>
            <a:pPr marL="0" indent="811402">
              <a:lnSpc>
                <a:spcPct val="100000"/>
              </a:lnSpc>
            </a:pPr>
            <a:r>
              <a:rPr lang="en-US" altLang="zh-CN" sz="2000" b="1" spc="-225" dirty="0">
                <a:solidFill>
                  <a:srgbClr val="FEFE00"/>
                </a:solidFill>
                <a:latin typeface="Arial"/>
                <a:ea typeface="Arial"/>
              </a:rPr>
              <a:t>Top</a:t>
            </a:r>
            <a:r>
              <a:rPr lang="en-US" altLang="zh-CN" sz="2000" b="1" spc="-110" dirty="0">
                <a:solidFill>
                  <a:srgbClr val="FEFE00"/>
                </a:solidFill>
                <a:latin typeface="Arial"/>
                <a:cs typeface="Arial"/>
              </a:rPr>
              <a:t> </a:t>
            </a:r>
            <a:r>
              <a:rPr lang="en-US" altLang="zh-CN" sz="2000" b="1" spc="-179" dirty="0">
                <a:solidFill>
                  <a:srgbClr val="FEFE00"/>
                </a:solidFill>
                <a:latin typeface="Arial"/>
                <a:ea typeface="Arial"/>
              </a:rPr>
              <a:t>structure</a:t>
            </a:r>
            <a:r>
              <a:rPr lang="en-US" altLang="zh-CN" sz="2000" b="1" spc="-114" dirty="0">
                <a:solidFill>
                  <a:srgbClr val="FEFE00"/>
                </a:solidFill>
                <a:latin typeface="Arial"/>
                <a:cs typeface="Arial"/>
              </a:rPr>
              <a:t> </a:t>
            </a:r>
            <a:r>
              <a:rPr lang="en-US" altLang="zh-CN" sz="2000" b="1" spc="-189" dirty="0">
                <a:solidFill>
                  <a:srgbClr val="FEFE00"/>
                </a:solidFill>
                <a:latin typeface="Arial"/>
                <a:ea typeface="Arial"/>
              </a:rPr>
              <a:t>storage</a:t>
            </a:r>
          </a:p>
          <a:p>
            <a:pPr>
              <a:lnSpc>
                <a:spcPts val="1979"/>
              </a:lnSpc>
            </a:pPr>
            <a:endParaRPr lang="en-US" dirty="0" smtClean="0"/>
          </a:p>
          <a:p>
            <a:pPr marL="0" indent="1064386">
              <a:lnSpc>
                <a:spcPct val="100000"/>
              </a:lnSpc>
            </a:pPr>
            <a:r>
              <a:rPr lang="en-US" altLang="zh-CN" sz="2000" b="1" spc="-179" dirty="0">
                <a:solidFill>
                  <a:srgbClr val="FEFE00"/>
                </a:solidFill>
                <a:latin typeface="Arial"/>
                <a:ea typeface="Arial"/>
              </a:rPr>
              <a:t>Transition</a:t>
            </a:r>
            <a:r>
              <a:rPr lang="en-US" altLang="zh-CN" sz="2000" b="1" spc="-104" dirty="0">
                <a:solidFill>
                  <a:srgbClr val="FEFE00"/>
                </a:solidFill>
                <a:latin typeface="Arial"/>
                <a:cs typeface="Arial"/>
              </a:rPr>
              <a:t> </a:t>
            </a:r>
            <a:r>
              <a:rPr lang="en-US" altLang="zh-CN" sz="2000" b="1" spc="-189" dirty="0">
                <a:solidFill>
                  <a:srgbClr val="FEFE00"/>
                </a:solidFill>
                <a:latin typeface="Arial"/>
                <a:ea typeface="Arial"/>
              </a:rPr>
              <a:t>Piece</a:t>
            </a:r>
            <a:r>
              <a:rPr lang="en-US" altLang="zh-CN" sz="2000" b="1" spc="-114" dirty="0">
                <a:solidFill>
                  <a:srgbClr val="FEFE00"/>
                </a:solidFill>
                <a:latin typeface="Arial"/>
                <a:cs typeface="Arial"/>
              </a:rPr>
              <a:t> </a:t>
            </a:r>
            <a:r>
              <a:rPr lang="en-US" altLang="zh-CN" sz="2000" b="1" spc="-175" dirty="0">
                <a:solidFill>
                  <a:srgbClr val="FEFE00"/>
                </a:solidFill>
                <a:latin typeface="Arial"/>
                <a:ea typeface="Arial"/>
              </a:rPr>
              <a:t>factory</a:t>
            </a:r>
          </a:p>
        </p:txBody>
      </p:sp>
      <p:sp>
        <p:nvSpPr>
          <p:cNvPr id="302" name="TextBox 302"/>
          <p:cNvSpPr txBox="1"/>
          <p:nvPr/>
        </p:nvSpPr>
        <p:spPr>
          <a:xfrm>
            <a:off x="1867154" y="4246107"/>
            <a:ext cx="918318" cy="9147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68223">
              <a:lnSpc>
                <a:spcPct val="100000"/>
              </a:lnSpc>
            </a:pPr>
            <a:r>
              <a:rPr lang="en-US" altLang="zh-CN" sz="2000" b="1" spc="-259" dirty="0">
                <a:solidFill>
                  <a:srgbClr val="FEFE00"/>
                </a:solidFill>
                <a:latin typeface="Arial"/>
                <a:ea typeface="Arial"/>
              </a:rPr>
              <a:t>Top</a:t>
            </a:r>
          </a:p>
          <a:p>
            <a:pPr marL="0">
              <a:lnSpc>
                <a:spcPct val="100000"/>
              </a:lnSpc>
            </a:pPr>
            <a:r>
              <a:rPr lang="en-US" altLang="zh-CN" sz="2000" b="1" spc="-175" dirty="0">
                <a:solidFill>
                  <a:srgbClr val="FEFE00"/>
                </a:solidFill>
                <a:latin typeface="Arial"/>
                <a:ea typeface="Arial"/>
              </a:rPr>
              <a:t>stru</a:t>
            </a:r>
            <a:r>
              <a:rPr lang="en-US" altLang="zh-CN" sz="2000" b="1" spc="-170" dirty="0">
                <a:solidFill>
                  <a:srgbClr val="FEFE00"/>
                </a:solidFill>
                <a:latin typeface="Arial"/>
                <a:ea typeface="Arial"/>
              </a:rPr>
              <a:t>cture</a:t>
            </a:r>
          </a:p>
          <a:p>
            <a:pPr marL="0" indent="80772">
              <a:lnSpc>
                <a:spcPct val="100000"/>
              </a:lnSpc>
            </a:pPr>
            <a:r>
              <a:rPr lang="en-US" altLang="zh-CN" sz="2000" b="1" spc="-184" dirty="0">
                <a:solidFill>
                  <a:srgbClr val="FEFE00"/>
                </a:solidFill>
                <a:latin typeface="Arial"/>
                <a:ea typeface="Arial"/>
              </a:rPr>
              <a:t>coa</a:t>
            </a:r>
            <a:r>
              <a:rPr lang="en-US" altLang="zh-CN" sz="2000" b="1" spc="-179" dirty="0">
                <a:solidFill>
                  <a:srgbClr val="FEFE00"/>
                </a:solidFill>
                <a:latin typeface="Arial"/>
                <a:ea typeface="Arial"/>
              </a:rPr>
              <a:t>ting</a:t>
            </a:r>
          </a:p>
        </p:txBody>
      </p:sp>
      <p:sp>
        <p:nvSpPr>
          <p:cNvPr id="303" name="TextBox 303"/>
          <p:cNvSpPr txBox="1"/>
          <p:nvPr/>
        </p:nvSpPr>
        <p:spPr>
          <a:xfrm>
            <a:off x="461467" y="6024571"/>
            <a:ext cx="2106492" cy="6057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dirty="0">
                <a:solidFill>
                  <a:srgbClr val="964606"/>
                </a:solidFill>
                <a:latin typeface="Times New Roman"/>
                <a:ea typeface="Times New Roman"/>
              </a:rPr>
              <a:t>Heavy</a:t>
            </a:r>
            <a:r>
              <a:rPr lang="en-US" altLang="zh-CN" sz="2000" dirty="0">
                <a:solidFill>
                  <a:srgbClr val="964606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964606"/>
                </a:solidFill>
                <a:latin typeface="Times New Roman"/>
                <a:ea typeface="Times New Roman"/>
              </a:rPr>
              <a:t>loading</a:t>
            </a:r>
            <a:r>
              <a:rPr lang="en-US" altLang="zh-CN" sz="2000" spc="-135" dirty="0">
                <a:solidFill>
                  <a:srgbClr val="964606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964606"/>
                </a:solidFill>
                <a:latin typeface="Times New Roman"/>
                <a:ea typeface="Times New Roman"/>
              </a:rPr>
              <a:t>quay,</a:t>
            </a:r>
          </a:p>
          <a:p>
            <a:pPr marL="0">
              <a:lnSpc>
                <a:spcPct val="98750"/>
              </a:lnSpc>
            </a:pPr>
            <a:r>
              <a:rPr lang="en-US" altLang="zh-CN" sz="2000" dirty="0">
                <a:solidFill>
                  <a:srgbClr val="964606"/>
                </a:solidFill>
                <a:latin typeface="Times New Roman"/>
                <a:ea typeface="Times New Roman"/>
              </a:rPr>
              <a:t>final</a:t>
            </a:r>
            <a:r>
              <a:rPr lang="en-US" altLang="zh-CN" sz="2000" spc="-35" dirty="0">
                <a:solidFill>
                  <a:srgbClr val="964606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964606"/>
                </a:solidFill>
                <a:latin typeface="Times New Roman"/>
                <a:ea typeface="Times New Roman"/>
              </a:rPr>
              <a:t>assemble</a:t>
            </a:r>
          </a:p>
        </p:txBody>
      </p:sp>
      <p:sp>
        <p:nvSpPr>
          <p:cNvPr id="304" name="TextBox 304"/>
          <p:cNvSpPr txBox="1"/>
          <p:nvPr/>
        </p:nvSpPr>
        <p:spPr>
          <a:xfrm>
            <a:off x="3157982" y="5807014"/>
            <a:ext cx="755603" cy="609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239648">
              <a:lnSpc>
                <a:spcPct val="100000"/>
              </a:lnSpc>
            </a:pPr>
            <a:r>
              <a:rPr lang="en-US" altLang="zh-CN" sz="2000" b="1" spc="-234" dirty="0">
                <a:solidFill>
                  <a:srgbClr val="FEFE00"/>
                </a:solidFill>
                <a:latin typeface="Arial"/>
                <a:ea typeface="Arial"/>
              </a:rPr>
              <a:t>TP</a:t>
            </a:r>
          </a:p>
          <a:p>
            <a:pPr marL="0">
              <a:lnSpc>
                <a:spcPct val="100000"/>
              </a:lnSpc>
            </a:pPr>
            <a:r>
              <a:rPr lang="en-US" altLang="zh-CN" sz="2000" b="1" spc="-184" dirty="0">
                <a:solidFill>
                  <a:srgbClr val="FEFE00"/>
                </a:solidFill>
                <a:latin typeface="Arial"/>
                <a:ea typeface="Arial"/>
              </a:rPr>
              <a:t>coa</a:t>
            </a:r>
            <a:r>
              <a:rPr lang="en-US" altLang="zh-CN" sz="2000" b="1" spc="-179" dirty="0">
                <a:solidFill>
                  <a:srgbClr val="FEFE00"/>
                </a:solidFill>
                <a:latin typeface="Arial"/>
                <a:ea typeface="Arial"/>
              </a:rPr>
              <a:t>ting</a:t>
            </a:r>
          </a:p>
        </p:txBody>
      </p:sp>
      <p:sp>
        <p:nvSpPr>
          <p:cNvPr id="305" name="TextBox 305"/>
          <p:cNvSpPr txBox="1"/>
          <p:nvPr/>
        </p:nvSpPr>
        <p:spPr>
          <a:xfrm>
            <a:off x="8844660" y="6630361"/>
            <a:ext cx="297071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5" dirty="0">
                <a:solidFill>
                  <a:srgbClr val="CBFECB"/>
                </a:solidFill>
                <a:latin typeface="Arial"/>
                <a:ea typeface="Arial"/>
              </a:rPr>
              <a:t>36</a:t>
            </a:r>
          </a:p>
        </p:txBody>
      </p:sp>
      <p:sp>
        <p:nvSpPr>
          <p:cNvPr id="11" name="矩形 10"/>
          <p:cNvSpPr/>
          <p:nvPr/>
        </p:nvSpPr>
        <p:spPr>
          <a:xfrm>
            <a:off x="1115616" y="0"/>
            <a:ext cx="7407412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0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307"/>
          <p:cNvSpPr txBox="1"/>
          <p:nvPr/>
        </p:nvSpPr>
        <p:spPr>
          <a:xfrm>
            <a:off x="120091" y="143180"/>
            <a:ext cx="717509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365" dirty="0" smtClean="0">
                <a:solidFill>
                  <a:srgbClr val="FEFEFE"/>
                </a:solidFill>
                <a:latin typeface="宋体"/>
                <a:ea typeface="宋体"/>
              </a:rPr>
              <a:t></a:t>
            </a:r>
            <a:r>
              <a:rPr lang="zh-CN" altLang="en-US" sz="1800" b="1" spc="185" dirty="0" smtClean="0">
                <a:solidFill>
                  <a:srgbClr val="FEFEFE"/>
                </a:solidFill>
                <a:latin typeface="宋体"/>
                <a:cs typeface="宋体"/>
              </a:rPr>
              <a:t> </a:t>
            </a:r>
            <a:r>
              <a:rPr lang="zh-CN" altLang="en-US" sz="1800" b="1" spc="365" dirty="0" smtClean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en-US" altLang="zh-CN" sz="2400" spc="215" dirty="0">
                <a:solidFill>
                  <a:srgbClr val="FEFECB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4" dirty="0">
                <a:solidFill>
                  <a:srgbClr val="FEFECB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34" dirty="0">
                <a:solidFill>
                  <a:srgbClr val="FEFECB"/>
                </a:solidFill>
                <a:latin typeface="Times New Roman"/>
                <a:ea typeface="Times New Roman"/>
              </a:rPr>
              <a:t>quay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9" dirty="0">
                <a:solidFill>
                  <a:srgbClr val="FEFECB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0" dirty="0">
                <a:solidFill>
                  <a:srgbClr val="FEFECB"/>
                </a:solidFill>
                <a:latin typeface="Times New Roman"/>
                <a:ea typeface="Times New Roman"/>
              </a:rPr>
              <a:t>offshore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45" dirty="0">
                <a:solidFill>
                  <a:srgbClr val="FEFECB"/>
                </a:solidFill>
                <a:latin typeface="Times New Roman"/>
                <a:ea typeface="Times New Roman"/>
              </a:rPr>
              <a:t>wind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29" dirty="0">
                <a:solidFill>
                  <a:srgbClr val="FEFECB"/>
                </a:solidFill>
                <a:latin typeface="Times New Roman"/>
                <a:ea typeface="Times New Roman"/>
              </a:rPr>
              <a:t>farm</a:t>
            </a:r>
          </a:p>
        </p:txBody>
      </p:sp>
      <p:sp>
        <p:nvSpPr>
          <p:cNvPr id="308" name="TextBox 308"/>
          <p:cNvSpPr txBox="1"/>
          <p:nvPr/>
        </p:nvSpPr>
        <p:spPr>
          <a:xfrm>
            <a:off x="413918" y="1688381"/>
            <a:ext cx="4802277" cy="6009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40833"/>
              </a:lnSpc>
              <a:tabLst>
                <a:tab pos="4105376" algn="l"/>
              </a:tabLst>
            </a:pPr>
            <a:r>
              <a:rPr lang="en-US" altLang="zh-CN" sz="2800" spc="125" dirty="0">
                <a:solidFill>
                  <a:srgbClr val="0000CB"/>
                </a:solidFill>
                <a:latin typeface="Times New Roman"/>
                <a:ea typeface="Times New Roman"/>
              </a:rPr>
              <a:t>Taipei</a:t>
            </a:r>
            <a:r>
              <a:rPr lang="en-US" altLang="zh-CN" sz="2800" spc="100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39" dirty="0">
                <a:solidFill>
                  <a:srgbClr val="0000CB"/>
                </a:solidFill>
                <a:latin typeface="Times New Roman"/>
                <a:ea typeface="Times New Roman"/>
              </a:rPr>
              <a:t>Harbor	</a:t>
            </a:r>
            <a:r>
              <a:rPr lang="zh-CN" altLang="en-US" sz="1800" spc="-15" dirty="0">
                <a:solidFill>
                  <a:srgbClr val="FEFE00"/>
                </a:solidFill>
                <a:latin typeface="Arial Unicode MS"/>
                <a:ea typeface="Arial Unicode MS"/>
              </a:rPr>
              <a:t>400m</a:t>
            </a:r>
          </a:p>
        </p:txBody>
      </p:sp>
      <p:sp>
        <p:nvSpPr>
          <p:cNvPr id="309" name="TextBox 309"/>
          <p:cNvSpPr txBox="1"/>
          <p:nvPr/>
        </p:nvSpPr>
        <p:spPr>
          <a:xfrm>
            <a:off x="375818" y="2551760"/>
            <a:ext cx="3365750" cy="3201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hangingPunct="0">
              <a:lnSpc>
                <a:spcPct val="100000"/>
              </a:lnSpc>
            </a:pPr>
            <a:r>
              <a:rPr lang="en-US" altLang="zh-CN" sz="1600" dirty="0">
                <a:solidFill>
                  <a:srgbClr val="4E80BB"/>
                </a:solidFill>
                <a:latin typeface="Wingdings"/>
                <a:ea typeface="Wingdings"/>
              </a:rPr>
              <a:t></a:t>
            </a:r>
            <a:r>
              <a:rPr lang="en-US" altLang="zh-CN" sz="1600" spc="-300" dirty="0">
                <a:solidFill>
                  <a:srgbClr val="4E80BB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Offshore</a:t>
            </a:r>
            <a:r>
              <a:rPr lang="en-US" altLang="zh-CN" sz="2000" spc="-94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wind</a:t>
            </a:r>
            <a:r>
              <a:rPr lang="en-US" altLang="zh-CN" sz="2000" spc="-1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foundation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manufacture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will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be</a:t>
            </a:r>
            <a:r>
              <a:rPr lang="en-US" altLang="zh-CN" sz="2000" spc="-8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located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South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Wharf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Zone</a:t>
            </a:r>
            <a:r>
              <a:rPr lang="en-US" altLang="zh-CN" sz="2000" spc="-5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in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-15" dirty="0">
                <a:solidFill>
                  <a:srgbClr val="3F3F3F"/>
                </a:solidFill>
                <a:latin typeface="Times New Roman"/>
                <a:ea typeface="Times New Roman"/>
              </a:rPr>
              <a:t>Taipei</a:t>
            </a:r>
            <a:r>
              <a:rPr lang="en-US" altLang="zh-CN" sz="2000" spc="-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-20" dirty="0">
                <a:solidFill>
                  <a:srgbClr val="3F3F3F"/>
                </a:solidFill>
                <a:latin typeface="Times New Roman"/>
                <a:ea typeface="Times New Roman"/>
              </a:rPr>
              <a:t>Harbor.</a:t>
            </a:r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342900" indent="-342900" hangingPunct="0">
              <a:lnSpc>
                <a:spcPct val="100000"/>
              </a:lnSpc>
            </a:pPr>
            <a:r>
              <a:rPr lang="en-US" altLang="zh-CN" sz="1600" dirty="0">
                <a:solidFill>
                  <a:srgbClr val="4E80BB"/>
                </a:solidFill>
                <a:latin typeface="Wingdings"/>
                <a:ea typeface="Wingdings"/>
              </a:rPr>
              <a:t></a:t>
            </a:r>
            <a:r>
              <a:rPr lang="en-US" altLang="zh-CN" sz="1600" spc="-240" dirty="0">
                <a:solidFill>
                  <a:srgbClr val="4E80BB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Land</a:t>
            </a:r>
            <a:r>
              <a:rPr lang="en-US" altLang="zh-CN" sz="2000" spc="-7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reclamation</a:t>
            </a:r>
            <a:r>
              <a:rPr lang="en-US" altLang="zh-CN" sz="2000" spc="-8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at</a:t>
            </a:r>
            <a:r>
              <a:rPr lang="en-US" altLang="zh-CN" sz="2000" spc="-8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S4-S7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wharves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from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harbor</a:t>
            </a:r>
            <a:r>
              <a:rPr lang="en-US" altLang="zh-CN" sz="2000" spc="-15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basin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dredge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is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under</a:t>
            </a:r>
            <a:r>
              <a:rPr lang="en-US" altLang="zh-CN" sz="2000" spc="-69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constructing,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and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soil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improve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subsequently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000" spc="-1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building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" dirty="0">
                <a:solidFill>
                  <a:srgbClr val="3F3F3F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2000" dirty="0">
                <a:solidFill>
                  <a:srgbClr val="3F3F3F"/>
                </a:solidFill>
                <a:latin typeface="Times New Roman"/>
                <a:ea typeface="Times New Roman"/>
              </a:rPr>
              <a:t>actories.</a:t>
            </a:r>
          </a:p>
        </p:txBody>
      </p:sp>
      <p:sp>
        <p:nvSpPr>
          <p:cNvPr id="310" name="TextBox 310"/>
          <p:cNvSpPr txBox="1"/>
          <p:nvPr/>
        </p:nvSpPr>
        <p:spPr>
          <a:xfrm>
            <a:off x="7915656" y="6496964"/>
            <a:ext cx="1226075" cy="311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70416"/>
              </a:lnSpc>
              <a:tabLst>
                <a:tab pos="929004" algn="l"/>
              </a:tabLst>
            </a:pPr>
            <a:r>
              <a:rPr lang="en-US" altLang="zh-CN" sz="1200" dirty="0">
                <a:solidFill>
                  <a:srgbClr val="CBFECB"/>
                </a:solidFill>
                <a:latin typeface="Arial"/>
                <a:ea typeface="Arial"/>
              </a:rPr>
              <a:t>37	</a:t>
            </a:r>
            <a:r>
              <a:rPr lang="en-US" altLang="zh-CN" sz="1200" spc="-20" dirty="0">
                <a:solidFill>
                  <a:srgbClr val="CBFECB"/>
                </a:solidFill>
                <a:latin typeface="Arial"/>
                <a:ea typeface="Arial"/>
              </a:rPr>
              <a:t>37</a:t>
            </a:r>
          </a:p>
        </p:txBody>
      </p:sp>
      <p:sp>
        <p:nvSpPr>
          <p:cNvPr id="7" name="矩形 6"/>
          <p:cNvSpPr/>
          <p:nvPr/>
        </p:nvSpPr>
        <p:spPr>
          <a:xfrm>
            <a:off x="1115616" y="0"/>
            <a:ext cx="7407412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3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312"/>
          <p:cNvSpPr txBox="1"/>
          <p:nvPr/>
        </p:nvSpPr>
        <p:spPr>
          <a:xfrm>
            <a:off x="120091" y="143180"/>
            <a:ext cx="717509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zh-CN" altLang="en-US" sz="1800" b="1" spc="179" dirty="0">
                <a:solidFill>
                  <a:srgbClr val="FEFEFE"/>
                </a:solidFill>
                <a:latin typeface="宋体"/>
                <a:cs typeface="宋体"/>
              </a:rPr>
              <a:t> </a:t>
            </a: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zh-CN" altLang="en-US" sz="1800" b="1" spc="185" dirty="0">
                <a:solidFill>
                  <a:srgbClr val="FEFEFE"/>
                </a:solidFill>
                <a:latin typeface="宋体"/>
                <a:cs typeface="宋体"/>
              </a:rPr>
              <a:t> </a:t>
            </a:r>
            <a:r>
              <a:rPr lang="zh-CN" altLang="en-US" sz="1800" b="1" spc="365" dirty="0">
                <a:solidFill>
                  <a:srgbClr val="FEFEFE"/>
                </a:solidFill>
                <a:latin typeface="宋体"/>
                <a:ea typeface="宋体"/>
              </a:rPr>
              <a:t></a:t>
            </a:r>
            <a:r>
              <a:rPr lang="en-US" altLang="zh-CN" sz="2400" spc="215" dirty="0">
                <a:solidFill>
                  <a:srgbClr val="FEFECB"/>
                </a:solidFill>
                <a:latin typeface="Times New Roman"/>
                <a:ea typeface="Times New Roman"/>
              </a:rPr>
              <a:t>Planning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4" dirty="0">
                <a:solidFill>
                  <a:srgbClr val="FEFECB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34" dirty="0">
                <a:solidFill>
                  <a:srgbClr val="FEFECB"/>
                </a:solidFill>
                <a:latin typeface="Times New Roman"/>
                <a:ea typeface="Times New Roman"/>
              </a:rPr>
              <a:t>quay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189" dirty="0">
                <a:solidFill>
                  <a:srgbClr val="FEFECB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400" spc="125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00" dirty="0">
                <a:solidFill>
                  <a:srgbClr val="FEFECB"/>
                </a:solidFill>
                <a:latin typeface="Times New Roman"/>
                <a:ea typeface="Times New Roman"/>
              </a:rPr>
              <a:t>offshore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45" dirty="0">
                <a:solidFill>
                  <a:srgbClr val="FEFECB"/>
                </a:solidFill>
                <a:latin typeface="Times New Roman"/>
                <a:ea typeface="Times New Roman"/>
              </a:rPr>
              <a:t>wind</a:t>
            </a:r>
            <a:r>
              <a:rPr lang="en-US" altLang="zh-CN" sz="2400" spc="120" dirty="0">
                <a:solidFill>
                  <a:srgbClr val="FEFE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spc="229" dirty="0">
                <a:solidFill>
                  <a:srgbClr val="FEFECB"/>
                </a:solidFill>
                <a:latin typeface="Times New Roman"/>
                <a:ea typeface="Times New Roman"/>
              </a:rPr>
              <a:t>farm</a:t>
            </a:r>
          </a:p>
        </p:txBody>
      </p:sp>
      <p:sp>
        <p:nvSpPr>
          <p:cNvPr id="313" name="TextBox 313"/>
          <p:cNvSpPr txBox="1"/>
          <p:nvPr/>
        </p:nvSpPr>
        <p:spPr>
          <a:xfrm>
            <a:off x="379780" y="715815"/>
            <a:ext cx="4051569" cy="29652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34137">
              <a:lnSpc>
                <a:spcPct val="100000"/>
              </a:lnSpc>
            </a:pPr>
            <a:r>
              <a:rPr lang="en-US" altLang="zh-CN" sz="2800" spc="129" dirty="0">
                <a:solidFill>
                  <a:srgbClr val="0000CB"/>
                </a:solidFill>
                <a:latin typeface="Times New Roman"/>
                <a:ea typeface="Times New Roman"/>
              </a:rPr>
              <a:t>Taipei</a:t>
            </a:r>
            <a:r>
              <a:rPr lang="en-US" altLang="zh-CN" sz="2800" spc="-5" dirty="0">
                <a:solidFill>
                  <a:srgbClr val="0000CB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spc="150" dirty="0">
                <a:solidFill>
                  <a:srgbClr val="0000CB"/>
                </a:solidFill>
                <a:latin typeface="Times New Roman"/>
                <a:ea typeface="Times New Roman"/>
              </a:rPr>
              <a:t>Harbor</a:t>
            </a:r>
          </a:p>
          <a:p>
            <a:pPr>
              <a:lnSpc>
                <a:spcPts val="780"/>
              </a:lnSpc>
            </a:pPr>
            <a:endParaRPr lang="en-US" dirty="0" smtClean="0"/>
          </a:p>
          <a:p>
            <a:pPr marL="0">
              <a:lnSpc>
                <a:spcPct val="100000"/>
              </a:lnSpc>
            </a:pPr>
            <a:r>
              <a:rPr lang="en-US" altLang="zh-CN" sz="1600" dirty="0">
                <a:solidFill>
                  <a:srgbClr val="4E80BB"/>
                </a:solidFill>
                <a:latin typeface="Wingdings"/>
                <a:ea typeface="Wingdings"/>
              </a:rPr>
              <a:t></a:t>
            </a:r>
            <a:r>
              <a:rPr lang="en-US" altLang="zh-CN" sz="1600" spc="-204" dirty="0">
                <a:solidFill>
                  <a:srgbClr val="4E80BB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Century</a:t>
            </a:r>
            <a:r>
              <a:rPr lang="en-US" altLang="zh-CN" sz="20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Steel</a:t>
            </a:r>
            <a:r>
              <a:rPr lang="en-US" altLang="zh-CN" sz="20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Company</a:t>
            </a:r>
            <a:r>
              <a:rPr lang="en-US" altLang="zh-CN" sz="20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rents</a:t>
            </a:r>
          </a:p>
          <a:p>
            <a:pPr marL="355091" hangingPunct="0">
              <a:lnSpc>
                <a:spcPct val="10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15.28ha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land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build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0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foundation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" dirty="0">
                <a:solidFill>
                  <a:srgbClr val="000000"/>
                </a:solidFill>
                <a:latin typeface="Times New Roman"/>
                <a:ea typeface="Times New Roman"/>
              </a:rPr>
              <a:t>f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actories.</a:t>
            </a:r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355091" indent="-355091" hangingPunct="0">
              <a:lnSpc>
                <a:spcPct val="100000"/>
              </a:lnSpc>
            </a:pPr>
            <a:r>
              <a:rPr lang="en-US" altLang="zh-CN" sz="1600" dirty="0">
                <a:solidFill>
                  <a:srgbClr val="4E80BB"/>
                </a:solidFill>
                <a:latin typeface="Wingdings"/>
                <a:ea typeface="Wingdings"/>
              </a:rPr>
              <a:t></a:t>
            </a:r>
            <a:r>
              <a:rPr lang="en-US" altLang="zh-CN" sz="1600" spc="-215" dirty="0">
                <a:solidFill>
                  <a:srgbClr val="4E80BB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SPMT</a:t>
            </a:r>
            <a:r>
              <a:rPr lang="en-US" altLang="zh-CN" sz="20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spc="-6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transport</a:t>
            </a:r>
            <a:r>
              <a:rPr lang="en-US" altLang="zh-CN" sz="20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2000" spc="-6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substructure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spc="5" dirty="0">
                <a:solidFill>
                  <a:srgbClr val="000000"/>
                </a:solidFill>
                <a:latin typeface="Times New Roman"/>
                <a:ea typeface="Times New Roman"/>
              </a:rPr>
              <a:t>com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ponents</a:t>
            </a:r>
          </a:p>
          <a:p>
            <a:pPr>
              <a:lnSpc>
                <a:spcPts val="1200"/>
              </a:lnSpc>
            </a:pPr>
            <a:endParaRPr lang="en-US" dirty="0" smtClean="0"/>
          </a:p>
          <a:p>
            <a:pPr marL="358140" indent="-358140" hangingPunct="0">
              <a:lnSpc>
                <a:spcPct val="100000"/>
              </a:lnSpc>
            </a:pPr>
            <a:r>
              <a:rPr lang="en-US" altLang="zh-CN" sz="1600" dirty="0">
                <a:solidFill>
                  <a:srgbClr val="4E80BB"/>
                </a:solidFill>
                <a:latin typeface="Wingdings"/>
                <a:ea typeface="Wingdings"/>
              </a:rPr>
              <a:t></a:t>
            </a:r>
            <a:r>
              <a:rPr lang="en-US" altLang="zh-CN" sz="1600" spc="-164" dirty="0">
                <a:solidFill>
                  <a:srgbClr val="4E80BB"/>
                </a:solidFill>
                <a:latin typeface="Wingdings"/>
                <a:cs typeface="Wingdings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S7,</a:t>
            </a:r>
            <a:r>
              <a:rPr lang="en-US" altLang="zh-CN" sz="20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S8</a:t>
            </a:r>
            <a:r>
              <a:rPr lang="en-US" altLang="zh-CN" sz="20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0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import,</a:t>
            </a:r>
            <a:r>
              <a:rPr lang="en-US" altLang="zh-CN" sz="20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S9-1for</a:t>
            </a:r>
            <a:r>
              <a:rPr lang="en-US" altLang="zh-CN" sz="20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structure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storage,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S9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for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structure</a:t>
            </a:r>
            <a:r>
              <a:rPr lang="en-US" altLang="zh-CN" sz="2000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ea typeface="Times New Roman"/>
              </a:rPr>
              <a:t>shipping.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4779517" y="704536"/>
            <a:ext cx="3899402" cy="5015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416"/>
              </a:lnSpc>
            </a:pPr>
            <a:r>
              <a:rPr lang="en-US" altLang="zh-CN" sz="2000" dirty="0">
                <a:solidFill>
                  <a:srgbClr val="001E5E"/>
                </a:solidFill>
                <a:latin typeface="Arial"/>
                <a:ea typeface="Arial"/>
              </a:rPr>
              <a:t>Target</a:t>
            </a:r>
            <a:r>
              <a:rPr lang="zh-CN" altLang="en-US" sz="2000" dirty="0">
                <a:solidFill>
                  <a:srgbClr val="001E5E"/>
                </a:solidFill>
                <a:latin typeface="宋体"/>
                <a:ea typeface="宋体"/>
              </a:rPr>
              <a:t>：</a:t>
            </a:r>
            <a:r>
              <a:rPr lang="en-US" altLang="zh-CN" sz="2000" dirty="0">
                <a:solidFill>
                  <a:srgbClr val="001E5E"/>
                </a:solidFill>
                <a:latin typeface="Arial"/>
                <a:ea typeface="Arial"/>
              </a:rPr>
              <a:t>2019</a:t>
            </a:r>
            <a:r>
              <a:rPr lang="en-US" altLang="zh-CN" sz="2000" spc="-9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1E5E"/>
                </a:solidFill>
                <a:latin typeface="Arial"/>
                <a:ea typeface="Arial"/>
              </a:rPr>
              <a:t>start</a:t>
            </a:r>
            <a:r>
              <a:rPr lang="en-US" altLang="zh-CN" sz="2000" spc="-94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1E5E"/>
                </a:solidFill>
                <a:latin typeface="Arial"/>
                <a:ea typeface="Arial"/>
              </a:rPr>
              <a:t>to</a:t>
            </a:r>
            <a:r>
              <a:rPr lang="en-US" altLang="zh-CN" sz="2000" spc="-1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1E5E"/>
                </a:solidFill>
                <a:latin typeface="Arial"/>
                <a:ea typeface="Arial"/>
              </a:rPr>
              <a:t>produce</a:t>
            </a:r>
            <a:r>
              <a:rPr lang="en-US" altLang="zh-CN" sz="2000" dirty="0">
                <a:solidFill>
                  <a:srgbClr val="001E5E"/>
                </a:solidFill>
                <a:latin typeface="Arial"/>
                <a:cs typeface="Arial"/>
              </a:rPr>
              <a:t> </a:t>
            </a:r>
            <a:r>
              <a:rPr lang="en-US" altLang="zh-CN" sz="2000" spc="5" dirty="0">
                <a:solidFill>
                  <a:srgbClr val="001E5E"/>
                </a:solidFill>
                <a:latin typeface="Arial"/>
                <a:ea typeface="Arial"/>
              </a:rPr>
              <a:t>fo</a:t>
            </a:r>
            <a:r>
              <a:rPr lang="en-US" altLang="zh-CN" sz="2000" dirty="0">
                <a:solidFill>
                  <a:srgbClr val="001E5E"/>
                </a:solidFill>
                <a:latin typeface="Arial"/>
                <a:ea typeface="Arial"/>
              </a:rPr>
              <a:t>undation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989"/>
              </a:lnSpc>
            </a:pPr>
            <a:endParaRPr lang="en-US" dirty="0" smtClean="0"/>
          </a:p>
          <a:p>
            <a:pPr marL="0" indent="510540">
              <a:lnSpc>
                <a:spcPct val="100000"/>
              </a:lnSpc>
              <a:tabLst>
                <a:tab pos="2783839" algn="l"/>
              </a:tabLst>
            </a:pPr>
            <a:r>
              <a:rPr lang="en-US" altLang="zh-CN" sz="1400" spc="30" dirty="0">
                <a:solidFill>
                  <a:srgbClr val="FEFE00"/>
                </a:solidFill>
                <a:latin typeface="Times New Roman"/>
                <a:ea typeface="Times New Roman"/>
              </a:rPr>
              <a:t>S8</a:t>
            </a:r>
            <a:r>
              <a:rPr lang="en-US" altLang="zh-CN" sz="1400" spc="20" dirty="0">
                <a:solidFill>
                  <a:srgbClr val="FEFE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400" spc="30" dirty="0">
                <a:solidFill>
                  <a:srgbClr val="FEFE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1400" spc="20" dirty="0">
                <a:solidFill>
                  <a:srgbClr val="FEFE00"/>
                </a:solidFill>
                <a:latin typeface="Times New Roman"/>
                <a:ea typeface="Times New Roman"/>
              </a:rPr>
              <a:t>-1,</a:t>
            </a:r>
            <a:r>
              <a:rPr lang="en-US" altLang="zh-CN" sz="1400" spc="15" dirty="0">
                <a:solidFill>
                  <a:srgbClr val="FEFE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34" dirty="0">
                <a:solidFill>
                  <a:srgbClr val="FEFE00"/>
                </a:solidFill>
                <a:latin typeface="Times New Roman"/>
                <a:ea typeface="Times New Roman"/>
              </a:rPr>
              <a:t>S8</a:t>
            </a:r>
            <a:r>
              <a:rPr lang="en-US" altLang="zh-CN" sz="1400" spc="20" dirty="0">
                <a:solidFill>
                  <a:srgbClr val="FEFE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400" spc="30" dirty="0">
                <a:solidFill>
                  <a:srgbClr val="FEFE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1400" spc="20" dirty="0">
                <a:solidFill>
                  <a:srgbClr val="FEFE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400" spc="30" dirty="0">
                <a:solidFill>
                  <a:srgbClr val="FEFE00"/>
                </a:solidFill>
                <a:latin typeface="Times New Roman"/>
                <a:ea typeface="Times New Roman"/>
              </a:rPr>
              <a:t>1	</a:t>
            </a:r>
            <a:r>
              <a:rPr lang="en-US" altLang="zh-CN" sz="1400" spc="25" dirty="0">
                <a:solidFill>
                  <a:srgbClr val="FEFE00"/>
                </a:solidFill>
                <a:latin typeface="Times New Roman"/>
                <a:ea typeface="Times New Roman"/>
              </a:rPr>
              <a:t>S7-2</a:t>
            </a:r>
            <a:r>
              <a:rPr lang="en-US" altLang="zh-CN" sz="1400" spc="20" dirty="0">
                <a:solidFill>
                  <a:srgbClr val="FEFE00"/>
                </a:solidFill>
                <a:latin typeface="Times New Roman"/>
                <a:ea typeface="Times New Roman"/>
              </a:rPr>
              <a:t>-1,</a:t>
            </a:r>
            <a:r>
              <a:rPr lang="en-US" altLang="zh-CN" sz="1400" spc="15" dirty="0">
                <a:solidFill>
                  <a:srgbClr val="FEFE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400" spc="25" dirty="0">
                <a:solidFill>
                  <a:srgbClr val="FEFE00"/>
                </a:solidFill>
                <a:latin typeface="Times New Roman"/>
                <a:ea typeface="Times New Roman"/>
              </a:rPr>
              <a:t>S7-3</a:t>
            </a:r>
            <a:r>
              <a:rPr lang="en-US" altLang="zh-CN" sz="1400" spc="20" dirty="0">
                <a:solidFill>
                  <a:srgbClr val="FEFE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400" spc="25" dirty="0">
                <a:solidFill>
                  <a:srgbClr val="FEFE00"/>
                </a:solidFill>
                <a:latin typeface="Times New Roman"/>
                <a:ea typeface="Times New Roman"/>
              </a:rPr>
              <a:t>2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7915656" y="6496964"/>
            <a:ext cx="1226075" cy="311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70416"/>
              </a:lnSpc>
              <a:tabLst>
                <a:tab pos="929004" algn="l"/>
              </a:tabLst>
            </a:pPr>
            <a:r>
              <a:rPr lang="en-US" altLang="zh-CN" sz="1200" dirty="0">
                <a:solidFill>
                  <a:srgbClr val="CBFECB"/>
                </a:solidFill>
                <a:latin typeface="Arial"/>
                <a:ea typeface="Arial"/>
              </a:rPr>
              <a:t>38	</a:t>
            </a:r>
            <a:r>
              <a:rPr lang="en-US" altLang="zh-CN" sz="1200" spc="-20" dirty="0">
                <a:solidFill>
                  <a:srgbClr val="CBFECB"/>
                </a:solidFill>
                <a:latin typeface="Arial"/>
                <a:ea typeface="Arial"/>
              </a:rPr>
              <a:t>38</a:t>
            </a:r>
          </a:p>
        </p:txBody>
      </p:sp>
      <p:sp>
        <p:nvSpPr>
          <p:cNvPr id="7" name="矩形 6"/>
          <p:cNvSpPr/>
          <p:nvPr/>
        </p:nvSpPr>
        <p:spPr>
          <a:xfrm>
            <a:off x="1115616" y="0"/>
            <a:ext cx="7407412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463138927"/>
              </p:ext>
            </p:extLst>
          </p:nvPr>
        </p:nvGraphicFramePr>
        <p:xfrm>
          <a:off x="1188000" y="44624"/>
          <a:ext cx="795600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18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"/>
          <a:stretch/>
        </p:blipFill>
        <p:spPr bwMode="auto">
          <a:xfrm>
            <a:off x="587037" y="476672"/>
            <a:ext cx="7921450" cy="5410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90135" y="6303024"/>
            <a:ext cx="2367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資料</a:t>
            </a:r>
            <a:r>
              <a:rPr lang="zh-TW" altLang="en-US" sz="1400" dirty="0"/>
              <a:t>來源</a:t>
            </a:r>
            <a:r>
              <a:rPr lang="zh-TW" altLang="en-US" sz="1400" dirty="0" smtClean="0"/>
              <a:t>：許文都</a:t>
            </a:r>
            <a:r>
              <a:rPr lang="en-US" altLang="zh-TW" sz="1400" dirty="0" smtClean="0"/>
              <a:t>2016</a:t>
            </a:r>
            <a:endParaRPr lang="zh-TW" altLang="en-US" sz="14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8028384" y="1126877"/>
            <a:ext cx="50405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1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8077629" y="6165304"/>
            <a:ext cx="31079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1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677256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67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7132" y="258349"/>
            <a:ext cx="8229600" cy="1143000"/>
          </a:xfrm>
        </p:spPr>
        <p:txBody>
          <a:bodyPr/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臺灣離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岸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風電產業鏈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1037296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7" y="1401349"/>
            <a:ext cx="8090450" cy="48717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566477" y="6221783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資料來源：台電 </a:t>
            </a:r>
            <a:r>
              <a:rPr lang="en-US" altLang="zh-TW" sz="1400" dirty="0" smtClean="0"/>
              <a:t>2016</a:t>
            </a:r>
            <a:endParaRPr lang="zh-TW" altLang="en-US" sz="1400" dirty="0"/>
          </a:p>
        </p:txBody>
      </p:sp>
      <p:graphicFrame>
        <p:nvGraphicFramePr>
          <p:cNvPr id="7" name="資料庫圖表 6"/>
          <p:cNvGraphicFramePr/>
          <p:nvPr>
            <p:extLst/>
          </p:nvPr>
        </p:nvGraphicFramePr>
        <p:xfrm>
          <a:off x="600507" y="260648"/>
          <a:ext cx="795600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173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20436" r="1644"/>
          <a:stretch/>
        </p:blipFill>
        <p:spPr bwMode="auto">
          <a:xfrm>
            <a:off x="282498" y="571324"/>
            <a:ext cx="8667398" cy="5836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5"/>
          <p:cNvSpPr/>
          <p:nvPr/>
        </p:nvSpPr>
        <p:spPr>
          <a:xfrm>
            <a:off x="395536" y="6496072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200" b="1" dirty="0" smtClean="0"/>
              <a:t>資料來源：台船</a:t>
            </a:r>
            <a:endParaRPr lang="zh-TW" altLang="en-US" sz="12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605248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8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1" y="942849"/>
            <a:ext cx="9124927" cy="5490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544" y="260648"/>
            <a:ext cx="8803430" cy="40575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我國離岸風電推動進</a:t>
            </a:r>
            <a:r>
              <a:rPr sz="2800" b="1" spc="60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展</a:t>
            </a:r>
            <a:r>
              <a:rPr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–</a:t>
            </a:r>
            <a:r>
              <a:rPr sz="2800" b="1" spc="47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 </a:t>
            </a:r>
            <a:r>
              <a:rPr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促進在地產業、創造</a:t>
            </a:r>
            <a:r>
              <a:rPr sz="2800" b="1" spc="-2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就</a:t>
            </a:r>
            <a:r>
              <a:rPr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業</a:t>
            </a:r>
            <a:endParaRPr sz="2800" b="1" dirty="0">
              <a:latin typeface="標楷體" panose="03000509000000000000" pitchFamily="65" charset="-120"/>
              <a:ea typeface="標楷體" panose="03000509000000000000" pitchFamily="65" charset="-120"/>
              <a:cs typeface="Noto Sans CJK JP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2515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440" y="686966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所需關鍵人才</a:t>
            </a:r>
            <a:r>
              <a:rPr lang="zh-TW" altLang="en-US" dirty="0"/>
              <a:t>面臨</a:t>
            </a:r>
            <a:r>
              <a:rPr lang="zh-TW" altLang="en-US" dirty="0" smtClean="0"/>
              <a:t>現況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467582"/>
              </p:ext>
            </p:extLst>
          </p:nvPr>
        </p:nvGraphicFramePr>
        <p:xfrm>
          <a:off x="467544" y="315107"/>
          <a:ext cx="818010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605248" cy="365125"/>
          </a:xfrm>
        </p:spPr>
        <p:txBody>
          <a:bodyPr/>
          <a:lstStyle/>
          <a:p>
            <a:fld id="{71D76123-CADA-4C72-8F08-C11B0FCE5760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graphicFrame>
        <p:nvGraphicFramePr>
          <p:cNvPr id="7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461221"/>
              </p:ext>
            </p:extLst>
          </p:nvPr>
        </p:nvGraphicFramePr>
        <p:xfrm>
          <a:off x="467544" y="2924944"/>
          <a:ext cx="8280920" cy="456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825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349058"/>
            <a:ext cx="7272808" cy="600729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4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418058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endParaRPr lang="zh-TW" altLang="en-US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535604" y="1295380"/>
            <a:ext cx="8229600" cy="5328592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台灣的離岸風力市場已吸引歐美國際大軍前來叩關，利用國內市場與國際大廠合作，累積離岸風場開發實績，以進軍亞洲其它國家離岸風力市場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。目前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已有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件潛力場址申請案取得備查，總規劃容量約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10.2 GW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，將可滿足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114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3GW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推動目標，預計共可帶動新臺幣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18,432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億元的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投資。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海洋能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產業發展初期需政府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扶植與業界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合作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，避免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業界投入龐大研發經費及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失敗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風險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，透過國際技術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之合作與授權，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共同開發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適合國內之海洋能源系統，開啟海洋能產業契機，進而提升整體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海洋能開發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產業效益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積極培育人才，帶動海洋產業本土化，要求國外廠商技轉，研發關鍵技術，推動國際化。</a:t>
            </a:r>
          </a:p>
          <a:p>
            <a:pPr marL="285750" indent="-285750" algn="just">
              <a:buFont typeface="Wingdings" panose="05000000000000000000" pitchFamily="2" charset="2"/>
              <a:buChar char="n"/>
            </a:pP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8748464" y="6407946"/>
            <a:ext cx="605248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fld id="{71D76123-CADA-4C72-8F08-C11B0FCE5760}" type="slidenum">
              <a:rPr lang="zh-TW" altLang="en-US" smtClean="0"/>
              <a:pPr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76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</a:rPr>
              <a:t>簡報完畢</a:t>
            </a:r>
            <a:r>
              <a:rPr lang="en-US" altLang="zh-TW" sz="4000" dirty="0" smtClean="0">
                <a:solidFill>
                  <a:schemeClr val="tx1"/>
                </a:solidFill>
              </a:rPr>
              <a:t/>
            </a:r>
            <a:br>
              <a:rPr lang="en-US" altLang="zh-TW" sz="4000" dirty="0" smtClean="0">
                <a:solidFill>
                  <a:schemeClr val="tx1"/>
                </a:solidFill>
              </a:rPr>
            </a:br>
            <a:r>
              <a:rPr lang="zh-TW" altLang="en-US" sz="4000" dirty="0" smtClean="0">
                <a:solidFill>
                  <a:schemeClr val="tx1"/>
                </a:solidFill>
              </a:rPr>
              <a:t>敬請指教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138" t="2159" r="21138" b="10132"/>
          <a:stretch/>
        </p:blipFill>
        <p:spPr>
          <a:xfrm>
            <a:off x="-1620688" y="9127"/>
            <a:ext cx="9610434" cy="634722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5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88921"/>
            <a:ext cx="7560840" cy="616743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6FD3-2AB2-4206-86F2-6B2CDF45A2B6}" type="slidenum">
              <a:rPr lang="zh-TW" altLang="en-US" smtClean="0">
                <a:solidFill>
                  <a:srgbClr val="000000"/>
                </a:solidFill>
              </a:rPr>
              <a:pPr/>
              <a:t>6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7683" y="268985"/>
            <a:ext cx="5688631" cy="3873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spcBef>
                <a:spcPts val="140"/>
              </a:spcBef>
            </a:pPr>
            <a:r>
              <a:rPr lang="zh-TW" altLang="en-US" sz="2667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離岸風力之發展－</a:t>
            </a:r>
            <a:r>
              <a:rPr sz="2667" b="1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我國能源供給現況</a:t>
            </a:r>
            <a:endParaRPr sz="2667" b="1" dirty="0">
              <a:latin typeface="標楷體" panose="03000509000000000000" pitchFamily="65" charset="-120"/>
              <a:ea typeface="標楷體" panose="03000509000000000000" pitchFamily="65" charset="-120"/>
              <a:cs typeface="Noto Sans CJK JP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0" y="1"/>
            <a:ext cx="0" cy="771151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168481">
              <a:spcBef>
                <a:spcPts val="253"/>
              </a:spcBef>
            </a:pPr>
            <a:fld id="{81D60167-4931-47E6-BA6A-407CBD079E47}" type="slidenum">
              <a:rPr spc="40" dirty="0"/>
              <a:pPr marL="168481">
                <a:spcBef>
                  <a:spcPts val="253"/>
                </a:spcBef>
              </a:pPr>
              <a:t>7</a:t>
            </a:fld>
            <a:endParaRPr spc="40" dirty="0"/>
          </a:p>
        </p:txBody>
      </p:sp>
      <p:sp>
        <p:nvSpPr>
          <p:cNvPr id="3" name="object 3"/>
          <p:cNvSpPr/>
          <p:nvPr/>
        </p:nvSpPr>
        <p:spPr>
          <a:xfrm>
            <a:off x="1359407" y="656335"/>
            <a:ext cx="6425184" cy="5653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59406" y="6380977"/>
            <a:ext cx="3284602" cy="22136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333" spc="-7" dirty="0">
                <a:latin typeface="WenQuanYi Micro Hei Mono"/>
                <a:cs typeface="WenQuanYi Micro Hei Mono"/>
              </a:rPr>
              <a:t>資料來源：能源統計手冊，</a:t>
            </a:r>
            <a:r>
              <a:rPr sz="1333" spc="27" dirty="0" smtClean="0">
                <a:latin typeface="UKIJ CJK"/>
                <a:cs typeface="UKIJ CJK"/>
              </a:rPr>
              <a:t>201</a:t>
            </a:r>
            <a:r>
              <a:rPr sz="1333" spc="33" dirty="0" smtClean="0">
                <a:latin typeface="UKIJ CJK"/>
                <a:cs typeface="UKIJ CJK"/>
              </a:rPr>
              <a:t>9</a:t>
            </a:r>
            <a:r>
              <a:rPr lang="zh-TW" altLang="en-US" sz="1333" spc="33" dirty="0" smtClean="0">
                <a:latin typeface="UKIJ CJK"/>
                <a:cs typeface="UKIJ CJK"/>
              </a:rPr>
              <a:t>（工研院）</a:t>
            </a:r>
            <a:endParaRPr sz="1333" dirty="0">
              <a:latin typeface="UKIJ CJK"/>
              <a:cs typeface="UKIJ CJK"/>
            </a:endParaRPr>
          </a:p>
        </p:txBody>
      </p:sp>
    </p:spTree>
    <p:extLst>
      <p:ext uri="{BB962C8B-B14F-4D97-AF65-F5344CB8AC3E}">
        <p14:creationId xmlns:p14="http://schemas.microsoft.com/office/powerpoint/2010/main" val="932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34721"/>
            <a:ext cx="9085579" cy="5425439"/>
            <a:chOff x="0" y="701040"/>
            <a:chExt cx="6814184" cy="4069079"/>
          </a:xfrm>
        </p:grpSpPr>
        <p:sp>
          <p:nvSpPr>
            <p:cNvPr id="3" name="object 3"/>
            <p:cNvSpPr/>
            <p:nvPr/>
          </p:nvSpPr>
          <p:spPr>
            <a:xfrm>
              <a:off x="0" y="1385316"/>
              <a:ext cx="3134868" cy="25953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5223" y="3060191"/>
              <a:ext cx="3857244" cy="17098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5223" y="701040"/>
              <a:ext cx="3878579" cy="16575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30735" y="3140675"/>
            <a:ext cx="2448560" cy="22136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333" spc="-7" dirty="0">
                <a:latin typeface="WenQuanYi Micro Hei Mono"/>
                <a:cs typeface="WenQuanYi Micro Hei Mono"/>
              </a:rPr>
              <a:t>資料來源：能源統計手冊，</a:t>
            </a:r>
            <a:r>
              <a:rPr sz="1333" spc="27" dirty="0">
                <a:latin typeface="UKIJ CJK"/>
                <a:cs typeface="UKIJ CJK"/>
              </a:rPr>
              <a:t>201</a:t>
            </a:r>
            <a:r>
              <a:rPr sz="1333" spc="33" dirty="0">
                <a:latin typeface="UKIJ CJK"/>
                <a:cs typeface="UKIJ CJK"/>
              </a:rPr>
              <a:t>9</a:t>
            </a:r>
            <a:endParaRPr sz="1333">
              <a:latin typeface="UKIJ CJK"/>
              <a:cs typeface="UKIJ CJ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7092" y="6405013"/>
            <a:ext cx="3289203" cy="43930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333" spc="-7" dirty="0">
                <a:latin typeface="WenQuanYi Micro Hei Mono"/>
                <a:cs typeface="WenQuanYi Micro Hei Mono"/>
              </a:rPr>
              <a:t>資料來源：能源統計手冊，</a:t>
            </a:r>
            <a:r>
              <a:rPr sz="1333" spc="27" dirty="0" smtClean="0">
                <a:latin typeface="UKIJ CJK"/>
                <a:cs typeface="UKIJ CJK"/>
              </a:rPr>
              <a:t>201</a:t>
            </a:r>
            <a:r>
              <a:rPr sz="1333" spc="33" dirty="0" smtClean="0">
                <a:latin typeface="UKIJ CJK"/>
                <a:cs typeface="UKIJ CJK"/>
              </a:rPr>
              <a:t>9</a:t>
            </a:r>
            <a:r>
              <a:rPr lang="zh-TW" altLang="en-US" sz="1333" spc="33" dirty="0">
                <a:latin typeface="UKIJ CJK"/>
                <a:cs typeface="UKIJ CJK"/>
              </a:rPr>
              <a:t>（工研院）</a:t>
            </a:r>
            <a:endParaRPr lang="zh-TW" altLang="en-US" sz="1333" dirty="0">
              <a:latin typeface="UKIJ CJK"/>
              <a:cs typeface="UKIJ CJK"/>
            </a:endParaRPr>
          </a:p>
          <a:p>
            <a:pPr marL="16933">
              <a:spcBef>
                <a:spcPts val="127"/>
              </a:spcBef>
            </a:pPr>
            <a:endParaRPr sz="1333" dirty="0">
              <a:latin typeface="UKIJ CJK"/>
              <a:cs typeface="UKIJ CJ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4819" y="1225347"/>
            <a:ext cx="2891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53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2018</a:t>
            </a:r>
            <a:r>
              <a:rPr sz="2400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年臺灣發電結構</a:t>
            </a:r>
            <a:endParaRPr sz="2400">
              <a:latin typeface="Noto Sans CJK JP Medium"/>
              <a:cs typeface="Noto Sans CJK JP Medium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58093" y="101636"/>
            <a:ext cx="4298527" cy="799834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6933">
              <a:spcBef>
                <a:spcPts val="840"/>
              </a:spcBef>
            </a:pPr>
            <a:r>
              <a:rPr sz="2667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我國再生能源發電現況</a:t>
            </a:r>
            <a:endParaRPr sz="2667" b="1" dirty="0">
              <a:latin typeface="標楷體" panose="03000509000000000000" pitchFamily="65" charset="-120"/>
              <a:ea typeface="標楷體" panose="03000509000000000000" pitchFamily="65" charset="-120"/>
              <a:cs typeface="Noto Sans CJK JP Medium"/>
            </a:endParaRPr>
          </a:p>
          <a:p>
            <a:pPr marL="1098946">
              <a:spcBef>
                <a:spcPts val="500"/>
              </a:spcBef>
            </a:pPr>
            <a:r>
              <a:rPr sz="1867" spc="47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2018</a:t>
            </a:r>
            <a:r>
              <a:rPr sz="1867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年臺灣再生能源裝</a:t>
            </a:r>
            <a:r>
              <a:rPr sz="1867" spc="-20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置</a:t>
            </a:r>
            <a:r>
              <a:rPr sz="1867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容量</a:t>
            </a:r>
            <a:endParaRPr sz="1867" dirty="0">
              <a:latin typeface="Noto Sans CJK JP Medium"/>
              <a:cs typeface="Noto Sans CJK JP Medium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xfrm>
            <a:off x="0" y="0"/>
            <a:ext cx="0" cy="863484"/>
          </a:xfrm>
          <a:prstGeom prst="rect">
            <a:avLst/>
          </a:prstGeom>
        </p:spPr>
        <p:txBody>
          <a:bodyPr vert="horz" wrap="square" lIns="0" tIns="32173" rIns="0" bIns="0" rtlCol="0">
            <a:spAutoFit/>
          </a:bodyPr>
          <a:lstStyle/>
          <a:p>
            <a:pPr marL="168481">
              <a:spcBef>
                <a:spcPts val="253"/>
              </a:spcBef>
            </a:pPr>
            <a:fld id="{81D60167-4931-47E6-BA6A-407CBD079E47}" type="slidenum">
              <a:rPr spc="40" dirty="0"/>
              <a:pPr marL="168481">
                <a:spcBef>
                  <a:spcPts val="253"/>
                </a:spcBef>
              </a:pPr>
              <a:t>8</a:t>
            </a:fld>
            <a:endParaRPr spc="40" dirty="0"/>
          </a:p>
        </p:txBody>
      </p:sp>
      <p:sp>
        <p:nvSpPr>
          <p:cNvPr id="10" name="object 10"/>
          <p:cNvSpPr txBox="1"/>
          <p:nvPr/>
        </p:nvSpPr>
        <p:spPr>
          <a:xfrm>
            <a:off x="3917511" y="3782586"/>
            <a:ext cx="297857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47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2018</a:t>
            </a:r>
            <a:r>
              <a:rPr sz="1867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年臺灣再生能源發</a:t>
            </a:r>
            <a:r>
              <a:rPr sz="1867" spc="-20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電</a:t>
            </a:r>
            <a:r>
              <a:rPr sz="1867" dirty="0">
                <a:solidFill>
                  <a:srgbClr val="0000FF"/>
                </a:solidFill>
                <a:latin typeface="Noto Sans CJK JP Medium"/>
                <a:cs typeface="Noto Sans CJK JP Medium"/>
              </a:rPr>
              <a:t>量</a:t>
            </a:r>
            <a:endParaRPr sz="1867">
              <a:latin typeface="Noto Sans CJK JP Medium"/>
              <a:cs typeface="Noto Sans CJK JP Medi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5" y="1770889"/>
            <a:ext cx="944880" cy="795020"/>
          </a:xfrm>
          <a:custGeom>
            <a:avLst/>
            <a:gdLst/>
            <a:ahLst/>
            <a:cxnLst/>
            <a:rect l="l" t="t" r="r" b="b"/>
            <a:pathLst>
              <a:path w="708660" h="596264">
                <a:moveTo>
                  <a:pt x="0" y="297941"/>
                </a:moveTo>
                <a:lnTo>
                  <a:pt x="3841" y="253913"/>
                </a:lnTo>
                <a:lnTo>
                  <a:pt x="15001" y="211890"/>
                </a:lnTo>
                <a:lnTo>
                  <a:pt x="32931" y="172334"/>
                </a:lnTo>
                <a:lnTo>
                  <a:pt x="57083" y="135707"/>
                </a:lnTo>
                <a:lnTo>
                  <a:pt x="86910" y="102468"/>
                </a:lnTo>
                <a:lnTo>
                  <a:pt x="121862" y="73078"/>
                </a:lnTo>
                <a:lnTo>
                  <a:pt x="161392" y="47999"/>
                </a:lnTo>
                <a:lnTo>
                  <a:pt x="204952" y="27690"/>
                </a:lnTo>
                <a:lnTo>
                  <a:pt x="251993" y="12614"/>
                </a:lnTo>
                <a:lnTo>
                  <a:pt x="301968" y="3230"/>
                </a:lnTo>
                <a:lnTo>
                  <a:pt x="354330" y="0"/>
                </a:lnTo>
                <a:lnTo>
                  <a:pt x="406691" y="3230"/>
                </a:lnTo>
                <a:lnTo>
                  <a:pt x="456666" y="12614"/>
                </a:lnTo>
                <a:lnTo>
                  <a:pt x="503707" y="27690"/>
                </a:lnTo>
                <a:lnTo>
                  <a:pt x="547267" y="47999"/>
                </a:lnTo>
                <a:lnTo>
                  <a:pt x="586797" y="73078"/>
                </a:lnTo>
                <a:lnTo>
                  <a:pt x="621749" y="102468"/>
                </a:lnTo>
                <a:lnTo>
                  <a:pt x="651576" y="135707"/>
                </a:lnTo>
                <a:lnTo>
                  <a:pt x="675728" y="172334"/>
                </a:lnTo>
                <a:lnTo>
                  <a:pt x="693658" y="211890"/>
                </a:lnTo>
                <a:lnTo>
                  <a:pt x="704818" y="253913"/>
                </a:lnTo>
                <a:lnTo>
                  <a:pt x="708660" y="297941"/>
                </a:lnTo>
                <a:lnTo>
                  <a:pt x="704818" y="341970"/>
                </a:lnTo>
                <a:lnTo>
                  <a:pt x="693658" y="383993"/>
                </a:lnTo>
                <a:lnTo>
                  <a:pt x="675728" y="423549"/>
                </a:lnTo>
                <a:lnTo>
                  <a:pt x="651576" y="460176"/>
                </a:lnTo>
                <a:lnTo>
                  <a:pt x="621749" y="493415"/>
                </a:lnTo>
                <a:lnTo>
                  <a:pt x="586797" y="522805"/>
                </a:lnTo>
                <a:lnTo>
                  <a:pt x="547267" y="547884"/>
                </a:lnTo>
                <a:lnTo>
                  <a:pt x="503707" y="568193"/>
                </a:lnTo>
                <a:lnTo>
                  <a:pt x="456666" y="583269"/>
                </a:lnTo>
                <a:lnTo>
                  <a:pt x="406691" y="592653"/>
                </a:lnTo>
                <a:lnTo>
                  <a:pt x="354330" y="595883"/>
                </a:lnTo>
                <a:lnTo>
                  <a:pt x="301968" y="592653"/>
                </a:lnTo>
                <a:lnTo>
                  <a:pt x="251993" y="583269"/>
                </a:lnTo>
                <a:lnTo>
                  <a:pt x="204952" y="568193"/>
                </a:lnTo>
                <a:lnTo>
                  <a:pt x="161392" y="547884"/>
                </a:lnTo>
                <a:lnTo>
                  <a:pt x="121862" y="522805"/>
                </a:lnTo>
                <a:lnTo>
                  <a:pt x="86910" y="493415"/>
                </a:lnTo>
                <a:lnTo>
                  <a:pt x="57083" y="460176"/>
                </a:lnTo>
                <a:lnTo>
                  <a:pt x="32931" y="423549"/>
                </a:lnTo>
                <a:lnTo>
                  <a:pt x="15001" y="383993"/>
                </a:lnTo>
                <a:lnTo>
                  <a:pt x="3841" y="341970"/>
                </a:lnTo>
                <a:lnTo>
                  <a:pt x="0" y="297941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39263" y="3227528"/>
            <a:ext cx="24866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離岸風電</a:t>
            </a:r>
            <a:r>
              <a:rPr sz="1600" spc="-13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600" spc="133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8MW，</a:t>
            </a:r>
            <a:r>
              <a:rPr sz="160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僅</a:t>
            </a:r>
            <a:r>
              <a:rPr sz="1600" spc="-4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 </a:t>
            </a:r>
            <a:r>
              <a:rPr sz="1600" dirty="0">
                <a:solidFill>
                  <a:srgbClr val="FF0000"/>
                </a:solidFill>
                <a:latin typeface="Noto Sans CJK JP Medium"/>
                <a:cs typeface="Noto Sans CJK JP Medium"/>
              </a:rPr>
              <a:t>0.13%</a:t>
            </a:r>
            <a:endParaRPr sz="1600">
              <a:latin typeface="Noto Sans CJK JP Medium"/>
              <a:cs typeface="Noto Sans CJK JP Medium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32440" y="4509120"/>
            <a:ext cx="360040" cy="72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8532440" y="4426330"/>
            <a:ext cx="360040" cy="22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4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21161"/>
            <a:ext cx="30861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63500"/>
            <a:ext cx="8064500" cy="7302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kumimoji="1"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華康中黑體" pitchFamily="49" charset="-120"/>
              </a:rPr>
              <a:t>風力應用起源</a:t>
            </a:r>
            <a:endParaRPr kumimoji="1" lang="zh-TW" altLang="de-DE" sz="3600" b="1" dirty="0">
              <a:latin typeface="標楷體" panose="03000509000000000000" pitchFamily="65" charset="-120"/>
              <a:ea typeface="標楷體" panose="03000509000000000000" pitchFamily="65" charset="-120"/>
              <a:cs typeface="華康中黑體" pitchFamily="49" charset="-12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849313"/>
            <a:ext cx="6891337" cy="2640012"/>
          </a:xfrm>
          <a:noFill/>
        </p:spPr>
        <p:txBody>
          <a:bodyPr/>
          <a:lstStyle/>
          <a:p>
            <a:r>
              <a:rPr lang="en-US" altLang="zh-TW" sz="2000" smtClean="0">
                <a:ea typeface="新細明體" panose="02020500000000000000" pitchFamily="18" charset="-120"/>
              </a:rPr>
              <a:t> 13</a:t>
            </a:r>
            <a:r>
              <a:rPr lang="zh-TW" altLang="en-US" sz="2000" smtClean="0">
                <a:ea typeface="新細明體" panose="02020500000000000000" pitchFamily="18" charset="-120"/>
              </a:rPr>
              <a:t>世紀的歐洲磨坊</a:t>
            </a:r>
            <a:endParaRPr lang="en-US" altLang="zh-TW" sz="2000" smtClean="0">
              <a:ea typeface="新細明體" panose="02020500000000000000" pitchFamily="18" charset="-120"/>
            </a:endParaRPr>
          </a:p>
          <a:p>
            <a:r>
              <a:rPr lang="en-US" altLang="zh-TW" sz="2000" smtClean="0">
                <a:ea typeface="新細明體" panose="02020500000000000000" pitchFamily="18" charset="-120"/>
              </a:rPr>
              <a:t>James Watt</a:t>
            </a:r>
            <a:r>
              <a:rPr lang="zh-TW" altLang="en-US" sz="2000" smtClean="0">
                <a:ea typeface="新細明體" panose="02020500000000000000" pitchFamily="18" charset="-120"/>
              </a:rPr>
              <a:t> </a:t>
            </a:r>
            <a:r>
              <a:rPr lang="en-US" altLang="zh-TW" sz="2000" smtClean="0">
                <a:ea typeface="新細明體" panose="02020500000000000000" pitchFamily="18" charset="-120"/>
              </a:rPr>
              <a:t>(1764 -1769 )</a:t>
            </a:r>
            <a:r>
              <a:rPr lang="zh-TW" altLang="en-US" sz="2000" smtClean="0">
                <a:ea typeface="新細明體" panose="02020500000000000000" pitchFamily="18" charset="-120"/>
              </a:rPr>
              <a:t>改良蒸氣機</a:t>
            </a:r>
            <a:endParaRPr lang="en-US" altLang="zh-TW" sz="2000" smtClean="0">
              <a:ea typeface="新細明體" panose="02020500000000000000" pitchFamily="18" charset="-120"/>
            </a:endParaRPr>
          </a:p>
          <a:p>
            <a:r>
              <a:rPr lang="en-US" altLang="zh-TW" sz="2000" smtClean="0">
                <a:ea typeface="新細明體" panose="02020500000000000000" pitchFamily="18" charset="-120"/>
              </a:rPr>
              <a:t>Leibniz  (</a:t>
            </a:r>
            <a:r>
              <a:rPr lang="zh-TW" altLang="en-US" sz="2000" smtClean="0">
                <a:ea typeface="新細明體" panose="02020500000000000000" pitchFamily="18" charset="-120"/>
              </a:rPr>
              <a:t>風力抽水系統</a:t>
            </a:r>
            <a:r>
              <a:rPr lang="en-US" altLang="zh-TW" sz="2000" smtClean="0">
                <a:ea typeface="新細明體" panose="02020500000000000000" pitchFamily="18" charset="-120"/>
              </a:rPr>
              <a:t>)</a:t>
            </a:r>
          </a:p>
        </p:txBody>
      </p:sp>
      <p:sp>
        <p:nvSpPr>
          <p:cNvPr id="9223" name="Rectangle 2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7525" y="6500813"/>
            <a:ext cx="7961313" cy="30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zh-TW" sz="1400" b="0" smtClean="0">
                <a:solidFill>
                  <a:srgbClr val="003F8E"/>
                </a:solidFill>
              </a:rPr>
              <a:t>Hsu /5</a:t>
            </a:r>
          </a:p>
        </p:txBody>
      </p:sp>
      <p:sp>
        <p:nvSpPr>
          <p:cNvPr id="9224" name="矩形 23"/>
          <p:cNvSpPr>
            <a:spLocks noChangeArrowheads="1"/>
          </p:cNvSpPr>
          <p:nvPr/>
        </p:nvSpPr>
        <p:spPr bwMode="auto">
          <a:xfrm>
            <a:off x="7375353" y="6188324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 dirty="0">
                <a:ea typeface="華康中黑體" panose="02010609000101010101" pitchFamily="49" charset="-120"/>
              </a:rPr>
              <a:t>[Wikipedia]</a:t>
            </a:r>
            <a:r>
              <a:rPr lang="zh-TW" altLang="en-US" sz="1400" dirty="0">
                <a:ea typeface="華康中黑體" panose="02010609000101010101" pitchFamily="49" charset="-120"/>
              </a:rPr>
              <a:t> </a:t>
            </a:r>
            <a:endParaRPr lang="zh-TW" altLang="en-US" sz="1400" dirty="0">
              <a:solidFill>
                <a:schemeClr val="accent2"/>
              </a:solidFill>
            </a:endParaRPr>
          </a:p>
        </p:txBody>
      </p:sp>
      <p:pic>
        <p:nvPicPr>
          <p:cNvPr id="92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41" y="603711"/>
            <a:ext cx="2125662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61" y="4192588"/>
            <a:ext cx="17319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矩形 23"/>
          <p:cNvSpPr>
            <a:spLocks noChangeArrowheads="1"/>
          </p:cNvSpPr>
          <p:nvPr/>
        </p:nvSpPr>
        <p:spPr bwMode="auto">
          <a:xfrm>
            <a:off x="6588224" y="3784139"/>
            <a:ext cx="214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4992"/>
              </a:buClr>
              <a:buSzPct val="13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4992"/>
              </a:buClr>
              <a:buSzPct val="95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4992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 dirty="0">
                <a:ea typeface="華康中黑體" panose="02010609000101010101" pitchFamily="49" charset="-120"/>
              </a:rPr>
              <a:t>[</a:t>
            </a:r>
            <a:r>
              <a:rPr lang="zh-TW" altLang="en-US" sz="1400" dirty="0">
                <a:ea typeface="華康中黑體" panose="02010609000101010101" pitchFamily="49" charset="-120"/>
              </a:rPr>
              <a:t>漢諾威大學歷史博物館</a:t>
            </a:r>
            <a:r>
              <a:rPr lang="en-US" altLang="zh-TW" sz="1400" dirty="0">
                <a:ea typeface="華康中黑體" panose="02010609000101010101" pitchFamily="49" charset="-120"/>
              </a:rPr>
              <a:t>]</a:t>
            </a:r>
            <a:r>
              <a:rPr lang="zh-TW" altLang="en-US" sz="1400" dirty="0">
                <a:ea typeface="華康中黑體" panose="02010609000101010101" pitchFamily="49" charset="-120"/>
              </a:rPr>
              <a:t> </a:t>
            </a:r>
            <a:endParaRPr lang="zh-TW" alt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微軟正黑體"/>
        <a:ea typeface="微軟正黑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微軟正黑體"/>
        <a:ea typeface="微軟正黑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9809</TotalTime>
  <Words>1369</Words>
  <Application>Microsoft Office PowerPoint</Application>
  <PresentationFormat>如螢幕大小 (4:3)</PresentationFormat>
  <Paragraphs>299</Paragraphs>
  <Slides>41</Slides>
  <Notes>7</Notes>
  <HiddenSlides>0</HiddenSlides>
  <MMClips>2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41</vt:i4>
      </vt:variant>
    </vt:vector>
  </HeadingPairs>
  <TitlesOfParts>
    <vt:vector size="61" baseType="lpstr">
      <vt:lpstr>Arial Unicode MS</vt:lpstr>
      <vt:lpstr>IPAexMincho</vt:lpstr>
      <vt:lpstr>Noto Sans CJK JP Medium</vt:lpstr>
      <vt:lpstr>Noto Sans Symbols</vt:lpstr>
      <vt:lpstr>宋体</vt:lpstr>
      <vt:lpstr>UKIJ CJK</vt:lpstr>
      <vt:lpstr>WenQuanYi Micro Hei Mono</vt:lpstr>
      <vt:lpstr>華康中黑體</vt:lpstr>
      <vt:lpstr>微軟正黑體</vt:lpstr>
      <vt:lpstr>PMingLiU</vt:lpstr>
      <vt:lpstr>PMingLiU</vt:lpstr>
      <vt:lpstr>標楷體</vt:lpstr>
      <vt:lpstr>Arial</vt:lpstr>
      <vt:lpstr>Calibri</vt:lpstr>
      <vt:lpstr>Calibri Light</vt:lpstr>
      <vt:lpstr>Times New Roman</vt:lpstr>
      <vt:lpstr>Wingdings</vt:lpstr>
      <vt:lpstr>自訂設計</vt:lpstr>
      <vt:lpstr>1_自訂設計</vt:lpstr>
      <vt:lpstr>Office 佈景主題</vt:lpstr>
      <vt:lpstr>109學年度全國高級中等學校及特殊教育學校校長會議</vt:lpstr>
      <vt:lpstr>PowerPoint 簡報</vt:lpstr>
      <vt:lpstr>21世紀人類面臨的三大問題</vt:lpstr>
      <vt:lpstr>PowerPoint 簡報</vt:lpstr>
      <vt:lpstr>PowerPoint 簡報</vt:lpstr>
      <vt:lpstr>PowerPoint 簡報</vt:lpstr>
      <vt:lpstr>離岸風力之發展－我國能源供給現況</vt:lpstr>
      <vt:lpstr>我國再生能源發電現況 2018年臺灣再生能源裝置容量</vt:lpstr>
      <vt:lpstr>風力應用起源</vt:lpstr>
      <vt:lpstr>荷蘭羊角村風車的構造與運轉</vt:lpstr>
      <vt:lpstr>風力應用起源</vt:lpstr>
      <vt:lpstr>桑斯安斯風車村</vt:lpstr>
      <vt:lpstr>桑斯安斯風車村</vt:lpstr>
      <vt:lpstr>風力應用起源</vt:lpstr>
      <vt:lpstr>風力發電起源</vt:lpstr>
      <vt:lpstr>風力發電發展</vt:lpstr>
      <vt:lpstr>PowerPoint 簡報</vt:lpstr>
      <vt:lpstr>PowerPoint 簡報</vt:lpstr>
      <vt:lpstr>PowerPoint 簡報</vt:lpstr>
      <vt:lpstr>PowerPoint 簡報</vt:lpstr>
      <vt:lpstr>台灣離岸風電現況</vt:lpstr>
      <vt:lpstr>PowerPoint 簡報</vt:lpstr>
      <vt:lpstr>PowerPoint 簡報</vt:lpstr>
      <vt:lpstr>我國離岸風電推動進展- 潛力場址</vt:lpstr>
      <vt:lpstr>我國離岸風電推動進展- 潛力場址容量分配結果</vt:lpstr>
      <vt:lpstr>我國離岸風電推動總量</vt:lpstr>
      <vt:lpstr>Two demonstration offshore wind turbines of Swancor have been built at Miaoli coast </vt:lpstr>
      <vt:lpstr>台灣首座離岸風場完工</vt:lpstr>
      <vt:lpstr>我國離岸風電推動進展- 示範獎勵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臺灣離岸風電產業鏈</vt:lpstr>
      <vt:lpstr>PowerPoint 簡報</vt:lpstr>
      <vt:lpstr>我國離岸風電推動進展– 促進在地產業、創造就業</vt:lpstr>
      <vt:lpstr>所需關鍵人才面臨現況</vt:lpstr>
      <vt:lpstr>結論與建議</vt:lpstr>
      <vt:lpstr>簡報完畢 敬請指教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Y.C. Huang 黃奕嘉</dc:creator>
  <cp:lastModifiedBy>user</cp:lastModifiedBy>
  <cp:revision>1291</cp:revision>
  <cp:lastPrinted>2015-02-02T01:53:52Z</cp:lastPrinted>
  <dcterms:created xsi:type="dcterms:W3CDTF">2014-02-07T02:51:00Z</dcterms:created>
  <dcterms:modified xsi:type="dcterms:W3CDTF">2020-08-04T04:50:51Z</dcterms:modified>
</cp:coreProperties>
</file>