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nrdxHl84fbAAL0+Crde0EnUS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3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237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371c28c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371c28c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371c28c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371c28c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5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755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1192212"/>
            <a:ext cx="6276975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835400" y="5272087"/>
            <a:ext cx="5040312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1800" b="1" i="0" u="none" strike="noStrike" cap="none" dirty="0" err="1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普二乙</a:t>
            </a:r>
            <a:r>
              <a:rPr lang="en-US" sz="1800" b="1" i="0" u="none" strike="noStrike" cap="none" dirty="0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16 </a:t>
            </a:r>
            <a:r>
              <a:rPr lang="en-US" sz="1800" b="1" i="0" u="none" strike="noStrike" cap="none" dirty="0" err="1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彭星硯</a:t>
            </a:r>
            <a:r>
              <a:rPr lang="en-US" sz="1800" b="1" i="0" u="none" strike="noStrike" cap="none" dirty="0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750" y="-238125"/>
            <a:ext cx="1771650" cy="152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950" y="188912"/>
            <a:ext cx="2952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9287" y="404812"/>
            <a:ext cx="2667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8750" y="4937125"/>
            <a:ext cx="9906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85325" y="4102100"/>
            <a:ext cx="9334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962150" y="434975"/>
            <a:ext cx="8229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吐司沾濃湯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14675" y="1341437"/>
            <a:ext cx="592455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14675" y="1352550"/>
            <a:ext cx="5924550" cy="37258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 rot="-960000">
            <a:off x="1836737" y="4535487"/>
            <a:ext cx="2447925" cy="57626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帶給你</a:t>
            </a:r>
            <a:r>
              <a:rPr lang="en-US" sz="1600" b="1">
                <a:solidFill>
                  <a:srgbClr val="32221D"/>
                </a:solidFill>
              </a:rPr>
              <a:t>滿滿的幸福感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371c28c68_0_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選擇這道菜的原因</a:t>
            </a:r>
            <a:endParaRPr/>
          </a:p>
        </p:txBody>
      </p:sp>
      <p:sp>
        <p:nvSpPr>
          <p:cNvPr id="100" name="Google Shape;100;gd371c28c68_0_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小時候親戚的小孩來花蓮時都會指名要吃這道菜，沒有小孩子不喜歡喝濃湯。結束一整天的遊玩行程，晚上大家聚在一起享用濃湯，互相談天，訴說著當天發生的大小事。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2027237" y="1268412"/>
            <a:ext cx="1800225" cy="208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200" y="1414462"/>
            <a:ext cx="1638300" cy="109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919287" y="1150937"/>
            <a:ext cx="414337" cy="4143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4151312" y="1260475"/>
            <a:ext cx="1800225" cy="2087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2275" y="1446212"/>
            <a:ext cx="1638300" cy="10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4044950" y="1143000"/>
            <a:ext cx="412750" cy="4127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240462" y="1241425"/>
            <a:ext cx="1800225" cy="208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9387" y="1322387"/>
            <a:ext cx="1222375" cy="122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6132512" y="1123950"/>
            <a:ext cx="414337" cy="4143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8328025" y="1241425"/>
            <a:ext cx="1800225" cy="208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8987" y="1389062"/>
            <a:ext cx="1638300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8220075" y="1123950"/>
            <a:ext cx="414337" cy="4143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2027237" y="3860800"/>
            <a:ext cx="1800225" cy="208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8200" y="4062412"/>
            <a:ext cx="1638300" cy="98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1919287" y="3743325"/>
            <a:ext cx="414337" cy="4143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4151312" y="3851275"/>
            <a:ext cx="1800225" cy="208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2275" y="4083050"/>
            <a:ext cx="1638300" cy="925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4044950" y="3735387"/>
            <a:ext cx="412750" cy="4143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40462" y="3833812"/>
            <a:ext cx="1800225" cy="208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37300" y="3914775"/>
            <a:ext cx="16065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6132512" y="3717925"/>
            <a:ext cx="414337" cy="4127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1981200" y="333375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3600"/>
              <a:buFont typeface="Arial"/>
              <a:buNone/>
            </a:pPr>
            <a:r>
              <a:rPr lang="en-US" sz="3600" b="1" i="1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食材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2027237" y="2565400"/>
            <a:ext cx="180022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北海道濃湯塊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一盒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4151312" y="2555875"/>
            <a:ext cx="18002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奶油少量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6240462" y="2538412"/>
            <a:ext cx="18002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排骨肉適量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8328025" y="2538412"/>
            <a:ext cx="180022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洋蔥半顆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切成碎末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2027237" y="5157787"/>
            <a:ext cx="1800225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紅蘿蔔一顆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切丁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4151312" y="5148262"/>
            <a:ext cx="180022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221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馬鈴薯兩顆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切丁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6240462" y="5130800"/>
            <a:ext cx="1800225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鮮奶吐司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厚、薄片均可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subTitle" idx="1"/>
          </p:nvPr>
        </p:nvSpPr>
        <p:spPr>
          <a:xfrm>
            <a:off x="333375" y="2060575"/>
            <a:ext cx="10012362" cy="309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262626"/>
                </a:solidFill>
              </a:rPr>
              <a:t> </a:t>
            </a:r>
            <a:r>
              <a:rPr lang="en-US" sz="2500" b="1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500" b="1">
                <a:solidFill>
                  <a:srgbClr val="262626"/>
                </a:solidFill>
              </a:rPr>
              <a:t>.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排骨肉先川燙好備用</a:t>
            </a:r>
            <a:endParaRPr sz="2500" b="1" i="0" u="none">
              <a:solidFill>
                <a:srgbClr val="3222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262626"/>
                </a:solidFill>
              </a:rPr>
              <a:t> </a:t>
            </a:r>
            <a:r>
              <a:rPr lang="en-US" sz="2500" b="1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500" b="1">
                <a:solidFill>
                  <a:srgbClr val="262626"/>
                </a:solidFill>
              </a:rPr>
              <a:t>.</a:t>
            </a:r>
            <a:r>
              <a:rPr lang="en-US" sz="25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熱的湯鍋放入少許奶油拌炒洋蔥末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262626"/>
                </a:solidFill>
              </a:rPr>
              <a:t> </a:t>
            </a:r>
            <a:r>
              <a:rPr lang="en-US" sz="2500" b="1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500" b="1">
                <a:solidFill>
                  <a:srgbClr val="262626"/>
                </a:solidFill>
              </a:rPr>
              <a:t>.</a:t>
            </a:r>
            <a:r>
              <a:rPr lang="en-US" sz="2500" b="0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放入紅蘿蔔丁拌炒加水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2221D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32221D"/>
                </a:solidFill>
              </a:rPr>
              <a:t> 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500" b="1">
                <a:solidFill>
                  <a:srgbClr val="32221D"/>
                </a:solidFill>
              </a:rPr>
              <a:t>.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將馬鈴薯丁與燙好的排骨肉放入熱鍋中，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2221D"/>
              </a:buClr>
              <a:buSzPts val="2500"/>
              <a:buFont typeface="Arial"/>
              <a:buNone/>
            </a:pP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   再加水（要能淹過所有食材）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2221D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32221D"/>
                </a:solidFill>
              </a:rPr>
              <a:t> 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500" b="1">
                <a:solidFill>
                  <a:srgbClr val="32221D"/>
                </a:solidFill>
              </a:rPr>
              <a:t>.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先以中大火煮滾後，再以小火悶煮</a:t>
            </a:r>
            <a:endParaRPr sz="2500" b="1" i="0" u="none">
              <a:solidFill>
                <a:srgbClr val="3222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2221D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32221D"/>
                </a:solidFill>
              </a:rPr>
              <a:t> 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500" b="1">
                <a:solidFill>
                  <a:srgbClr val="32221D"/>
                </a:solidFill>
              </a:rPr>
              <a:t>.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食材都軟熟後，一邊加入濃湯塊，一邊攪拌，以免食材黏鍋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2221D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32221D"/>
                </a:solidFill>
              </a:rPr>
              <a:t> 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2500" b="1">
                <a:solidFill>
                  <a:srgbClr val="32221D"/>
                </a:solidFill>
              </a:rPr>
              <a:t>.</a:t>
            </a:r>
            <a:r>
              <a:rPr lang="en-US" sz="2500" b="1" i="0" u="none">
                <a:solidFill>
                  <a:srgbClr val="32221D"/>
                </a:solidFill>
                <a:latin typeface="Arial"/>
                <a:ea typeface="Arial"/>
                <a:cs typeface="Arial"/>
                <a:sym typeface="Arial"/>
              </a:rPr>
              <a:t>   濃湯塊完全融化，湯也滾熟了，即可起鍋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3862387" y="476250"/>
            <a:ext cx="40338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作法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7012" y="4249737"/>
            <a:ext cx="216852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40000">
            <a:off x="9964737" y="677862"/>
            <a:ext cx="20161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5">
            <a:alphaModFix/>
          </a:blip>
          <a:srcRect r="648" b="1927"/>
          <a:stretch/>
        </p:blipFill>
        <p:spPr>
          <a:xfrm>
            <a:off x="549459" y="489939"/>
            <a:ext cx="4466046" cy="587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/>
        </p:nvSpPr>
        <p:spPr>
          <a:xfrm>
            <a:off x="5375275" y="1924050"/>
            <a:ext cx="4467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在有如玉盤般皎白的湯底下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配料不過是為了襯托那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濃厚的愛意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1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麵包所沾附的每一口湯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都吃得出滿滿的關愛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371c28c68_0_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謝謝大家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74806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自訂</PresentationFormat>
  <Paragraphs>41</Paragraphs>
  <Slides>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主题1</vt:lpstr>
      <vt:lpstr>PowerPoint 簡報</vt:lpstr>
      <vt:lpstr>選擇這道菜的原因</vt:lpstr>
      <vt:lpstr>PowerPoint 簡報</vt:lpstr>
      <vt:lpstr>PowerPoint 簡報</vt:lpstr>
      <vt:lpstr>PowerPoint 簡報</vt:lpstr>
      <vt:lpstr>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优品PPT</dc:creator>
  <cp:lastModifiedBy>tea75</cp:lastModifiedBy>
  <cp:revision>1</cp:revision>
  <dcterms:created xsi:type="dcterms:W3CDTF">2011-09-01T05:42:00Z</dcterms:created>
  <dcterms:modified xsi:type="dcterms:W3CDTF">2021-04-28T02:17:22Z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2052-9.1.0.4843</vt:lpwstr>
  </property>
</Properties>
</file>