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inrdxHl84fbAAL0+Crde0EnUSn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3" d="100"/>
          <a:sy n="73" d="100"/>
        </p:scale>
        <p:origin x="-134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02372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d371c28c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d371c28c6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d371c28c6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d371c28c6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 rot="5400000">
            <a:off x="7285037" y="1828804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9"/>
            <a:ext cx="4525962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>
            <a:spLocks noGrp="1"/>
          </p:cNvSpPr>
          <p:nvPr>
            <p:ph type="pic" idx="2"/>
          </p:nvPr>
        </p:nvSpPr>
        <p:spPr>
          <a:xfrm>
            <a:off x="5183717" y="987428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1"/>
          </p:nvPr>
        </p:nvSpPr>
        <p:spPr>
          <a:xfrm>
            <a:off x="840319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5183717" y="987428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spcBef>
                <a:spcPts val="56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40319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2"/>
          </p:nvPr>
        </p:nvSpPr>
        <p:spPr>
          <a:xfrm>
            <a:off x="840319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56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48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553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755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675" y="1192212"/>
            <a:ext cx="6276975" cy="48291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3835400" y="5272087"/>
            <a:ext cx="5040312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              </a:t>
            </a:r>
            <a:r>
              <a:rPr lang="en-US" sz="1800" b="1" i="0" u="none" strike="noStrike" cap="none" dirty="0" err="1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普二乙</a:t>
            </a:r>
            <a:r>
              <a:rPr lang="en-US" sz="1800" b="1" i="0" u="none" strike="noStrike" cap="none" dirty="0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16 </a:t>
            </a:r>
            <a:r>
              <a:rPr lang="en-US" sz="1800" b="1" i="0" u="none" strike="noStrike" cap="none" dirty="0" err="1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彭星硯</a:t>
            </a:r>
            <a:r>
              <a:rPr lang="en-US" sz="1800" b="1" i="0" u="none" strike="noStrike" cap="none" dirty="0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63750" y="-238125"/>
            <a:ext cx="1771650" cy="1528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31950" y="188912"/>
            <a:ext cx="29527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19287" y="404812"/>
            <a:ext cx="26670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48750" y="4937125"/>
            <a:ext cx="9906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85325" y="4102100"/>
            <a:ext cx="933450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1962150" y="434975"/>
            <a:ext cx="82296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3600"/>
              <a:buFont typeface="Arial"/>
              <a:buNone/>
            </a:pPr>
            <a:r>
              <a:rPr lang="en-US" sz="3600" b="1" i="1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吐司沾濃湯</a:t>
            </a:r>
            <a:endParaRPr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114675" y="1341437"/>
            <a:ext cx="5924550" cy="374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114675" y="1352550"/>
            <a:ext cx="5924550" cy="372586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 rot="-960000">
            <a:off x="1836737" y="4535487"/>
            <a:ext cx="2447925" cy="576262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帶給你</a:t>
            </a:r>
            <a:r>
              <a:rPr lang="en-US" sz="1600" b="1">
                <a:solidFill>
                  <a:srgbClr val="32221D"/>
                </a:solidFill>
              </a:rPr>
              <a:t>滿滿的幸福感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d371c28c68_0_0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選擇這道菜的原因</a:t>
            </a:r>
            <a:endParaRPr/>
          </a:p>
        </p:txBody>
      </p:sp>
      <p:sp>
        <p:nvSpPr>
          <p:cNvPr id="100" name="Google Shape;100;gd371c28c68_0_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小時候親戚的小孩來花蓮時都會指名要吃這道菜，沒有小孩子不喜歡喝濃湯。結束一整天的遊玩行程，晚上大家聚在一起享用濃湯，互相談天，訴說著當天發生的大小事。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/>
          <p:nvPr/>
        </p:nvSpPr>
        <p:spPr>
          <a:xfrm>
            <a:off x="2027237" y="1268412"/>
            <a:ext cx="1800225" cy="20891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200" y="1414462"/>
            <a:ext cx="1638300" cy="109378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 txBox="1"/>
          <p:nvPr/>
        </p:nvSpPr>
        <p:spPr>
          <a:xfrm>
            <a:off x="1919287" y="1150937"/>
            <a:ext cx="414337" cy="41433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4151312" y="1260475"/>
            <a:ext cx="1800225" cy="20875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32275" y="1446212"/>
            <a:ext cx="1638300" cy="101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 txBox="1"/>
          <p:nvPr/>
        </p:nvSpPr>
        <p:spPr>
          <a:xfrm>
            <a:off x="4044950" y="1143000"/>
            <a:ext cx="412750" cy="41275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6240462" y="1241425"/>
            <a:ext cx="1800225" cy="20891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29387" y="1322387"/>
            <a:ext cx="1222375" cy="122396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"/>
          <p:cNvSpPr txBox="1"/>
          <p:nvPr/>
        </p:nvSpPr>
        <p:spPr>
          <a:xfrm>
            <a:off x="6132512" y="1123950"/>
            <a:ext cx="414337" cy="41433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8328025" y="1241425"/>
            <a:ext cx="1800225" cy="20891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08987" y="1389062"/>
            <a:ext cx="1638300" cy="109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"/>
          <p:cNvSpPr txBox="1"/>
          <p:nvPr/>
        </p:nvSpPr>
        <p:spPr>
          <a:xfrm>
            <a:off x="8220075" y="1123950"/>
            <a:ext cx="414337" cy="41433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2027237" y="3860800"/>
            <a:ext cx="1800225" cy="20891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08200" y="4062412"/>
            <a:ext cx="1638300" cy="982662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"/>
          <p:cNvSpPr txBox="1"/>
          <p:nvPr/>
        </p:nvSpPr>
        <p:spPr>
          <a:xfrm>
            <a:off x="1919287" y="3743325"/>
            <a:ext cx="414337" cy="41433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120" name="Google Shape;120;p2"/>
          <p:cNvSpPr txBox="1"/>
          <p:nvPr/>
        </p:nvSpPr>
        <p:spPr>
          <a:xfrm>
            <a:off x="4151312" y="3851275"/>
            <a:ext cx="1800225" cy="20891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232275" y="4083050"/>
            <a:ext cx="1638300" cy="92551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"/>
          <p:cNvSpPr txBox="1"/>
          <p:nvPr/>
        </p:nvSpPr>
        <p:spPr>
          <a:xfrm>
            <a:off x="4044950" y="3735387"/>
            <a:ext cx="412750" cy="41433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123" name="Google Shape;123;p2"/>
          <p:cNvSpPr txBox="1"/>
          <p:nvPr/>
        </p:nvSpPr>
        <p:spPr>
          <a:xfrm>
            <a:off x="6240462" y="3833812"/>
            <a:ext cx="1800225" cy="20891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337300" y="3914775"/>
            <a:ext cx="1606550" cy="122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"/>
          <p:cNvSpPr txBox="1"/>
          <p:nvPr/>
        </p:nvSpPr>
        <p:spPr>
          <a:xfrm>
            <a:off x="6132512" y="3717925"/>
            <a:ext cx="414337" cy="41275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/>
          </a:p>
        </p:txBody>
      </p:sp>
      <p:sp>
        <p:nvSpPr>
          <p:cNvPr id="126" name="Google Shape;126;p2"/>
          <p:cNvSpPr txBox="1"/>
          <p:nvPr/>
        </p:nvSpPr>
        <p:spPr>
          <a:xfrm>
            <a:off x="1981200" y="333375"/>
            <a:ext cx="82296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3600"/>
              <a:buFont typeface="Arial"/>
              <a:buNone/>
            </a:pPr>
            <a:r>
              <a:rPr lang="en-US" sz="3600" b="1" i="1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食材</a:t>
            </a:r>
            <a:endParaRPr/>
          </a:p>
        </p:txBody>
      </p:sp>
      <p:sp>
        <p:nvSpPr>
          <p:cNvPr id="127" name="Google Shape;127;p2"/>
          <p:cNvSpPr txBox="1"/>
          <p:nvPr/>
        </p:nvSpPr>
        <p:spPr>
          <a:xfrm>
            <a:off x="2027237" y="2565400"/>
            <a:ext cx="180022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北海道濃湯塊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一盒</a:t>
            </a:r>
            <a:endParaRPr/>
          </a:p>
        </p:txBody>
      </p:sp>
      <p:sp>
        <p:nvSpPr>
          <p:cNvPr id="128" name="Google Shape;128;p2"/>
          <p:cNvSpPr txBox="1"/>
          <p:nvPr/>
        </p:nvSpPr>
        <p:spPr>
          <a:xfrm>
            <a:off x="4151312" y="2555875"/>
            <a:ext cx="180022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奶油少量</a:t>
            </a:r>
            <a:endParaRPr/>
          </a:p>
        </p:txBody>
      </p:sp>
      <p:sp>
        <p:nvSpPr>
          <p:cNvPr id="129" name="Google Shape;129;p2"/>
          <p:cNvSpPr txBox="1"/>
          <p:nvPr/>
        </p:nvSpPr>
        <p:spPr>
          <a:xfrm>
            <a:off x="6240462" y="2538412"/>
            <a:ext cx="180022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排骨肉適量</a:t>
            </a:r>
            <a:endParaRPr/>
          </a:p>
        </p:txBody>
      </p:sp>
      <p:sp>
        <p:nvSpPr>
          <p:cNvPr id="130" name="Google Shape;130;p2"/>
          <p:cNvSpPr txBox="1"/>
          <p:nvPr/>
        </p:nvSpPr>
        <p:spPr>
          <a:xfrm>
            <a:off x="8328025" y="2538412"/>
            <a:ext cx="180022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洋蔥半顆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切成碎末</a:t>
            </a:r>
            <a:endParaRPr/>
          </a:p>
        </p:txBody>
      </p:sp>
      <p:sp>
        <p:nvSpPr>
          <p:cNvPr id="131" name="Google Shape;131;p2"/>
          <p:cNvSpPr txBox="1"/>
          <p:nvPr/>
        </p:nvSpPr>
        <p:spPr>
          <a:xfrm>
            <a:off x="2027237" y="5157787"/>
            <a:ext cx="1800225" cy="72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紅蘿蔔一顆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切丁</a:t>
            </a:r>
            <a:endParaRPr/>
          </a:p>
        </p:txBody>
      </p:sp>
      <p:sp>
        <p:nvSpPr>
          <p:cNvPr id="132" name="Google Shape;132;p2"/>
          <p:cNvSpPr txBox="1"/>
          <p:nvPr/>
        </p:nvSpPr>
        <p:spPr>
          <a:xfrm>
            <a:off x="4151312" y="5148262"/>
            <a:ext cx="180022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221D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馬鈴薯兩顆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切丁</a:t>
            </a:r>
            <a:endParaRPr/>
          </a:p>
        </p:txBody>
      </p:sp>
      <p:sp>
        <p:nvSpPr>
          <p:cNvPr id="133" name="Google Shape;133;p2"/>
          <p:cNvSpPr txBox="1"/>
          <p:nvPr/>
        </p:nvSpPr>
        <p:spPr>
          <a:xfrm>
            <a:off x="6240462" y="5130800"/>
            <a:ext cx="1800225" cy="72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鮮奶吐司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厚、薄片均可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"/>
          <p:cNvSpPr txBox="1">
            <a:spLocks noGrp="1"/>
          </p:cNvSpPr>
          <p:nvPr>
            <p:ph type="subTitle" idx="1"/>
          </p:nvPr>
        </p:nvSpPr>
        <p:spPr>
          <a:xfrm>
            <a:off x="333375" y="2060575"/>
            <a:ext cx="10012362" cy="309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262626"/>
                </a:solidFill>
              </a:rPr>
              <a:t> </a:t>
            </a:r>
            <a:r>
              <a:rPr lang="en-US" sz="2500" b="1" i="0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500" b="1">
                <a:solidFill>
                  <a:srgbClr val="262626"/>
                </a:solidFill>
              </a:rPr>
              <a:t>.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  排骨肉先川燙好備用</a:t>
            </a:r>
            <a:endParaRPr sz="2500" b="1" i="0" u="none">
              <a:solidFill>
                <a:srgbClr val="32221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262626"/>
                </a:solidFill>
              </a:rPr>
              <a:t> </a:t>
            </a:r>
            <a:r>
              <a:rPr lang="en-US" sz="2500" b="1" i="0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500" b="1">
                <a:solidFill>
                  <a:srgbClr val="262626"/>
                </a:solidFill>
              </a:rPr>
              <a:t>.</a:t>
            </a:r>
            <a:r>
              <a:rPr lang="en-US" sz="2500" b="0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 熱的湯鍋放入少許奶油拌炒洋蔥末 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262626"/>
                </a:solidFill>
              </a:rPr>
              <a:t> </a:t>
            </a:r>
            <a:r>
              <a:rPr lang="en-US" sz="2500" b="1" i="0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500" b="1">
                <a:solidFill>
                  <a:srgbClr val="262626"/>
                </a:solidFill>
              </a:rPr>
              <a:t>.</a:t>
            </a:r>
            <a:r>
              <a:rPr lang="en-US" sz="2500" b="0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 放入紅蘿蔔丁拌炒加水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32221D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32221D"/>
                </a:solidFill>
              </a:rPr>
              <a:t> 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500" b="1">
                <a:solidFill>
                  <a:srgbClr val="32221D"/>
                </a:solidFill>
              </a:rPr>
              <a:t>.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  將馬鈴薯丁與燙好的排骨肉放入熱鍋中，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32221D"/>
              </a:buClr>
              <a:buSzPts val="2500"/>
              <a:buFont typeface="Arial"/>
              <a:buNone/>
            </a:pP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     再加水（要能淹過所有食材）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32221D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32221D"/>
                </a:solidFill>
              </a:rPr>
              <a:t> 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en-US" sz="2500" b="1">
                <a:solidFill>
                  <a:srgbClr val="32221D"/>
                </a:solidFill>
              </a:rPr>
              <a:t>.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  先以中大火煮滾後，再以小火悶煮</a:t>
            </a:r>
            <a:endParaRPr sz="2500" b="1" i="0" u="none">
              <a:solidFill>
                <a:srgbClr val="32221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32221D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32221D"/>
                </a:solidFill>
              </a:rPr>
              <a:t> 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2500" b="1">
                <a:solidFill>
                  <a:srgbClr val="32221D"/>
                </a:solidFill>
              </a:rPr>
              <a:t>.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  食材都軟熟後，一邊加入濃湯塊，一邊攪拌，以免食材黏鍋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32221D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32221D"/>
                </a:solidFill>
              </a:rPr>
              <a:t> 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en-US" sz="2500" b="1">
                <a:solidFill>
                  <a:srgbClr val="32221D"/>
                </a:solidFill>
              </a:rPr>
              <a:t>.</a:t>
            </a:r>
            <a:r>
              <a:rPr lang="en-US" sz="2500" b="1" i="0" u="none">
                <a:solidFill>
                  <a:srgbClr val="32221D"/>
                </a:solidFill>
                <a:latin typeface="Arial"/>
                <a:ea typeface="Arial"/>
                <a:cs typeface="Arial"/>
                <a:sym typeface="Arial"/>
              </a:rPr>
              <a:t>   濃湯塊完全融化，湯也滾熟了，即可起鍋</a:t>
            </a:r>
            <a:endParaRPr/>
          </a:p>
        </p:txBody>
      </p:sp>
      <p:sp>
        <p:nvSpPr>
          <p:cNvPr id="139" name="Google Shape;139;p3"/>
          <p:cNvSpPr txBox="1"/>
          <p:nvPr/>
        </p:nvSpPr>
        <p:spPr>
          <a:xfrm>
            <a:off x="3862387" y="476250"/>
            <a:ext cx="4033837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作法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17012" y="4249737"/>
            <a:ext cx="2168525" cy="31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40000">
            <a:off x="9964737" y="677862"/>
            <a:ext cx="2016125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/>
          <p:cNvPicPr preferRelativeResize="0"/>
          <p:nvPr/>
        </p:nvPicPr>
        <p:blipFill rotWithShape="1">
          <a:blip r:embed="rId5">
            <a:alphaModFix/>
          </a:blip>
          <a:srcRect r="648" b="1927"/>
          <a:stretch/>
        </p:blipFill>
        <p:spPr>
          <a:xfrm>
            <a:off x="549459" y="489939"/>
            <a:ext cx="4466046" cy="5878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/>
          <p:cNvSpPr txBox="1"/>
          <p:nvPr/>
        </p:nvSpPr>
        <p:spPr>
          <a:xfrm>
            <a:off x="5375275" y="1924050"/>
            <a:ext cx="44673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</a:pPr>
            <a:r>
              <a:rPr lang="en-US" sz="2800" b="1" i="1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在有如玉盤般皎白的湯底下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</a:pPr>
            <a:r>
              <a:rPr lang="en-US" sz="2800" b="1" i="1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配料不過是為了襯托那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</a:pPr>
            <a:r>
              <a:rPr lang="en-US" sz="2800" b="1" i="1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濃厚的愛意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1" u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</a:pPr>
            <a:r>
              <a:rPr lang="en-US" sz="2800" b="1" i="1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麵包所沾附的每一口湯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</a:pPr>
            <a:r>
              <a:rPr lang="en-US" sz="2800" b="1" i="1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都吃得出滿滿的關愛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d371c28c68_0_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謝謝大家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主题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974806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自訂</PresentationFormat>
  <Paragraphs>41</Paragraphs>
  <Slides>6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主题1</vt:lpstr>
      <vt:lpstr>PowerPoint 簡報</vt:lpstr>
      <vt:lpstr>選擇這道菜的原因</vt:lpstr>
      <vt:lpstr>PowerPoint 簡報</vt:lpstr>
      <vt:lpstr>PowerPoint 簡報</vt:lpstr>
      <vt:lpstr>PowerPoint 簡報</vt:lpstr>
      <vt:lpstr>謝謝大家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优品PPT</dc:creator>
  <cp:lastModifiedBy>tea75</cp:lastModifiedBy>
  <cp:revision>1</cp:revision>
  <dcterms:created xsi:type="dcterms:W3CDTF">2011-09-01T05:42:00Z</dcterms:created>
  <dcterms:modified xsi:type="dcterms:W3CDTF">2021-04-28T02:17:22Z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2052-9.1.0.4843</vt:lpwstr>
  </property>
</Properties>
</file>