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91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FD9-5799-4107-87ED-8AA822041144}" type="datetimeFigureOut">
              <a:rPr lang="zh-TW" altLang="en-US" smtClean="0"/>
              <a:t>2021/4/28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E363-BED5-40A4-8C9A-74A236E632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2446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FD9-5799-4107-87ED-8AA822041144}" type="datetimeFigureOut">
              <a:rPr lang="zh-TW" altLang="en-US" smtClean="0"/>
              <a:t>2021/4/28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E363-BED5-40A4-8C9A-74A236E632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986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FD9-5799-4107-87ED-8AA822041144}" type="datetimeFigureOut">
              <a:rPr lang="zh-TW" altLang="en-US" smtClean="0"/>
              <a:t>2021/4/28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E363-BED5-40A4-8C9A-74A236E632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9574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FD9-5799-4107-87ED-8AA822041144}" type="datetimeFigureOut">
              <a:rPr lang="zh-TW" altLang="en-US" smtClean="0"/>
              <a:t>2021/4/28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E363-BED5-40A4-8C9A-74A236E632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0760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FD9-5799-4107-87ED-8AA822041144}" type="datetimeFigureOut">
              <a:rPr lang="zh-TW" altLang="en-US" smtClean="0"/>
              <a:t>2021/4/28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E363-BED5-40A4-8C9A-74A236E632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6007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FD9-5799-4107-87ED-8AA822041144}" type="datetimeFigureOut">
              <a:rPr lang="zh-TW" altLang="en-US" smtClean="0"/>
              <a:t>2021/4/28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E363-BED5-40A4-8C9A-74A236E632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6312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FD9-5799-4107-87ED-8AA822041144}" type="datetimeFigureOut">
              <a:rPr lang="zh-TW" altLang="en-US" smtClean="0"/>
              <a:t>2021/4/28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E363-BED5-40A4-8C9A-74A236E632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726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FD9-5799-4107-87ED-8AA822041144}" type="datetimeFigureOut">
              <a:rPr lang="zh-TW" altLang="en-US" smtClean="0"/>
              <a:t>2021/4/28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E363-BED5-40A4-8C9A-74A236E632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288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FD9-5799-4107-87ED-8AA822041144}" type="datetimeFigureOut">
              <a:rPr lang="zh-TW" altLang="en-US" smtClean="0"/>
              <a:t>2021/4/28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E363-BED5-40A4-8C9A-74A236E632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0479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FD9-5799-4107-87ED-8AA822041144}" type="datetimeFigureOut">
              <a:rPr lang="zh-TW" altLang="en-US" smtClean="0"/>
              <a:t>2021/4/28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E363-BED5-40A4-8C9A-74A236E632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582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FD9-5799-4107-87ED-8AA822041144}" type="datetimeFigureOut">
              <a:rPr lang="zh-TW" altLang="en-US" smtClean="0"/>
              <a:t>2021/4/28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E363-BED5-40A4-8C9A-74A236E632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0866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2000"/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D1FD9-5799-4107-87ED-8AA822041144}" type="datetimeFigureOut">
              <a:rPr lang="zh-TW" altLang="en-US" smtClean="0"/>
              <a:t>2021/4/28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4E363-BED5-40A4-8C9A-74A236E632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30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600" b="1" dirty="0" smtClean="0"/>
              <a:t>飲食文學</a:t>
            </a:r>
            <a:r>
              <a:rPr lang="en-US" altLang="zh-TW" sz="6600" b="1" dirty="0" smtClean="0"/>
              <a:t>:</a:t>
            </a:r>
            <a:r>
              <a:rPr lang="zh-TW" altLang="en-US" sz="6600" b="1" smtClean="0"/>
              <a:t>鹹湯圓</a:t>
            </a:r>
            <a:endParaRPr lang="zh-TW" altLang="en-US" sz="6600" b="1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普二乙</a:t>
            </a:r>
            <a:r>
              <a:rPr lang="en-US" altLang="zh-TW" sz="2800" dirty="0" smtClean="0"/>
              <a:t>15</a:t>
            </a:r>
            <a:r>
              <a:rPr lang="zh-TW" altLang="en-US" sz="2800" dirty="0" smtClean="0"/>
              <a:t>呂楚柔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26573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鹹湯圓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材料</a:t>
            </a:r>
            <a:r>
              <a:rPr lang="en-US" altLang="zh-TW" sz="3600" dirty="0" smtClean="0"/>
              <a:t>:</a:t>
            </a:r>
            <a:r>
              <a:rPr lang="zh-TW" altLang="en-US" sz="3600" dirty="0" smtClean="0"/>
              <a:t>紅白糯米湯圓、三層肉、蝦米、乾燥香菇、香蔥油、青蒜、青蔥、芹菜、茼蒿、鹽、胡椒粉、醬油、韭菜</a:t>
            </a:r>
            <a:endParaRPr lang="en-US" altLang="zh-TW" sz="3600" dirty="0" smtClean="0"/>
          </a:p>
          <a:p>
            <a:r>
              <a:rPr lang="zh-TW" altLang="en-US" sz="3600" dirty="0" smtClean="0"/>
              <a:t>做法</a:t>
            </a:r>
            <a:r>
              <a:rPr lang="en-US" altLang="zh-TW" sz="3600" dirty="0" smtClean="0"/>
              <a:t>:</a:t>
            </a:r>
            <a:r>
              <a:rPr lang="zh-TW" altLang="en-US" sz="3600" dirty="0" smtClean="0"/>
              <a:t>加適量的油和油蔥酥放入爆香，加入泡好的蝦米、香菇一起炒，丟入高湯加料，加入湯圓煮到湯圓浮起，就可撈起。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33789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57108" y="2230139"/>
            <a:ext cx="4105731" cy="3038978"/>
          </a:xfrm>
        </p:spPr>
        <p:txBody>
          <a:bodyPr>
            <a:normAutofit/>
          </a:bodyPr>
          <a:lstStyle/>
          <a:p>
            <a:r>
              <a:rPr lang="zh-TW" altLang="en-US" sz="4000" dirty="0" smtClean="0"/>
              <a:t>逢冬至，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燈火燒火海，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搓來珠圓下黃江，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故人歸來時湯圓</a:t>
            </a:r>
            <a:r>
              <a:rPr lang="zh-TW" altLang="en-US" sz="4000" dirty="0"/>
              <a:t>。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endParaRPr lang="zh-TW" altLang="en-US" sz="4000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092" y="0"/>
            <a:ext cx="5775767" cy="7704499"/>
          </a:xfrm>
        </p:spPr>
      </p:pic>
      <p:sp>
        <p:nvSpPr>
          <p:cNvPr id="5" name="矩形 4"/>
          <p:cNvSpPr/>
          <p:nvPr/>
        </p:nvSpPr>
        <p:spPr>
          <a:xfrm>
            <a:off x="7257108" y="1107714"/>
            <a:ext cx="303390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/>
              <a:t>文學創</a:t>
            </a:r>
            <a:r>
              <a:rPr lang="zh-TW" altLang="en-US" sz="4400" b="1" dirty="0"/>
              <a:t>作</a:t>
            </a:r>
          </a:p>
        </p:txBody>
      </p:sp>
    </p:spTree>
    <p:extLst>
      <p:ext uri="{BB962C8B-B14F-4D97-AF65-F5344CB8AC3E}">
        <p14:creationId xmlns:p14="http://schemas.microsoft.com/office/powerpoint/2010/main" val="282576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94</Words>
  <Application>Microsoft Office PowerPoint</Application>
  <PresentationFormat>自訂</PresentationFormat>
  <Paragraphs>7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飲食文學:鹹湯圓</vt:lpstr>
      <vt:lpstr>鹹湯圓</vt:lpstr>
      <vt:lpstr>逢冬至， 燈火燒火海， 搓來珠圓下黃江， 故人歸來時湯圓。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飲食文學</dc:title>
  <dc:creator>Microsoft 帳戶</dc:creator>
  <cp:lastModifiedBy>tea75</cp:lastModifiedBy>
  <cp:revision>5</cp:revision>
  <dcterms:created xsi:type="dcterms:W3CDTF">2021-04-15T01:01:32Z</dcterms:created>
  <dcterms:modified xsi:type="dcterms:W3CDTF">2021-04-28T02:17:53Z</dcterms:modified>
</cp:coreProperties>
</file>