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devopedia.org/ardui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eabans.com/2017/11/penjelasan-tentang-arduino-uno-dan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DAA6751-AF81-69AE-1908-D256BDC5DE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50498" y="815838"/>
            <a:ext cx="5962396" cy="522632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6748770-2AFB-30DB-9DE3-FFEEA9752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2162" y="1717518"/>
            <a:ext cx="5066973" cy="960368"/>
          </a:xfrm>
          <a:solidFill>
            <a:schemeClr val="accent6">
              <a:lumMod val="20000"/>
              <a:lumOff val="80000"/>
              <a:alpha val="36000"/>
            </a:schemeClr>
          </a:solidFill>
          <a:effectLst>
            <a:outerShdw blurRad="50800" dist="50800" dir="5400000" algn="ctr" rotWithShape="0">
              <a:schemeClr val="accent6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</a:pPr>
            <a:r>
              <a:rPr lang="zh-TW" altLang="en-US" sz="2800" b="1" dirty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四維高中</a:t>
            </a:r>
            <a:br>
              <a:rPr lang="en-US" altLang="zh-TW" sz="2800" b="1" dirty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lang="zh-TW" altLang="en-US" sz="2800" b="1" dirty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彈性學習課程簡介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B5B0918-2762-F8F0-11B7-14464551F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2162" y="2677886"/>
            <a:ext cx="7735528" cy="1688841"/>
          </a:xfrm>
          <a:solidFill>
            <a:schemeClr val="accent6">
              <a:lumMod val="20000"/>
              <a:lumOff val="80000"/>
              <a:alpha val="36000"/>
            </a:schemeClr>
          </a:solidFill>
          <a:effectLst>
            <a:outerShdw blurRad="50800" dist="50800" dir="5400000" algn="ctr" rotWithShape="0">
              <a:schemeClr val="accent6"/>
            </a:outerShdw>
          </a:effectLst>
        </p:spPr>
        <p:txBody>
          <a:bodyPr anchor="ctr" anchorCtr="0">
            <a:noAutofit/>
          </a:bodyPr>
          <a:lstStyle/>
          <a:p>
            <a:r>
              <a:rPr lang="en-US" altLang="zh-TW" sz="6600" b="1" u="sng" dirty="0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sz="6600" b="1" u="sng" dirty="0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基礎入門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9741E58-11CC-ACE0-A293-1A9A444AF9ED}"/>
              </a:ext>
            </a:extLst>
          </p:cNvPr>
          <p:cNvSpPr txBox="1"/>
          <p:nvPr/>
        </p:nvSpPr>
        <p:spPr>
          <a:xfrm>
            <a:off x="1487129" y="6858000"/>
            <a:ext cx="9217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>
                <a:hlinkClick r:id="rId4" tooltip="https://devopedia.org/arduino"/>
              </a:rPr>
              <a:t>此相片</a:t>
            </a:r>
            <a:r>
              <a:rPr lang="zh-TW" altLang="en-US" sz="900"/>
              <a:t> (作者: 未知的作者) 已透過 </a:t>
            </a:r>
            <a:r>
              <a:rPr lang="zh-TW" altLang="en-US" sz="900">
                <a:hlinkClick r:id="rId5" tooltip="https://creativecommons.org/licenses/by-sa/3.0/"/>
              </a:rPr>
              <a:t>CC BY-SA</a:t>
            </a:r>
            <a:r>
              <a:rPr lang="zh-TW" altLang="en-US" sz="900"/>
              <a:t> 授權</a:t>
            </a:r>
          </a:p>
        </p:txBody>
      </p:sp>
    </p:spTree>
    <p:extLst>
      <p:ext uri="{BB962C8B-B14F-4D97-AF65-F5344CB8AC3E}">
        <p14:creationId xmlns:p14="http://schemas.microsoft.com/office/powerpoint/2010/main" val="111111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0DB30C-37FE-53A6-4A11-6AE9F96A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96472"/>
            <a:ext cx="9905998" cy="1430323"/>
          </a:xfrm>
        </p:spPr>
        <p:txBody>
          <a:bodyPr>
            <a:normAutofit/>
          </a:bodyPr>
          <a:lstStyle/>
          <a:p>
            <a:r>
              <a:rPr lang="zh-TW" altLang="en-US" sz="48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教學目標及特色說明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D143EB-E54A-C459-F58D-BA0BF48E2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26796"/>
            <a:ext cx="9905999" cy="47985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本課程以 </a:t>
            </a:r>
            <a:r>
              <a:rPr lang="en-US" altLang="zh-TW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Arduino</a:t>
            </a:r>
            <a:r>
              <a:rPr lang="zh-TW" alt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程式設計為理念，用淺顯易懂，沒有很艱深的專業論述來引導學生快速進入微電腦控制領域，擺脫以往學習者常因艱深的專業論述所造成的學習挫折。</a:t>
            </a:r>
            <a:endParaRPr lang="en-US" altLang="zh-TW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本課程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以主題式的方式來引導學生學習，除基本概念的認知學習外，並導入專題製作的概念，讓學生學習不再是片段式，而是以單元為實驗主題，期學習完成應用於專題製作</a:t>
            </a:r>
            <a:r>
              <a:rPr lang="zh-TW" alt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。 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內容包含：</a:t>
            </a:r>
            <a:endParaRPr lang="en-US" altLang="zh-TW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TW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Arduino</a:t>
            </a:r>
            <a:r>
              <a:rPr lang="zh-TW" alt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微控制器的結構、腳位、家族成員介紹。</a:t>
            </a:r>
            <a:endParaRPr lang="en-US" altLang="zh-TW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TW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Arduino</a:t>
            </a:r>
            <a:r>
              <a:rPr lang="zh-TW" alt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軟體整合環境、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開發流程</a:t>
            </a:r>
            <a:r>
              <a:rPr lang="zh-TW" alt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及程式語言教學。</a:t>
            </a:r>
            <a:endParaRPr lang="en-US" altLang="zh-TW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TW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Arduino</a:t>
            </a:r>
            <a:r>
              <a:rPr lang="zh-TW" alt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入門初階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單元及實驗主題</a:t>
            </a:r>
            <a:r>
              <a:rPr lang="zh-TW" alt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。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7DB8A8F-278B-FA12-F7F9-FF46DA680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37934" y="3999451"/>
            <a:ext cx="3667477" cy="26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9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02E87F-F62D-8E14-7DA0-264510DB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15015"/>
          </a:xfrm>
        </p:spPr>
        <p:txBody>
          <a:bodyPr>
            <a:normAutofit/>
          </a:bodyPr>
          <a:lstStyle/>
          <a:p>
            <a:r>
              <a:rPr lang="zh-TW" altLang="en-US" sz="48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教學單元介紹</a:t>
            </a:r>
            <a:endParaRPr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840776-3D2B-EA13-B9EF-F32DF1D44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875452"/>
            <a:ext cx="4606245" cy="4152123"/>
          </a:xfrm>
        </p:spPr>
        <p:txBody>
          <a:bodyPr>
            <a:normAutofit/>
          </a:bodyPr>
          <a:lstStyle/>
          <a:p>
            <a:r>
              <a:rPr lang="zh-TW" altLang="en-US" b="1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認識</a:t>
            </a:r>
            <a:r>
              <a:rPr lang="en-US" altLang="zh-TW" b="1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Arduino</a:t>
            </a:r>
          </a:p>
          <a:p>
            <a:r>
              <a:rPr lang="zh-TW" altLang="en-US" b="1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整合開發環境說明與程式介紹</a:t>
            </a:r>
            <a:endParaRPr lang="en-US" altLang="zh-TW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zh-TW" altLang="en-US" b="1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數位</a:t>
            </a:r>
            <a:r>
              <a:rPr lang="en-US" altLang="zh-TW" b="1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</a:t>
            </a:r>
            <a:r>
              <a:rPr lang="zh-TW" altLang="en-US" b="1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／</a:t>
            </a:r>
            <a:r>
              <a:rPr lang="en-US" altLang="zh-TW" b="1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</a:t>
            </a:r>
            <a:r>
              <a:rPr lang="zh-TW" altLang="en-US" b="1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學習篇</a:t>
            </a:r>
            <a:endParaRPr lang="en-US" altLang="zh-TW" b="1" i="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b="1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輸出控制（</a:t>
            </a:r>
            <a:r>
              <a:rPr lang="en-US" altLang="zh-TW" b="1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LED</a:t>
            </a:r>
            <a:r>
              <a:rPr lang="zh-TW" altLang="en-US" b="1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）</a:t>
            </a:r>
            <a:endParaRPr lang="en-US" altLang="zh-TW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b="1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輸入控制（開關）</a:t>
            </a:r>
            <a:endParaRPr lang="en-US" altLang="zh-TW" b="1" i="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b="1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跑馬燈</a:t>
            </a:r>
            <a:endParaRPr lang="en-US" altLang="zh-TW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b="1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七段顯示器</a:t>
            </a:r>
            <a:endParaRPr lang="en-US" altLang="zh-TW" b="1" i="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b="1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蜂鳴器</a:t>
            </a:r>
            <a:endParaRPr lang="en-US" altLang="zh-TW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E89FF8CA-467C-201E-EBAC-5E86BDF423BF}"/>
              </a:ext>
            </a:extLst>
          </p:cNvPr>
          <p:cNvSpPr txBox="1">
            <a:spLocks/>
          </p:cNvSpPr>
          <p:nvPr/>
        </p:nvSpPr>
        <p:spPr>
          <a:xfrm>
            <a:off x="5980923" y="3069770"/>
            <a:ext cx="5355771" cy="2873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類比</a:t>
            </a:r>
            <a:r>
              <a:rPr lang="en-US" altLang="zh-TW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</a:t>
            </a:r>
            <a:r>
              <a:rPr lang="zh-TW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／</a:t>
            </a:r>
            <a:r>
              <a:rPr lang="en-US" altLang="zh-TW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</a:t>
            </a:r>
            <a:r>
              <a:rPr lang="zh-TW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學習篇</a:t>
            </a:r>
            <a:endParaRPr lang="en-US" altLang="zh-TW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可變電阻位置量測：滑鼠的控制</a:t>
            </a:r>
            <a:endParaRPr lang="en-US" altLang="zh-TW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CdS</a:t>
            </a:r>
            <a:r>
              <a:rPr lang="zh-TW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亮度感測：伺服馬達的遮陽板控制</a:t>
            </a:r>
            <a:endParaRPr lang="en-US" altLang="zh-TW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溫度感測：</a:t>
            </a:r>
            <a:r>
              <a:rPr lang="en-US" altLang="zh-TW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LCD</a:t>
            </a:r>
            <a:r>
              <a:rPr lang="zh-TW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溫度顯示與警報器</a:t>
            </a:r>
            <a:endParaRPr lang="en-US" altLang="zh-TW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距離感測：超音波</a:t>
            </a:r>
            <a:r>
              <a:rPr lang="en-US" altLang="zh-TW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&amp;</a:t>
            </a:r>
            <a:r>
              <a:rPr lang="zh-TW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紅外線</a:t>
            </a:r>
            <a:endParaRPr lang="zh-TW" altLang="en-US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011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電路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TM04033919[[fn=電路]]</Template>
  <TotalTime>56</TotalTime>
  <Words>235</Words>
  <Application>Microsoft Office PowerPoint</Application>
  <PresentationFormat>寬螢幕</PresentationFormat>
  <Paragraphs>24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微軟正黑體</vt:lpstr>
      <vt:lpstr>新細明體</vt:lpstr>
      <vt:lpstr>Arial</vt:lpstr>
      <vt:lpstr>Tw Cen MT</vt:lpstr>
      <vt:lpstr>Wingdings</vt:lpstr>
      <vt:lpstr>電路</vt:lpstr>
      <vt:lpstr>四維高中 彈性學習課程簡介</vt:lpstr>
      <vt:lpstr>教學目標及特色說明</vt:lpstr>
      <vt:lpstr>教學單元介紹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益敏 許</dc:creator>
  <cp:lastModifiedBy>益敏 許</cp:lastModifiedBy>
  <cp:revision>5</cp:revision>
  <dcterms:created xsi:type="dcterms:W3CDTF">2022-06-13T06:28:24Z</dcterms:created>
  <dcterms:modified xsi:type="dcterms:W3CDTF">2022-06-13T07:25:00Z</dcterms:modified>
</cp:coreProperties>
</file>