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8" r:id="rId1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A6A6A6"/>
    <a:srgbClr val="E76668"/>
    <a:srgbClr val="FAC55C"/>
    <a:srgbClr val="67BFBE"/>
    <a:srgbClr val="E24246"/>
    <a:srgbClr val="3A8E8C"/>
    <a:srgbClr val="46AAA8"/>
    <a:srgbClr val="C37E0D"/>
    <a:srgbClr val="F09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424" autoAdjust="0"/>
  </p:normalViewPr>
  <p:slideViewPr>
    <p:cSldViewPr>
      <p:cViewPr>
        <p:scale>
          <a:sx n="102" d="100"/>
          <a:sy n="102" d="100"/>
        </p:scale>
        <p:origin x="-77" y="-62"/>
      </p:cViewPr>
      <p:guideLst>
        <p:guide orient="horz" pos="162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9"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700"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2021/1/7</a:t>
            </a:fld>
            <a:endParaRPr lang="zh-CN" altLang="en-US"/>
          </a:p>
        </p:txBody>
      </p:sp>
      <p:sp>
        <p:nvSpPr>
          <p:cNvPr id="1048701"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02"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3"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704"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56758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幻灯片图像占位符 1"/>
          <p:cNvSpPr>
            <a:spLocks noGrp="1" noRot="1" noChangeAspect="1"/>
          </p:cNvSpPr>
          <p:nvPr>
            <p:ph type="sldImg"/>
          </p:nvPr>
        </p:nvSpPr>
        <p:spPr/>
      </p:sp>
      <p:sp>
        <p:nvSpPr>
          <p:cNvPr id="1048590" name="备注占位符 2"/>
          <p:cNvSpPr>
            <a:spLocks noGrp="1"/>
          </p:cNvSpPr>
          <p:nvPr>
            <p:ph type="body" idx="1"/>
          </p:nvPr>
        </p:nvSpPr>
        <p:spPr/>
        <p:txBody>
          <a:bodyPr/>
          <a:lstStyle/>
          <a:p>
            <a:endParaRPr lang="zh-CN" altLang="en-US" dirty="0"/>
          </a:p>
        </p:txBody>
      </p:sp>
      <p:sp>
        <p:nvSpPr>
          <p:cNvPr id="1048591"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dirty="0"/>
          </a:p>
        </p:txBody>
      </p:sp>
      <p:sp>
        <p:nvSpPr>
          <p:cNvPr id="1048605"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幻灯片图像占位符 1"/>
          <p:cNvSpPr>
            <a:spLocks noGrp="1" noRot="1" noChangeAspect="1"/>
          </p:cNvSpPr>
          <p:nvPr>
            <p:ph type="sldImg"/>
          </p:nvPr>
        </p:nvSpPr>
        <p:spPr/>
      </p:sp>
      <p:sp>
        <p:nvSpPr>
          <p:cNvPr id="1048609" name="备注占位符 2"/>
          <p:cNvSpPr>
            <a:spLocks noGrp="1"/>
          </p:cNvSpPr>
          <p:nvPr>
            <p:ph type="body" idx="1"/>
          </p:nvPr>
        </p:nvSpPr>
        <p:spPr/>
        <p:txBody>
          <a:bodyPr/>
          <a:lstStyle/>
          <a:p>
            <a:endParaRPr lang="zh-CN" altLang="en-US" dirty="0"/>
          </a:p>
        </p:txBody>
      </p:sp>
      <p:sp>
        <p:nvSpPr>
          <p:cNvPr id="1048610"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幻灯片图像占位符 1"/>
          <p:cNvSpPr>
            <a:spLocks noGrp="1" noRot="1" noChangeAspect="1"/>
          </p:cNvSpPr>
          <p:nvPr>
            <p:ph type="sldImg"/>
          </p:nvPr>
        </p:nvSpPr>
        <p:spPr/>
      </p:sp>
      <p:sp>
        <p:nvSpPr>
          <p:cNvPr id="1048620" name="备注占位符 2"/>
          <p:cNvSpPr>
            <a:spLocks noGrp="1"/>
          </p:cNvSpPr>
          <p:nvPr>
            <p:ph type="body" idx="1"/>
          </p:nvPr>
        </p:nvSpPr>
        <p:spPr/>
        <p:txBody>
          <a:bodyPr/>
          <a:lstStyle/>
          <a:p>
            <a:endParaRPr lang="zh-CN" altLang="en-US" dirty="0"/>
          </a:p>
        </p:txBody>
      </p:sp>
      <p:sp>
        <p:nvSpPr>
          <p:cNvPr id="1048621"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幻灯片图像占位符 1"/>
          <p:cNvSpPr>
            <a:spLocks noGrp="1" noRot="1" noChangeAspect="1"/>
          </p:cNvSpPr>
          <p:nvPr>
            <p:ph type="sldImg"/>
          </p:nvPr>
        </p:nvSpPr>
        <p:spPr/>
      </p:sp>
      <p:sp>
        <p:nvSpPr>
          <p:cNvPr id="1048630" name="备注占位符 2"/>
          <p:cNvSpPr>
            <a:spLocks noGrp="1"/>
          </p:cNvSpPr>
          <p:nvPr>
            <p:ph type="body" idx="1"/>
          </p:nvPr>
        </p:nvSpPr>
        <p:spPr/>
        <p:txBody>
          <a:bodyPr/>
          <a:lstStyle/>
          <a:p>
            <a:endParaRPr lang="zh-CN" altLang="en-US" dirty="0"/>
          </a:p>
        </p:txBody>
      </p:sp>
      <p:sp>
        <p:nvSpPr>
          <p:cNvPr id="1048631"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幻灯片图像占位符 1"/>
          <p:cNvSpPr>
            <a:spLocks noGrp="1" noRot="1" noChangeAspect="1"/>
          </p:cNvSpPr>
          <p:nvPr>
            <p:ph type="sldImg"/>
          </p:nvPr>
        </p:nvSpPr>
        <p:spPr/>
      </p:sp>
      <p:sp>
        <p:nvSpPr>
          <p:cNvPr id="1048642" name="备注占位符 2"/>
          <p:cNvSpPr>
            <a:spLocks noGrp="1"/>
          </p:cNvSpPr>
          <p:nvPr>
            <p:ph type="body" idx="1"/>
          </p:nvPr>
        </p:nvSpPr>
        <p:spPr/>
        <p:txBody>
          <a:bodyPr/>
          <a:lstStyle/>
          <a:p>
            <a:endParaRPr lang="zh-CN" altLang="en-US" dirty="0"/>
          </a:p>
        </p:txBody>
      </p:sp>
      <p:sp>
        <p:nvSpPr>
          <p:cNvPr id="1048643"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幻灯片图像占位符 1"/>
          <p:cNvSpPr>
            <a:spLocks noGrp="1" noRot="1" noChangeAspect="1"/>
          </p:cNvSpPr>
          <p:nvPr>
            <p:ph type="sldImg"/>
          </p:nvPr>
        </p:nvSpPr>
        <p:spPr/>
      </p:sp>
      <p:sp>
        <p:nvSpPr>
          <p:cNvPr id="1048647" name="备注占位符 2"/>
          <p:cNvSpPr>
            <a:spLocks noGrp="1"/>
          </p:cNvSpPr>
          <p:nvPr>
            <p:ph type="body" idx="1"/>
          </p:nvPr>
        </p:nvSpPr>
        <p:spPr/>
        <p:txBody>
          <a:bodyPr/>
          <a:lstStyle/>
          <a:p>
            <a:endParaRPr lang="zh-CN" altLang="en-US" dirty="0"/>
          </a:p>
        </p:txBody>
      </p:sp>
      <p:sp>
        <p:nvSpPr>
          <p:cNvPr id="1048648"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幻灯片图像占位符 1"/>
          <p:cNvSpPr>
            <a:spLocks noGrp="1" noRot="1" noChangeAspect="1"/>
          </p:cNvSpPr>
          <p:nvPr>
            <p:ph type="sldImg"/>
          </p:nvPr>
        </p:nvSpPr>
        <p:spPr/>
      </p:sp>
      <p:sp>
        <p:nvSpPr>
          <p:cNvPr id="1048665" name="备注占位符 2"/>
          <p:cNvSpPr>
            <a:spLocks noGrp="1"/>
          </p:cNvSpPr>
          <p:nvPr>
            <p:ph type="body" idx="1"/>
          </p:nvPr>
        </p:nvSpPr>
        <p:spPr/>
        <p:txBody>
          <a:bodyPr/>
          <a:lstStyle/>
          <a:p>
            <a:endParaRPr lang="zh-CN" altLang="en-US" dirty="0"/>
          </a:p>
        </p:txBody>
      </p:sp>
      <p:sp>
        <p:nvSpPr>
          <p:cNvPr id="1048666"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97158" name="图片 1"/>
          <p:cNvPicPr>
            <a:picLocks noChangeAspect="1"/>
          </p:cNvPicPr>
          <p:nvPr userDrawn="1"/>
        </p:nvPicPr>
        <p:blipFill>
          <a:blip r:embed="rId2"/>
          <a:stretch>
            <a:fillRect/>
          </a:stretch>
        </p:blipFill>
        <p:spPr>
          <a:xfrm>
            <a:off x="1354" y="0"/>
            <a:ext cx="9141291" cy="5143500"/>
          </a:xfrm>
          <a:prstGeom prst="rect">
            <a:avLst/>
          </a:prstGeom>
        </p:spPr>
      </p:pic>
      <p:sp>
        <p:nvSpPr>
          <p:cNvPr id="1048611" name="平行四边形 5"/>
          <p:cNvSpPr/>
          <p:nvPr userDrawn="1"/>
        </p:nvSpPr>
        <p:spPr>
          <a:xfrm>
            <a:off x="-405180" y="4969260"/>
            <a:ext cx="8173667" cy="914400"/>
          </a:xfrm>
          <a:prstGeom prst="parallelogram">
            <a:avLst/>
          </a:prstGeom>
          <a:solidFill>
            <a:srgbClr val="003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2" name="平行四边形 6"/>
          <p:cNvSpPr/>
          <p:nvPr userDrawn="1"/>
        </p:nvSpPr>
        <p:spPr>
          <a:xfrm>
            <a:off x="7600671" y="4876006"/>
            <a:ext cx="1989354" cy="914400"/>
          </a:xfrm>
          <a:prstGeom prst="parallelogram">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613" name="TextBox 10"/>
          <p:cNvSpPr txBox="1"/>
          <p:nvPr userDrawn="1"/>
        </p:nvSpPr>
        <p:spPr>
          <a:xfrm>
            <a:off x="8106687" y="4874608"/>
            <a:ext cx="614681" cy="269241"/>
          </a:xfrm>
          <a:prstGeom prst="rect">
            <a:avLst/>
          </a:prstGeom>
          <a:noFill/>
        </p:spPr>
        <p:txBody>
          <a:bodyPr wrap="non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第 </a:t>
            </a:r>
            <a:fld id="{15E71900-10A2-4CC6-8A82-1659C4480C15}" type="slidenum">
              <a:rPr lang="zh-CN" altLang="en-US" sz="1200" smtClean="0">
                <a:solidFill>
                  <a:schemeClr val="accent2"/>
                </a:solidFill>
                <a:latin typeface="微软雅黑" panose="020B0503020204020204" pitchFamily="34" charset="-122"/>
                <a:ea typeface="微软雅黑" panose="020B0503020204020204" pitchFamily="34" charset="-122"/>
              </a:rPr>
              <a:t>‹#›</a:t>
            </a:fld>
            <a:r>
              <a:rPr lang="zh-CN" altLang="en-US" sz="1200" dirty="0">
                <a:solidFill>
                  <a:schemeClr val="accent2"/>
                </a:solidFill>
                <a:latin typeface="微软雅黑" panose="020B0503020204020204" pitchFamily="34" charset="-122"/>
                <a:ea typeface="微软雅黑" panose="020B0503020204020204" pitchFamily="34" charset="-122"/>
              </a:rPr>
              <a:t> 页</a:t>
            </a:r>
          </a:p>
        </p:txBody>
      </p:sp>
      <p:pic>
        <p:nvPicPr>
          <p:cNvPr id="2097159" name="图片 8"/>
          <p:cNvPicPr>
            <a:picLocks noChangeAspect="1"/>
          </p:cNvPicPr>
          <p:nvPr userDrawn="1"/>
        </p:nvPicPr>
        <p:blipFill>
          <a:blip r:embed="rId3" cstate="print"/>
          <a:stretch>
            <a:fillRect/>
          </a:stretch>
        </p:blipFill>
        <p:spPr>
          <a:xfrm>
            <a:off x="246309" y="123550"/>
            <a:ext cx="653283" cy="6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097154" name="图片 2"/>
          <p:cNvPicPr>
            <a:picLocks noChangeAspect="1"/>
          </p:cNvPicPr>
          <p:nvPr userDrawn="1"/>
        </p:nvPicPr>
        <p:blipFill>
          <a:blip r:embed="rId2"/>
          <a:stretch>
            <a:fillRect/>
          </a:stretch>
        </p:blipFill>
        <p:spPr>
          <a:xfrm>
            <a:off x="1354" y="0"/>
            <a:ext cx="9141291"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4000" advTm="3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6" name="矩形 11"/>
          <p:cNvSpPr/>
          <p:nvPr/>
        </p:nvSpPr>
        <p:spPr>
          <a:xfrm>
            <a:off x="0" y="0"/>
            <a:ext cx="9144000" cy="5143500"/>
          </a:xfrm>
          <a:prstGeom prst="rect">
            <a:avLst/>
          </a:prstGeom>
          <a:solidFill>
            <a:srgbClr val="EDEDE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048577" name="直角三角形 12"/>
          <p:cNvSpPr/>
          <p:nvPr/>
        </p:nvSpPr>
        <p:spPr>
          <a:xfrm flipH="1">
            <a:off x="3682219" y="0"/>
            <a:ext cx="5461781" cy="5143500"/>
          </a:xfrm>
          <a:prstGeom prst="rtTriangle">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048579" name="斜纹 16"/>
          <p:cNvSpPr/>
          <p:nvPr/>
        </p:nvSpPr>
        <p:spPr>
          <a:xfrm>
            <a:off x="7973774" y="0"/>
            <a:ext cx="990623" cy="929963"/>
          </a:xfrm>
          <a:prstGeom prst="diagStripe">
            <a:avLst>
              <a:gd name="adj" fmla="val 75545"/>
            </a:avLst>
          </a:pr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48580" name="任意多边形 17"/>
          <p:cNvSpPr/>
          <p:nvPr/>
        </p:nvSpPr>
        <p:spPr>
          <a:xfrm>
            <a:off x="4013425" y="4437039"/>
            <a:ext cx="990623" cy="706462"/>
          </a:xfrm>
          <a:custGeom>
            <a:avLst/>
            <a:gdLst>
              <a:gd name="connsiteX0" fmla="*/ 997821 w 1320830"/>
              <a:gd name="connsiteY0" fmla="*/ 0 h 941949"/>
              <a:gd name="connsiteX1" fmla="*/ 1320830 w 1320830"/>
              <a:gd name="connsiteY1" fmla="*/ 0 h 941949"/>
              <a:gd name="connsiteX2" fmla="*/ 317439 w 1320830"/>
              <a:gd name="connsiteY2" fmla="*/ 941949 h 941949"/>
              <a:gd name="connsiteX3" fmla="*/ 0 w 1320830"/>
              <a:gd name="connsiteY3" fmla="*/ 941949 h 941949"/>
              <a:gd name="connsiteX4" fmla="*/ 0 w 1320830"/>
              <a:gd name="connsiteY4" fmla="*/ 936720 h 94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30" h="941949">
                <a:moveTo>
                  <a:pt x="997821" y="0"/>
                </a:moveTo>
                <a:lnTo>
                  <a:pt x="1320830" y="0"/>
                </a:lnTo>
                <a:lnTo>
                  <a:pt x="317439" y="941949"/>
                </a:lnTo>
                <a:lnTo>
                  <a:pt x="0" y="941949"/>
                </a:lnTo>
                <a:lnTo>
                  <a:pt x="0" y="936720"/>
                </a:lnTo>
                <a:close/>
              </a:path>
            </a:pathLst>
          </a:custGeom>
          <a:solidFill>
            <a:srgbClr val="A6A6A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48581" name="任意多边形 22"/>
          <p:cNvSpPr/>
          <p:nvPr/>
        </p:nvSpPr>
        <p:spPr>
          <a:xfrm>
            <a:off x="268196" y="3844977"/>
            <a:ext cx="1810306" cy="1301936"/>
          </a:xfrm>
          <a:custGeom>
            <a:avLst/>
            <a:gdLst>
              <a:gd name="connsiteX0" fmla="*/ 1823461 w 2413741"/>
              <a:gd name="connsiteY0" fmla="*/ 0 h 1735915"/>
              <a:gd name="connsiteX1" fmla="*/ 2413741 w 2413741"/>
              <a:gd name="connsiteY1" fmla="*/ 0 h 1735915"/>
              <a:gd name="connsiteX2" fmla="*/ 564595 w 2413741"/>
              <a:gd name="connsiteY2" fmla="*/ 1735915 h 1735915"/>
              <a:gd name="connsiteX3" fmla="*/ 0 w 2413741"/>
              <a:gd name="connsiteY3" fmla="*/ 1735915 h 1735915"/>
              <a:gd name="connsiteX4" fmla="*/ 0 w 2413741"/>
              <a:gd name="connsiteY4" fmla="*/ 1711802 h 173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741" h="1735915">
                <a:moveTo>
                  <a:pt x="1823461" y="0"/>
                </a:moveTo>
                <a:lnTo>
                  <a:pt x="2413741" y="0"/>
                </a:lnTo>
                <a:lnTo>
                  <a:pt x="564595" y="1735915"/>
                </a:lnTo>
                <a:lnTo>
                  <a:pt x="0" y="1735915"/>
                </a:lnTo>
                <a:lnTo>
                  <a:pt x="0" y="1711802"/>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48582" name="任意多边形 23"/>
          <p:cNvSpPr/>
          <p:nvPr/>
        </p:nvSpPr>
        <p:spPr>
          <a:xfrm>
            <a:off x="0" y="4756278"/>
            <a:ext cx="523886" cy="387222"/>
          </a:xfrm>
          <a:custGeom>
            <a:avLst/>
            <a:gdLst>
              <a:gd name="connsiteX0" fmla="*/ 543196 w 698514"/>
              <a:gd name="connsiteY0" fmla="*/ 0 h 516296"/>
              <a:gd name="connsiteX1" fmla="*/ 698514 w 698514"/>
              <a:gd name="connsiteY1" fmla="*/ 0 h 516296"/>
              <a:gd name="connsiteX2" fmla="*/ 148541 w 698514"/>
              <a:gd name="connsiteY2" fmla="*/ 516296 h 516296"/>
              <a:gd name="connsiteX3" fmla="*/ 0 w 698514"/>
              <a:gd name="connsiteY3" fmla="*/ 516296 h 516296"/>
              <a:gd name="connsiteX4" fmla="*/ 0 w 698514"/>
              <a:gd name="connsiteY4" fmla="*/ 509934 h 51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14" h="516296">
                <a:moveTo>
                  <a:pt x="543196" y="0"/>
                </a:moveTo>
                <a:lnTo>
                  <a:pt x="698514" y="0"/>
                </a:lnTo>
                <a:lnTo>
                  <a:pt x="148541" y="516296"/>
                </a:lnTo>
                <a:lnTo>
                  <a:pt x="0" y="516296"/>
                </a:lnTo>
                <a:lnTo>
                  <a:pt x="0" y="509934"/>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48583" name="斜纹 24"/>
          <p:cNvSpPr/>
          <p:nvPr/>
        </p:nvSpPr>
        <p:spPr>
          <a:xfrm>
            <a:off x="0" y="2767496"/>
            <a:ext cx="2295525" cy="2154960"/>
          </a:xfrm>
          <a:prstGeom prst="diagStripe">
            <a:avLst>
              <a:gd name="adj" fmla="val 75545"/>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48584" name="任意多边形 25"/>
          <p:cNvSpPr/>
          <p:nvPr/>
        </p:nvSpPr>
        <p:spPr>
          <a:xfrm>
            <a:off x="0" y="3557572"/>
            <a:ext cx="834983" cy="783853"/>
          </a:xfrm>
          <a:custGeom>
            <a:avLst/>
            <a:gdLst>
              <a:gd name="connsiteX0" fmla="*/ 789260 w 1113310"/>
              <a:gd name="connsiteY0" fmla="*/ 0 h 1045137"/>
              <a:gd name="connsiteX1" fmla="*/ 1113310 w 1113310"/>
              <a:gd name="connsiteY1" fmla="*/ 0 h 1045137"/>
              <a:gd name="connsiteX2" fmla="*/ 0 w 1113310"/>
              <a:gd name="connsiteY2" fmla="*/ 1045137 h 1045137"/>
              <a:gd name="connsiteX3" fmla="*/ 0 w 1113310"/>
              <a:gd name="connsiteY3" fmla="*/ 740930 h 1045137"/>
            </a:gdLst>
            <a:ahLst/>
            <a:cxnLst>
              <a:cxn ang="0">
                <a:pos x="connsiteX0" y="connsiteY0"/>
              </a:cxn>
              <a:cxn ang="0">
                <a:pos x="connsiteX1" y="connsiteY1"/>
              </a:cxn>
              <a:cxn ang="0">
                <a:pos x="connsiteX2" y="connsiteY2"/>
              </a:cxn>
              <a:cxn ang="0">
                <a:pos x="connsiteX3" y="connsiteY3"/>
              </a:cxn>
            </a:cxnLst>
            <a:rect l="l" t="t" r="r" b="b"/>
            <a:pathLst>
              <a:path w="1113310" h="1045137">
                <a:moveTo>
                  <a:pt x="789260" y="0"/>
                </a:moveTo>
                <a:lnTo>
                  <a:pt x="1113310" y="0"/>
                </a:lnTo>
                <a:lnTo>
                  <a:pt x="0" y="1045137"/>
                </a:lnTo>
                <a:lnTo>
                  <a:pt x="0" y="740930"/>
                </a:lnTo>
                <a:close/>
              </a:path>
            </a:pathLst>
          </a:custGeom>
          <a:solidFill>
            <a:srgbClr val="00346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48585" name="任意多边形 26"/>
          <p:cNvSpPr/>
          <p:nvPr/>
        </p:nvSpPr>
        <p:spPr>
          <a:xfrm>
            <a:off x="1" y="-5565"/>
            <a:ext cx="1053821" cy="989291"/>
          </a:xfrm>
          <a:custGeom>
            <a:avLst/>
            <a:gdLst>
              <a:gd name="connsiteX0" fmla="*/ 1025302 w 1405095"/>
              <a:gd name="connsiteY0" fmla="*/ 0 h 1319055"/>
              <a:gd name="connsiteX1" fmla="*/ 1405095 w 1405095"/>
              <a:gd name="connsiteY1" fmla="*/ 0 h 1319055"/>
              <a:gd name="connsiteX2" fmla="*/ 0 w 1405095"/>
              <a:gd name="connsiteY2" fmla="*/ 1319055 h 1319055"/>
              <a:gd name="connsiteX3" fmla="*/ 0 w 1405095"/>
              <a:gd name="connsiteY3" fmla="*/ 962518 h 1319055"/>
            </a:gdLst>
            <a:ahLst/>
            <a:cxnLst>
              <a:cxn ang="0">
                <a:pos x="connsiteX0" y="connsiteY0"/>
              </a:cxn>
              <a:cxn ang="0">
                <a:pos x="connsiteX1" y="connsiteY1"/>
              </a:cxn>
              <a:cxn ang="0">
                <a:pos x="connsiteX2" y="connsiteY2"/>
              </a:cxn>
              <a:cxn ang="0">
                <a:pos x="connsiteX3" y="connsiteY3"/>
              </a:cxn>
            </a:cxnLst>
            <a:rect l="l" t="t" r="r" b="b"/>
            <a:pathLst>
              <a:path w="1405095" h="1319055">
                <a:moveTo>
                  <a:pt x="1025302" y="0"/>
                </a:moveTo>
                <a:lnTo>
                  <a:pt x="1405095" y="0"/>
                </a:lnTo>
                <a:lnTo>
                  <a:pt x="0" y="1319055"/>
                </a:lnTo>
                <a:lnTo>
                  <a:pt x="0" y="962518"/>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1048586" name="TextBox 42"/>
          <p:cNvSpPr txBox="1"/>
          <p:nvPr/>
        </p:nvSpPr>
        <p:spPr>
          <a:xfrm>
            <a:off x="1566049" y="1128892"/>
            <a:ext cx="3005951" cy="769441"/>
          </a:xfrm>
          <a:prstGeom prst="rect">
            <a:avLst/>
          </a:prstGeom>
          <a:noFill/>
        </p:spPr>
        <p:txBody>
          <a:bodyPr wrap="none" rtlCol="0">
            <a:spAutoFit/>
          </a:bodyPr>
          <a:lstStyle/>
          <a:p>
            <a:r>
              <a:rPr lang="zh-CN" altLang="en-US" sz="4400" b="1" dirty="0">
                <a:solidFill>
                  <a:prstClr val="black"/>
                </a:solidFill>
                <a:latin typeface="微软雅黑" panose="020B0503020204020204" pitchFamily="34" charset="-122"/>
                <a:ea typeface="微软雅黑" panose="020B0503020204020204" pitchFamily="34" charset="-122"/>
              </a:rPr>
              <a:t>警察</a:t>
            </a:r>
            <a:r>
              <a:rPr lang="zh-TW" altLang="en-US" sz="4400" b="1" dirty="0">
                <a:solidFill>
                  <a:prstClr val="black"/>
                </a:solidFill>
                <a:latin typeface="微软雅黑" panose="020B0503020204020204" pitchFamily="34" charset="-122"/>
                <a:ea typeface="微软雅黑" panose="020B0503020204020204" pitchFamily="34" charset="-122"/>
              </a:rPr>
              <a:t>抓小偷</a:t>
            </a:r>
            <a:endParaRPr lang="zh-CN" altLang="en-US" sz="4400" b="1" dirty="0">
              <a:solidFill>
                <a:prstClr val="black"/>
              </a:solidFill>
              <a:latin typeface="微软雅黑" panose="020B0503020204020204" pitchFamily="34" charset="-122"/>
              <a:ea typeface="微软雅黑" panose="020B0503020204020204" pitchFamily="34" charset="-122"/>
            </a:endParaRPr>
          </a:p>
        </p:txBody>
      </p:sp>
      <p:cxnSp>
        <p:nvCxnSpPr>
          <p:cNvPr id="3145728" name="直接连接符 20"/>
          <p:cNvCxnSpPr>
            <a:cxnSpLocks/>
          </p:cNvCxnSpPr>
          <p:nvPr/>
        </p:nvCxnSpPr>
        <p:spPr>
          <a:xfrm>
            <a:off x="1331640" y="1909863"/>
            <a:ext cx="4320480" cy="0"/>
          </a:xfrm>
          <a:prstGeom prst="line">
            <a:avLst/>
          </a:prstGeom>
          <a:noFill/>
          <a:ln w="28575" cap="flat" cmpd="sng" algn="ctr">
            <a:solidFill>
              <a:srgbClr val="003466"/>
            </a:solidFill>
            <a:prstDash val="solid"/>
          </a:ln>
          <a:effectLst/>
        </p:spPr>
      </p:cxnSp>
      <p:sp>
        <p:nvSpPr>
          <p:cNvPr id="1048587" name="TextBox 50"/>
          <p:cNvSpPr txBox="1"/>
          <p:nvPr/>
        </p:nvSpPr>
        <p:spPr>
          <a:xfrm>
            <a:off x="1792324" y="2929050"/>
            <a:ext cx="3779790" cy="1015663"/>
          </a:xfrm>
          <a:prstGeom prst="rect">
            <a:avLst/>
          </a:prstGeom>
          <a:noFill/>
        </p:spPr>
        <p:txBody>
          <a:bodyPr wrap="square" rtlCol="0">
            <a:spAutoFit/>
          </a:bodyPr>
          <a:lstStyle/>
          <a:p>
            <a:r>
              <a:rPr lang="zh-TW" altLang="en-US" sz="2000" b="1" dirty="0">
                <a:solidFill>
                  <a:prstClr val="black"/>
                </a:solidFill>
                <a:latin typeface="微软雅黑" panose="020B0503020204020204" pitchFamily="34" charset="-122"/>
                <a:ea typeface="微软雅黑" panose="020B0503020204020204" pitchFamily="34" charset="-122"/>
              </a:rPr>
              <a:t>組員：許庭瑄  林思萱 </a:t>
            </a:r>
          </a:p>
          <a:p>
            <a:r>
              <a:rPr lang="zh-TW" altLang="en-US" sz="2000" b="1" dirty="0">
                <a:solidFill>
                  <a:prstClr val="black"/>
                </a:solidFill>
                <a:latin typeface="微软雅黑" panose="020B0503020204020204" pitchFamily="34" charset="-122"/>
                <a:ea typeface="微软雅黑" panose="020B0503020204020204" pitchFamily="34" charset="-122"/>
              </a:rPr>
              <a:t>          林孟潔  鄭馨鈴</a:t>
            </a:r>
          </a:p>
          <a:p>
            <a:r>
              <a:rPr lang="zh-TW" altLang="en-US" sz="2000" b="1" dirty="0">
                <a:solidFill>
                  <a:prstClr val="black"/>
                </a:solidFill>
                <a:latin typeface="微软雅黑" panose="020B0503020204020204" pitchFamily="34" charset="-122"/>
                <a:ea typeface="微软雅黑" panose="020B0503020204020204" pitchFamily="34" charset="-122"/>
              </a:rPr>
              <a:t>          陳佳薇  沈堤雁  余潔</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1048588" name="文本框 27"/>
          <p:cNvSpPr txBox="1"/>
          <p:nvPr/>
        </p:nvSpPr>
        <p:spPr>
          <a:xfrm>
            <a:off x="4632688" y="1325088"/>
            <a:ext cx="1245854" cy="584775"/>
          </a:xfrm>
          <a:prstGeom prst="rect">
            <a:avLst/>
          </a:prstGeom>
          <a:noFill/>
        </p:spPr>
        <p:txBody>
          <a:bodyPr wrap="none" rtlCol="0">
            <a:spAutoFit/>
          </a:bodyPr>
          <a:lstStyle/>
          <a:p>
            <a:r>
              <a:rPr lang="zh-TW" altLang="en-US" sz="3200" dirty="0">
                <a:solidFill>
                  <a:schemeClr val="accent6">
                    <a:lumMod val="75000"/>
                    <a:lumOff val="25000"/>
                  </a:schemeClr>
                </a:solidFill>
                <a:latin typeface="微软雅黑" panose="020B0503020204020204" pitchFamily="34" charset="-122"/>
                <a:ea typeface="微软雅黑" panose="020B0503020204020204" pitchFamily="34" charset="-122"/>
              </a:rPr>
              <a:t>第</a:t>
            </a:r>
            <a:r>
              <a:rPr lang="en-US" altLang="zh-TW" sz="3200" dirty="0">
                <a:solidFill>
                  <a:schemeClr val="accent6">
                    <a:lumMod val="75000"/>
                    <a:lumOff val="25000"/>
                  </a:schemeClr>
                </a:solidFill>
                <a:latin typeface="微软雅黑" panose="020B0503020204020204" pitchFamily="34" charset="-122"/>
                <a:ea typeface="微软雅黑" panose="020B0503020204020204" pitchFamily="34" charset="-122"/>
              </a:rPr>
              <a:t>5</a:t>
            </a:r>
            <a:r>
              <a:rPr lang="zh-TW" altLang="en-US" sz="3200" dirty="0">
                <a:solidFill>
                  <a:schemeClr val="accent6">
                    <a:lumMod val="75000"/>
                    <a:lumOff val="25000"/>
                  </a:schemeClr>
                </a:solidFill>
                <a:latin typeface="微软雅黑" panose="020B0503020204020204" pitchFamily="34" charset="-122"/>
                <a:ea typeface="微软雅黑" panose="020B0503020204020204" pitchFamily="34" charset="-122"/>
              </a:rPr>
              <a:t>組</a:t>
            </a:r>
            <a:endParaRPr lang="zh-CN" altLang="en-US" sz="32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pic>
        <p:nvPicPr>
          <p:cNvPr id="2" name="圖片 1">
            <a:extLst>
              <a:ext uri="{FF2B5EF4-FFF2-40B4-BE49-F238E27FC236}">
                <a16:creationId xmlns:a16="http://schemas.microsoft.com/office/drawing/2014/main" xmlns="" id="{89F47B13-CF99-497C-9E08-51DD488A4013}"/>
              </a:ext>
            </a:extLst>
          </p:cNvPr>
          <p:cNvPicPr>
            <a:picLocks noChangeAspect="1"/>
          </p:cNvPicPr>
          <p:nvPr/>
        </p:nvPicPr>
        <p:blipFill>
          <a:blip r:embed="rId3"/>
          <a:stretch>
            <a:fillRect/>
          </a:stretch>
        </p:blipFill>
        <p:spPr>
          <a:xfrm>
            <a:off x="6922135" y="2655752"/>
            <a:ext cx="1826329" cy="1649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圖片 4">
            <a:extLst>
              <a:ext uri="{FF2B5EF4-FFF2-40B4-BE49-F238E27FC236}">
                <a16:creationId xmlns:a16="http://schemas.microsoft.com/office/drawing/2014/main" xmlns="" id="{23506F58-C54D-47B7-BE77-3CE620E992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612" y="-1130"/>
            <a:ext cx="1564768" cy="156476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8577"/>
                                        </p:tgtEl>
                                        <p:attrNameLst>
                                          <p:attrName>style.visibility</p:attrName>
                                        </p:attrNameLst>
                                      </p:cBhvr>
                                      <p:to>
                                        <p:strVal val="visible"/>
                                      </p:to>
                                    </p:set>
                                    <p:animEffect transition="in" filter="wipe(down)">
                                      <p:cBhvr>
                                        <p:cTn id="7" dur="500"/>
                                        <p:tgtEl>
                                          <p:spTgt spid="10485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48580"/>
                                        </p:tgtEl>
                                        <p:attrNameLst>
                                          <p:attrName>style.visibility</p:attrName>
                                        </p:attrNameLst>
                                      </p:cBhvr>
                                      <p:to>
                                        <p:strVal val="visible"/>
                                      </p:to>
                                    </p:set>
                                    <p:animEffect transition="in" filter="fade">
                                      <p:cBhvr>
                                        <p:cTn id="11" dur="500"/>
                                        <p:tgtEl>
                                          <p:spTgt spid="104858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48581"/>
                                        </p:tgtEl>
                                        <p:attrNameLst>
                                          <p:attrName>style.visibility</p:attrName>
                                        </p:attrNameLst>
                                      </p:cBhvr>
                                      <p:to>
                                        <p:strVal val="visible"/>
                                      </p:to>
                                    </p:set>
                                    <p:animEffect transition="in" filter="wipe(down)">
                                      <p:cBhvr>
                                        <p:cTn id="15" dur="500"/>
                                        <p:tgtEl>
                                          <p:spTgt spid="104858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48582"/>
                                        </p:tgtEl>
                                        <p:attrNameLst>
                                          <p:attrName>style.visibility</p:attrName>
                                        </p:attrNameLst>
                                      </p:cBhvr>
                                      <p:to>
                                        <p:strVal val="visible"/>
                                      </p:to>
                                    </p:set>
                                    <p:animEffect transition="in" filter="wipe(down)">
                                      <p:cBhvr>
                                        <p:cTn id="19" dur="500"/>
                                        <p:tgtEl>
                                          <p:spTgt spid="104858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48583"/>
                                        </p:tgtEl>
                                        <p:attrNameLst>
                                          <p:attrName>style.visibility</p:attrName>
                                        </p:attrNameLst>
                                      </p:cBhvr>
                                      <p:to>
                                        <p:strVal val="visible"/>
                                      </p:to>
                                    </p:set>
                                    <p:animEffect transition="in" filter="wipe(down)">
                                      <p:cBhvr>
                                        <p:cTn id="23" dur="500"/>
                                        <p:tgtEl>
                                          <p:spTgt spid="104858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48584"/>
                                        </p:tgtEl>
                                        <p:attrNameLst>
                                          <p:attrName>style.visibility</p:attrName>
                                        </p:attrNameLst>
                                      </p:cBhvr>
                                      <p:to>
                                        <p:strVal val="visible"/>
                                      </p:to>
                                    </p:set>
                                    <p:animEffect transition="in" filter="wipe(down)">
                                      <p:cBhvr>
                                        <p:cTn id="27" dur="500"/>
                                        <p:tgtEl>
                                          <p:spTgt spid="1048584"/>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048579"/>
                                        </p:tgtEl>
                                        <p:attrNameLst>
                                          <p:attrName>style.visibility</p:attrName>
                                        </p:attrNameLst>
                                      </p:cBhvr>
                                      <p:to>
                                        <p:strVal val="visible"/>
                                      </p:to>
                                    </p:set>
                                    <p:anim calcmode="lin" valueType="num">
                                      <p:cBhvr additive="base">
                                        <p:cTn id="31" dur="500" fill="hold"/>
                                        <p:tgtEl>
                                          <p:spTgt spid="1048579"/>
                                        </p:tgtEl>
                                        <p:attrNameLst>
                                          <p:attrName>ppt_x</p:attrName>
                                        </p:attrNameLst>
                                      </p:cBhvr>
                                      <p:tavLst>
                                        <p:tav tm="0">
                                          <p:val>
                                            <p:strVal val="#ppt_x"/>
                                          </p:val>
                                        </p:tav>
                                        <p:tav tm="100000">
                                          <p:val>
                                            <p:strVal val="#ppt_x"/>
                                          </p:val>
                                        </p:tav>
                                      </p:tavLst>
                                    </p:anim>
                                    <p:anim calcmode="lin" valueType="num">
                                      <p:cBhvr additive="base">
                                        <p:cTn id="32" dur="500" fill="hold"/>
                                        <p:tgtEl>
                                          <p:spTgt spid="104857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048585"/>
                                        </p:tgtEl>
                                        <p:attrNameLst>
                                          <p:attrName>style.visibility</p:attrName>
                                        </p:attrNameLst>
                                      </p:cBhvr>
                                      <p:to>
                                        <p:strVal val="visible"/>
                                      </p:to>
                                    </p:set>
                                    <p:animEffect transition="in" filter="fade">
                                      <p:cBhvr>
                                        <p:cTn id="35" dur="500"/>
                                        <p:tgtEl>
                                          <p:spTgt spid="1048585"/>
                                        </p:tgtEl>
                                      </p:cBhvr>
                                    </p:animEffect>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048586"/>
                                        </p:tgtEl>
                                        <p:attrNameLst>
                                          <p:attrName>style.visibility</p:attrName>
                                        </p:attrNameLst>
                                      </p:cBhvr>
                                      <p:to>
                                        <p:strVal val="visible"/>
                                      </p:to>
                                    </p:set>
                                    <p:anim calcmode="lin" valueType="num">
                                      <p:cBhvr>
                                        <p:cTn id="39" dur="500" fill="hold"/>
                                        <p:tgtEl>
                                          <p:spTgt spid="104858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48586"/>
                                        </p:tgtEl>
                                        <p:attrNameLst>
                                          <p:attrName>ppt_y</p:attrName>
                                        </p:attrNameLst>
                                      </p:cBhvr>
                                      <p:tavLst>
                                        <p:tav tm="0">
                                          <p:val>
                                            <p:strVal val="#ppt_y"/>
                                          </p:val>
                                        </p:tav>
                                        <p:tav tm="100000">
                                          <p:val>
                                            <p:strVal val="#ppt_y"/>
                                          </p:val>
                                        </p:tav>
                                      </p:tavLst>
                                    </p:anim>
                                    <p:anim calcmode="lin" valueType="num">
                                      <p:cBhvr>
                                        <p:cTn id="41" dur="500" fill="hold"/>
                                        <p:tgtEl>
                                          <p:spTgt spid="104858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4858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48586"/>
                                        </p:tgtEl>
                                      </p:cBhvr>
                                    </p:animEffect>
                                  </p:childTnLst>
                                </p:cTn>
                              </p:par>
                            </p:childTnLst>
                          </p:cTn>
                        </p:par>
                        <p:par>
                          <p:cTn id="44" fill="hold">
                            <p:stCondLst>
                              <p:cond delay="4200"/>
                            </p:stCondLst>
                            <p:childTnLst>
                              <p:par>
                                <p:cTn id="45" presetID="22" presetClass="entr" presetSubtype="8" fill="hold" nodeType="afterEffect">
                                  <p:stCondLst>
                                    <p:cond delay="0"/>
                                  </p:stCondLst>
                                  <p:childTnLst>
                                    <p:set>
                                      <p:cBhvr>
                                        <p:cTn id="46" dur="1" fill="hold">
                                          <p:stCondLst>
                                            <p:cond delay="0"/>
                                          </p:stCondLst>
                                        </p:cTn>
                                        <p:tgtEl>
                                          <p:spTgt spid="3145728"/>
                                        </p:tgtEl>
                                        <p:attrNameLst>
                                          <p:attrName>style.visibility</p:attrName>
                                        </p:attrNameLst>
                                      </p:cBhvr>
                                      <p:to>
                                        <p:strVal val="visible"/>
                                      </p:to>
                                    </p:set>
                                    <p:animEffect transition="in" filter="wipe(left)">
                                      <p:cBhvr>
                                        <p:cTn id="47" dur="500"/>
                                        <p:tgtEl>
                                          <p:spTgt spid="3145728"/>
                                        </p:tgtEl>
                                      </p:cBhvr>
                                    </p:animEffect>
                                  </p:childTnLst>
                                </p:cTn>
                              </p:par>
                            </p:childTnLst>
                          </p:cTn>
                        </p:par>
                        <p:par>
                          <p:cTn id="48" fill="hold">
                            <p:stCondLst>
                              <p:cond delay="4700"/>
                            </p:stCondLst>
                            <p:childTnLst>
                              <p:par>
                                <p:cTn id="49" presetID="31" presetClass="entr" presetSubtype="0" fill="hold" grpId="0" nodeType="afterEffect">
                                  <p:stCondLst>
                                    <p:cond delay="0"/>
                                  </p:stCondLst>
                                  <p:childTnLst>
                                    <p:set>
                                      <p:cBhvr>
                                        <p:cTn id="50" dur="1" fill="hold">
                                          <p:stCondLst>
                                            <p:cond delay="0"/>
                                          </p:stCondLst>
                                        </p:cTn>
                                        <p:tgtEl>
                                          <p:spTgt spid="1048587"/>
                                        </p:tgtEl>
                                        <p:attrNameLst>
                                          <p:attrName>style.visibility</p:attrName>
                                        </p:attrNameLst>
                                      </p:cBhvr>
                                      <p:to>
                                        <p:strVal val="visible"/>
                                      </p:to>
                                    </p:set>
                                    <p:anim calcmode="lin" valueType="num">
                                      <p:cBhvr>
                                        <p:cTn id="51" dur="1000" fill="hold"/>
                                        <p:tgtEl>
                                          <p:spTgt spid="1048587"/>
                                        </p:tgtEl>
                                        <p:attrNameLst>
                                          <p:attrName>ppt_w</p:attrName>
                                        </p:attrNameLst>
                                      </p:cBhvr>
                                      <p:tavLst>
                                        <p:tav tm="0">
                                          <p:val>
                                            <p:fltVal val="0"/>
                                          </p:val>
                                        </p:tav>
                                        <p:tav tm="100000">
                                          <p:val>
                                            <p:strVal val="#ppt_w"/>
                                          </p:val>
                                        </p:tav>
                                      </p:tavLst>
                                    </p:anim>
                                    <p:anim calcmode="lin" valueType="num">
                                      <p:cBhvr>
                                        <p:cTn id="52" dur="1000" fill="hold"/>
                                        <p:tgtEl>
                                          <p:spTgt spid="1048587"/>
                                        </p:tgtEl>
                                        <p:attrNameLst>
                                          <p:attrName>ppt_h</p:attrName>
                                        </p:attrNameLst>
                                      </p:cBhvr>
                                      <p:tavLst>
                                        <p:tav tm="0">
                                          <p:val>
                                            <p:fltVal val="0"/>
                                          </p:val>
                                        </p:tav>
                                        <p:tav tm="100000">
                                          <p:val>
                                            <p:strVal val="#ppt_h"/>
                                          </p:val>
                                        </p:tav>
                                      </p:tavLst>
                                    </p:anim>
                                    <p:anim calcmode="lin" valueType="num">
                                      <p:cBhvr>
                                        <p:cTn id="53" dur="1000" fill="hold"/>
                                        <p:tgtEl>
                                          <p:spTgt spid="1048587"/>
                                        </p:tgtEl>
                                        <p:attrNameLst>
                                          <p:attrName>style.rotation</p:attrName>
                                        </p:attrNameLst>
                                      </p:cBhvr>
                                      <p:tavLst>
                                        <p:tav tm="0">
                                          <p:val>
                                            <p:fltVal val="90"/>
                                          </p:val>
                                        </p:tav>
                                        <p:tav tm="100000">
                                          <p:val>
                                            <p:fltVal val="0"/>
                                          </p:val>
                                        </p:tav>
                                      </p:tavLst>
                                    </p:anim>
                                    <p:animEffect transition="in" filter="fade">
                                      <p:cBhvr>
                                        <p:cTn id="54" dur="1000"/>
                                        <p:tgtEl>
                                          <p:spTgt spid="1048587"/>
                                        </p:tgtEl>
                                      </p:cBhvr>
                                    </p:animEffect>
                                  </p:childTnLst>
                                </p:cTn>
                              </p:par>
                              <p:par>
                                <p:cTn id="55" presetID="2" presetClass="entr" presetSubtype="4" fill="hold" grpId="0" nodeType="withEffect">
                                  <p:stCondLst>
                                    <p:cond delay="250"/>
                                  </p:stCondLst>
                                  <p:childTnLst>
                                    <p:set>
                                      <p:cBhvr>
                                        <p:cTn id="56" dur="1" fill="hold">
                                          <p:stCondLst>
                                            <p:cond delay="0"/>
                                          </p:stCondLst>
                                        </p:cTn>
                                        <p:tgtEl>
                                          <p:spTgt spid="1048588"/>
                                        </p:tgtEl>
                                        <p:attrNameLst>
                                          <p:attrName>style.visibility</p:attrName>
                                        </p:attrNameLst>
                                      </p:cBhvr>
                                      <p:to>
                                        <p:strVal val="visible"/>
                                      </p:to>
                                    </p:set>
                                    <p:anim calcmode="lin" valueType="num">
                                      <p:cBhvr additive="base">
                                        <p:cTn id="57" dur="500" fill="hold"/>
                                        <p:tgtEl>
                                          <p:spTgt spid="1048588"/>
                                        </p:tgtEl>
                                        <p:attrNameLst>
                                          <p:attrName>ppt_x</p:attrName>
                                        </p:attrNameLst>
                                      </p:cBhvr>
                                      <p:tavLst>
                                        <p:tav tm="0">
                                          <p:val>
                                            <p:strVal val="#ppt_x"/>
                                          </p:val>
                                        </p:tav>
                                        <p:tav tm="100000">
                                          <p:val>
                                            <p:strVal val="#ppt_x"/>
                                          </p:val>
                                        </p:tav>
                                      </p:tavLst>
                                    </p:anim>
                                    <p:anim calcmode="lin" valueType="num">
                                      <p:cBhvr additive="base">
                                        <p:cTn id="58" dur="500" fill="hold"/>
                                        <p:tgtEl>
                                          <p:spTgt spid="1048588"/>
                                        </p:tgtEl>
                                        <p:attrNameLst>
                                          <p:attrName>ppt_y</p:attrName>
                                        </p:attrNameLst>
                                      </p:cBhvr>
                                      <p:tavLst>
                                        <p:tav tm="0">
                                          <p:val>
                                            <p:strVal val="1+#ppt_h/2"/>
                                          </p:val>
                                        </p:tav>
                                        <p:tav tm="100000">
                                          <p:val>
                                            <p:strVal val="#ppt_y"/>
                                          </p:val>
                                        </p:tav>
                                      </p:tavLst>
                                    </p:anim>
                                  </p:childTnLst>
                                </p:cTn>
                              </p:par>
                              <p:par>
                                <p:cTn id="59" presetID="42" presetClass="entr" presetSubtype="0" fill="hold" nodeType="withEffect">
                                  <p:stCondLst>
                                    <p:cond delay="2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7" grpId="0" animBg="1"/>
      <p:bldP spid="1048579" grpId="0" animBg="1"/>
      <p:bldP spid="1048580" grpId="0" animBg="1"/>
      <p:bldP spid="1048581" grpId="0" animBg="1"/>
      <p:bldP spid="1048582" grpId="0" animBg="1"/>
      <p:bldP spid="1048583" grpId="0" animBg="1"/>
      <p:bldP spid="1048584" grpId="0" animBg="1"/>
      <p:bldP spid="1048585" grpId="0" animBg="1"/>
      <p:bldP spid="1048586" grpId="0"/>
      <p:bldP spid="1048587" grpId="0"/>
      <p:bldP spid="10485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3"/>
          <p:cNvGrpSpPr/>
          <p:nvPr/>
        </p:nvGrpSpPr>
        <p:grpSpPr bwMode="auto">
          <a:xfrm>
            <a:off x="2660239" y="656022"/>
            <a:ext cx="4407137" cy="518637"/>
            <a:chOff x="5013673" y="1556817"/>
            <a:chExt cx="5976664" cy="576064"/>
          </a:xfrm>
        </p:grpSpPr>
        <p:sp>
          <p:nvSpPr>
            <p:cNvPr id="1048592" name="对角圆角矩形 72"/>
            <p:cNvSpPr/>
            <p:nvPr/>
          </p:nvSpPr>
          <p:spPr>
            <a:xfrm>
              <a:off x="5013673" y="1556817"/>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kumimoji="0" lang="zh-TW" altLang="en-US" sz="2160" b="1" i="0" u="none" strike="noStrike" kern="0" cap="none" spc="0" normalizeH="0" baseline="0" noProof="0" dirty="0">
                  <a:ln>
                    <a:noFill/>
                  </a:ln>
                  <a:solidFill>
                    <a:prstClr val="white"/>
                  </a:solidFill>
                  <a:effectLst/>
                  <a:uLnTx/>
                  <a:uFillTx/>
                  <a:latin typeface="微软雅黑" pitchFamily="34" charset="-122"/>
                  <a:ea typeface="微软雅黑" pitchFamily="34" charset="-122"/>
                </a:rPr>
                <a:t>設計來源</a:t>
              </a:r>
              <a:endParaRPr kumimoji="0" lang="zh-CN" altLang="en-US" sz="216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048593" name="对角圆角矩形 73"/>
            <p:cNvSpPr/>
            <p:nvPr/>
          </p:nvSpPr>
          <p:spPr>
            <a:xfrm>
              <a:off x="5084934" y="1628205"/>
              <a:ext cx="792126" cy="433237"/>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2160" b="1" i="0" u="none" strike="noStrike" kern="0" cap="none" spc="0" normalizeH="0" baseline="0" noProof="0" dirty="0">
                  <a:ln>
                    <a:noFill/>
                  </a:ln>
                  <a:solidFill>
                    <a:srgbClr val="003466"/>
                  </a:solidFill>
                  <a:effectLst/>
                  <a:uLnTx/>
                  <a:uFillTx/>
                  <a:latin typeface="Calibri"/>
                  <a:ea typeface="宋体" panose="02010600030101010101" pitchFamily="2" charset="-122"/>
                </a:rPr>
                <a:t>1</a:t>
              </a:r>
              <a:endParaRPr kumimoji="0" lang="zh-CN" altLang="en-US" sz="2160" b="1" i="0" u="none" strike="noStrike" kern="0" cap="none" spc="0" normalizeH="0" baseline="0" noProof="0" dirty="0">
                <a:ln>
                  <a:noFill/>
                </a:ln>
                <a:solidFill>
                  <a:srgbClr val="003466"/>
                </a:solidFill>
                <a:effectLst/>
                <a:uLnTx/>
                <a:uFillTx/>
                <a:latin typeface="Calibri"/>
                <a:ea typeface="宋体" panose="02010600030101010101" pitchFamily="2" charset="-122"/>
              </a:endParaRPr>
            </a:p>
          </p:txBody>
        </p:sp>
      </p:grpSp>
      <p:grpSp>
        <p:nvGrpSpPr>
          <p:cNvPr id="24" name="组合 74"/>
          <p:cNvGrpSpPr/>
          <p:nvPr/>
        </p:nvGrpSpPr>
        <p:grpSpPr bwMode="auto">
          <a:xfrm>
            <a:off x="3057514" y="1473827"/>
            <a:ext cx="4407136" cy="518637"/>
            <a:chOff x="5013499" y="1556792"/>
            <a:chExt cx="5976664" cy="576064"/>
          </a:xfrm>
        </p:grpSpPr>
        <p:sp>
          <p:nvSpPr>
            <p:cNvPr id="1048594" name="对角圆角矩形 75"/>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lang="zh-TW" altLang="en-US" sz="2160" b="1" kern="0" dirty="0">
                  <a:solidFill>
                    <a:prstClr val="white"/>
                  </a:solidFill>
                  <a:latin typeface="微软雅黑" pitchFamily="34" charset="-122"/>
                  <a:ea typeface="微软雅黑" pitchFamily="34" charset="-122"/>
                </a:rPr>
                <a:t>玩法說明</a:t>
              </a:r>
              <a:endParaRPr kumimoji="0" lang="zh-CN" altLang="en-US" sz="216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048595" name="对角圆角矩形 76"/>
            <p:cNvSpPr/>
            <p:nvPr/>
          </p:nvSpPr>
          <p:spPr>
            <a:xfrm>
              <a:off x="5084933" y="1628205"/>
              <a:ext cx="792127" cy="433237"/>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2160" b="1" i="0" u="none" strike="noStrike" kern="0" cap="none" spc="0" normalizeH="0" baseline="0" noProof="0" dirty="0">
                  <a:ln>
                    <a:noFill/>
                  </a:ln>
                  <a:solidFill>
                    <a:srgbClr val="003466"/>
                  </a:solidFill>
                  <a:effectLst/>
                  <a:uLnTx/>
                  <a:uFillTx/>
                  <a:latin typeface="Calibri"/>
                  <a:ea typeface="宋体" panose="02010600030101010101" pitchFamily="2" charset="-122"/>
                </a:rPr>
                <a:t>2</a:t>
              </a:r>
              <a:endParaRPr kumimoji="0" lang="zh-CN" altLang="en-US" sz="2160" b="1" i="0" u="none" strike="noStrike" kern="0" cap="none" spc="0" normalizeH="0" baseline="0" noProof="0" dirty="0">
                <a:ln>
                  <a:noFill/>
                </a:ln>
                <a:solidFill>
                  <a:srgbClr val="003466"/>
                </a:solidFill>
                <a:effectLst/>
                <a:uLnTx/>
                <a:uFillTx/>
                <a:latin typeface="Calibri"/>
                <a:ea typeface="宋体" panose="02010600030101010101" pitchFamily="2" charset="-122"/>
              </a:endParaRPr>
            </a:p>
          </p:txBody>
        </p:sp>
      </p:grpSp>
      <p:grpSp>
        <p:nvGrpSpPr>
          <p:cNvPr id="25" name="组合 77"/>
          <p:cNvGrpSpPr/>
          <p:nvPr/>
        </p:nvGrpSpPr>
        <p:grpSpPr bwMode="auto">
          <a:xfrm>
            <a:off x="2665220" y="2332227"/>
            <a:ext cx="4407137" cy="518636"/>
            <a:chOff x="5013499" y="1556792"/>
            <a:chExt cx="5976664" cy="576064"/>
          </a:xfrm>
        </p:grpSpPr>
        <p:sp>
          <p:nvSpPr>
            <p:cNvPr id="1048596" name="对角圆角矩形 78"/>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lang="zh-TW" altLang="en-US" sz="2160" b="1" kern="0" dirty="0">
                  <a:solidFill>
                    <a:prstClr val="white"/>
                  </a:solidFill>
                  <a:latin typeface="微软雅黑" pitchFamily="34" charset="-122"/>
                  <a:ea typeface="微软雅黑" pitchFamily="34" charset="-122"/>
                </a:rPr>
                <a:t>遊戲圖片</a:t>
              </a:r>
              <a:endParaRPr kumimoji="0" lang="zh-CN" altLang="en-US" sz="216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048597" name="对角圆角矩形 79"/>
            <p:cNvSpPr/>
            <p:nvPr/>
          </p:nvSpPr>
          <p:spPr>
            <a:xfrm>
              <a:off x="5084934" y="1628204"/>
              <a:ext cx="792126"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2160" b="1" i="0" u="none" strike="noStrike" kern="0" cap="none" spc="0" normalizeH="0" baseline="0" noProof="0" dirty="0">
                  <a:ln>
                    <a:noFill/>
                  </a:ln>
                  <a:solidFill>
                    <a:srgbClr val="003466"/>
                  </a:solidFill>
                  <a:effectLst/>
                  <a:uLnTx/>
                  <a:uFillTx/>
                  <a:latin typeface="Calibri"/>
                  <a:ea typeface="宋体" panose="02010600030101010101" pitchFamily="2" charset="-122"/>
                </a:rPr>
                <a:t>3</a:t>
              </a:r>
              <a:endParaRPr kumimoji="0" lang="zh-CN" altLang="en-US" sz="2160" b="1" i="0" u="none" strike="noStrike" kern="0" cap="none" spc="0" normalizeH="0" baseline="0" noProof="0" dirty="0">
                <a:ln>
                  <a:noFill/>
                </a:ln>
                <a:solidFill>
                  <a:srgbClr val="003466"/>
                </a:solidFill>
                <a:effectLst/>
                <a:uLnTx/>
                <a:uFillTx/>
                <a:latin typeface="Calibri"/>
                <a:ea typeface="宋体" panose="02010600030101010101" pitchFamily="2" charset="-122"/>
              </a:endParaRPr>
            </a:p>
          </p:txBody>
        </p:sp>
      </p:grpSp>
      <p:grpSp>
        <p:nvGrpSpPr>
          <p:cNvPr id="26" name="组合 80"/>
          <p:cNvGrpSpPr/>
          <p:nvPr/>
        </p:nvGrpSpPr>
        <p:grpSpPr bwMode="auto">
          <a:xfrm>
            <a:off x="3004839" y="3171388"/>
            <a:ext cx="4407136" cy="518636"/>
            <a:chOff x="5013499" y="1556792"/>
            <a:chExt cx="5976664" cy="576064"/>
          </a:xfrm>
        </p:grpSpPr>
        <p:sp>
          <p:nvSpPr>
            <p:cNvPr id="1048598" name="对角圆角矩形 81"/>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lang="zh-TW" altLang="en-US" sz="2160" b="1" kern="0" dirty="0">
                  <a:solidFill>
                    <a:prstClr val="white"/>
                  </a:solidFill>
                  <a:latin typeface="微软雅黑" pitchFamily="34" charset="-122"/>
                  <a:ea typeface="微软雅黑" pitchFamily="34" charset="-122"/>
                </a:rPr>
                <a:t>課程反思</a:t>
              </a:r>
              <a:endParaRPr kumimoji="0" lang="zh-CN" altLang="en-US" sz="216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048599" name="对角圆角矩形 82"/>
            <p:cNvSpPr/>
            <p:nvPr/>
          </p:nvSpPr>
          <p:spPr>
            <a:xfrm>
              <a:off x="5084933" y="1628204"/>
              <a:ext cx="792127"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2160" b="1" i="0" u="none" strike="noStrike" kern="0" cap="none" spc="0" normalizeH="0" baseline="0" noProof="0" dirty="0">
                  <a:ln>
                    <a:noFill/>
                  </a:ln>
                  <a:solidFill>
                    <a:srgbClr val="003466"/>
                  </a:solidFill>
                  <a:effectLst/>
                  <a:uLnTx/>
                  <a:uFillTx/>
                  <a:latin typeface="Calibri"/>
                  <a:ea typeface="宋体" panose="02010600030101010101" pitchFamily="2" charset="-122"/>
                </a:rPr>
                <a:t>4</a:t>
              </a:r>
              <a:endParaRPr kumimoji="0" lang="zh-CN" altLang="en-US" sz="2160" b="1" i="0" u="none" strike="noStrike" kern="0" cap="none" spc="0" normalizeH="0" baseline="0" noProof="0" dirty="0">
                <a:ln>
                  <a:noFill/>
                </a:ln>
                <a:solidFill>
                  <a:srgbClr val="003466"/>
                </a:solidFill>
                <a:effectLst/>
                <a:uLnTx/>
                <a:uFillTx/>
                <a:latin typeface="Calibri"/>
                <a:ea typeface="宋体" panose="02010600030101010101" pitchFamily="2" charset="-122"/>
              </a:endParaRPr>
            </a:p>
          </p:txBody>
        </p:sp>
      </p:grpSp>
      <p:sp>
        <p:nvSpPr>
          <p:cNvPr id="1048600" name="TextBox 14"/>
          <p:cNvSpPr txBox="1"/>
          <p:nvPr/>
        </p:nvSpPr>
        <p:spPr>
          <a:xfrm>
            <a:off x="725857" y="3324815"/>
            <a:ext cx="1568989" cy="726440"/>
          </a:xfrm>
          <a:prstGeom prst="rect">
            <a:avLst/>
          </a:prstGeom>
          <a:noFill/>
        </p:spPr>
        <p:txBody>
          <a:bodyPr wrap="square">
            <a:spAutoFit/>
          </a:bodyPr>
          <a:lstStyle/>
          <a:p>
            <a:pPr algn="ctr"/>
            <a:r>
              <a:rPr lang="zh-CN" altLang="en-US" sz="4320" b="1" dirty="0">
                <a:solidFill>
                  <a:srgbClr val="003466"/>
                </a:solidFill>
                <a:latin typeface="微软雅黑" pitchFamily="34" charset="-122"/>
                <a:ea typeface="微软雅黑" pitchFamily="34" charset="-122"/>
              </a:rPr>
              <a:t>目 </a:t>
            </a:r>
            <a:r>
              <a:rPr lang="zh-TW" altLang="en-US" sz="4320" b="1" dirty="0">
                <a:solidFill>
                  <a:srgbClr val="003466"/>
                </a:solidFill>
                <a:latin typeface="微软雅黑" pitchFamily="34" charset="-122"/>
                <a:ea typeface="微软雅黑" pitchFamily="34" charset="-122"/>
              </a:rPr>
              <a:t>錄</a:t>
            </a:r>
            <a:endParaRPr lang="zh-CN" altLang="en-US" sz="4320" b="1" dirty="0">
              <a:solidFill>
                <a:srgbClr val="003466"/>
              </a:solidFill>
              <a:latin typeface="微软雅黑" pitchFamily="34" charset="-122"/>
              <a:ea typeface="微软雅黑" pitchFamily="34" charset="-122"/>
            </a:endParaRPr>
          </a:p>
        </p:txBody>
      </p:sp>
      <p:grpSp>
        <p:nvGrpSpPr>
          <p:cNvPr id="27" name="组合 80"/>
          <p:cNvGrpSpPr/>
          <p:nvPr/>
        </p:nvGrpSpPr>
        <p:grpSpPr bwMode="auto">
          <a:xfrm>
            <a:off x="2660239" y="4022656"/>
            <a:ext cx="4407136" cy="518636"/>
            <a:chOff x="5013499" y="1556792"/>
            <a:chExt cx="5976664" cy="576064"/>
          </a:xfrm>
        </p:grpSpPr>
        <p:sp>
          <p:nvSpPr>
            <p:cNvPr id="1048601" name="对角圆角矩形 81"/>
            <p:cNvSpPr/>
            <p:nvPr/>
          </p:nvSpPr>
          <p:spPr>
            <a:xfrm>
              <a:off x="5013499" y="1556792"/>
              <a:ext cx="5976664" cy="576064"/>
            </a:xfrm>
            <a:prstGeom prst="round2DiagRect">
              <a:avLst>
                <a:gd name="adj1" fmla="val 50000"/>
                <a:gd name="adj2" fmla="val 0"/>
              </a:avLst>
            </a:prstGeom>
            <a:solidFill>
              <a:srgbClr val="003466"/>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kumimoji="0" lang="zh-TW" altLang="en-US" sz="2160" b="1" i="0" u="none" strike="noStrike" kern="0" cap="none" spc="0" normalizeH="0" baseline="0" noProof="0" dirty="0">
                  <a:ln>
                    <a:noFill/>
                  </a:ln>
                  <a:solidFill>
                    <a:prstClr val="white"/>
                  </a:solidFill>
                  <a:effectLst/>
                  <a:uLnTx/>
                  <a:uFillTx/>
                  <a:latin typeface="微软雅黑" pitchFamily="34" charset="-122"/>
                  <a:ea typeface="微软雅黑" pitchFamily="34" charset="-122"/>
                </a:rPr>
                <a:t>組員分工</a:t>
              </a:r>
              <a:endParaRPr kumimoji="0" lang="zh-CN" altLang="en-US" sz="216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048602" name="对角圆角矩形 82"/>
            <p:cNvSpPr/>
            <p:nvPr/>
          </p:nvSpPr>
          <p:spPr>
            <a:xfrm>
              <a:off x="5084933" y="1628204"/>
              <a:ext cx="792127" cy="433239"/>
            </a:xfrm>
            <a:prstGeom prst="round2DiagRect">
              <a:avLst>
                <a:gd name="adj1" fmla="val 44886"/>
                <a:gd name="adj2" fmla="val 0"/>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pPr>
              <a:r>
                <a:rPr lang="en-US" altLang="zh-TW" sz="2160" b="1" kern="0" dirty="0">
                  <a:solidFill>
                    <a:srgbClr val="003466"/>
                  </a:solidFill>
                  <a:latin typeface="Calibri"/>
                  <a:ea typeface="宋体" panose="02010600030101010101" pitchFamily="2" charset="-122"/>
                </a:rPr>
                <a:t>5</a:t>
              </a:r>
              <a:endParaRPr kumimoji="0" lang="zh-CN" altLang="en-US" sz="2160" b="1" i="0" u="none" strike="noStrike" kern="0" cap="none" spc="0" normalizeH="0" baseline="0" noProof="0" dirty="0">
                <a:ln>
                  <a:noFill/>
                </a:ln>
                <a:solidFill>
                  <a:srgbClr val="003466"/>
                </a:solidFill>
                <a:effectLst/>
                <a:uLnTx/>
                <a:uFillTx/>
                <a:latin typeface="Calibri"/>
                <a:ea typeface="宋体" panose="02010600030101010101" pitchFamily="2" charset="-122"/>
              </a:endParaRPr>
            </a:p>
          </p:txBody>
        </p:sp>
      </p:grpSp>
      <p:pic>
        <p:nvPicPr>
          <p:cNvPr id="2" name="圖片 1">
            <a:extLst>
              <a:ext uri="{FF2B5EF4-FFF2-40B4-BE49-F238E27FC236}">
                <a16:creationId xmlns:a16="http://schemas.microsoft.com/office/drawing/2014/main" xmlns="" id="{C7CEB8ED-6FA3-4219-8B93-BC6FED13CCF7}"/>
              </a:ext>
            </a:extLst>
          </p:cNvPr>
          <p:cNvPicPr>
            <a:picLocks noChangeAspect="1"/>
          </p:cNvPicPr>
          <p:nvPr/>
        </p:nvPicPr>
        <p:blipFill>
          <a:blip r:embed="rId3"/>
          <a:stretch>
            <a:fillRect/>
          </a:stretch>
        </p:blipFill>
        <p:spPr>
          <a:xfrm>
            <a:off x="639105" y="1597942"/>
            <a:ext cx="1742494" cy="15734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600"/>
                                        </p:tgtEl>
                                        <p:attrNameLst>
                                          <p:attrName>style.visibility</p:attrName>
                                        </p:attrNameLst>
                                      </p:cBhvr>
                                      <p:to>
                                        <p:strVal val="visible"/>
                                      </p:to>
                                    </p:set>
                                    <p:anim calcmode="lin" valueType="num">
                                      <p:cBhvr additive="base">
                                        <p:cTn id="7" dur="500" fill="hold"/>
                                        <p:tgtEl>
                                          <p:spTgt spid="1048600"/>
                                        </p:tgtEl>
                                        <p:attrNameLst>
                                          <p:attrName>ppt_x</p:attrName>
                                        </p:attrNameLst>
                                      </p:cBhvr>
                                      <p:tavLst>
                                        <p:tav tm="0">
                                          <p:val>
                                            <p:strVal val="#ppt_x"/>
                                          </p:val>
                                        </p:tav>
                                        <p:tav tm="100000">
                                          <p:val>
                                            <p:strVal val="#ppt_x"/>
                                          </p:val>
                                        </p:tav>
                                      </p:tavLst>
                                    </p:anim>
                                    <p:anim calcmode="lin" valueType="num">
                                      <p:cBhvr additive="base">
                                        <p:cTn id="8" dur="500" fill="hold"/>
                                        <p:tgtEl>
                                          <p:spTgt spid="104860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extBox 3"/>
          <p:cNvSpPr txBox="1"/>
          <p:nvPr/>
        </p:nvSpPr>
        <p:spPr>
          <a:xfrm>
            <a:off x="1700980" y="1453573"/>
            <a:ext cx="1512168" cy="1323439"/>
          </a:xfrm>
          <a:prstGeom prst="rect">
            <a:avLst/>
          </a:prstGeom>
          <a:noFill/>
        </p:spPr>
        <p:txBody>
          <a:bodyPr wrap="square" rtlCol="0">
            <a:spAutoFit/>
          </a:bodyPr>
          <a:lstStyle>
            <a:defPPr>
              <a:defRPr lang="zh-CN"/>
            </a:defPPr>
            <a:lvl1pPr>
              <a:defRPr sz="4000" b="1">
                <a:solidFill>
                  <a:schemeClr val="bg1"/>
                </a:solidFill>
                <a:latin typeface="微软雅黑" pitchFamily="34" charset="-122"/>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8000" b="1" i="0" u="none" strike="noStrike" kern="0" cap="none" spc="0" normalizeH="0" baseline="0" noProof="0" dirty="0">
                <a:ln>
                  <a:noFill/>
                </a:ln>
                <a:solidFill>
                  <a:srgbClr val="003466"/>
                </a:solidFill>
                <a:effectLst/>
                <a:uLnTx/>
                <a:uFillTx/>
                <a:latin typeface="微软雅黑" pitchFamily="34" charset="-122"/>
                <a:ea typeface="微软雅黑" pitchFamily="34" charset="-122"/>
              </a:rPr>
              <a:t>01</a:t>
            </a:r>
            <a:endParaRPr kumimoji="0" lang="zh-CN" altLang="en-US" sz="8000" b="1" i="0" u="none" strike="noStrike" kern="0" cap="none" spc="0" normalizeH="0" baseline="0" noProof="0" dirty="0">
              <a:ln>
                <a:noFill/>
              </a:ln>
              <a:solidFill>
                <a:srgbClr val="003466"/>
              </a:solidFill>
              <a:effectLst/>
              <a:uLnTx/>
              <a:uFillTx/>
              <a:latin typeface="微软雅黑" pitchFamily="34" charset="-122"/>
              <a:ea typeface="微软雅黑" pitchFamily="34" charset="-122"/>
            </a:endParaRPr>
          </a:p>
        </p:txBody>
      </p:sp>
      <p:cxnSp>
        <p:nvCxnSpPr>
          <p:cNvPr id="3145729" name="直接连接符 27"/>
          <p:cNvCxnSpPr>
            <a:cxnSpLocks/>
          </p:cNvCxnSpPr>
          <p:nvPr/>
        </p:nvCxnSpPr>
        <p:spPr>
          <a:xfrm>
            <a:off x="-12614" y="2115293"/>
            <a:ext cx="1781944" cy="0"/>
          </a:xfrm>
          <a:prstGeom prst="line">
            <a:avLst/>
          </a:prstGeom>
          <a:noFill/>
          <a:ln w="95250" cap="flat" cmpd="sng" algn="ctr">
            <a:solidFill>
              <a:srgbClr val="003466"/>
            </a:solidFill>
            <a:prstDash val="solid"/>
          </a:ln>
          <a:effectLst/>
        </p:spPr>
      </p:cxnSp>
      <p:cxnSp>
        <p:nvCxnSpPr>
          <p:cNvPr id="3145730" name="直接连接符 28"/>
          <p:cNvCxnSpPr>
            <a:cxnSpLocks/>
          </p:cNvCxnSpPr>
          <p:nvPr/>
        </p:nvCxnSpPr>
        <p:spPr>
          <a:xfrm>
            <a:off x="3203848" y="2088636"/>
            <a:ext cx="5940152" cy="53314"/>
          </a:xfrm>
          <a:prstGeom prst="line">
            <a:avLst/>
          </a:prstGeom>
          <a:noFill/>
          <a:ln w="95250" cap="flat" cmpd="sng" algn="ctr">
            <a:solidFill>
              <a:srgbClr val="003466"/>
            </a:solidFill>
            <a:prstDash val="solid"/>
          </a:ln>
          <a:effectLst/>
        </p:spPr>
      </p:cxnSp>
      <p:sp>
        <p:nvSpPr>
          <p:cNvPr id="1048607" name="TextBox 6"/>
          <p:cNvSpPr txBox="1"/>
          <p:nvPr/>
        </p:nvSpPr>
        <p:spPr>
          <a:xfrm>
            <a:off x="3563888" y="1263391"/>
            <a:ext cx="2236510" cy="707886"/>
          </a:xfrm>
          <a:prstGeom prst="rect">
            <a:avLst/>
          </a:prstGeom>
          <a:noFill/>
        </p:spPr>
        <p:txBody>
          <a:bodyPr wrap="none" rtlCol="0">
            <a:spAutoFit/>
          </a:bodyPr>
          <a:lstStyle/>
          <a:p>
            <a:r>
              <a:rPr lang="zh-TW" altLang="en-US" sz="4000" b="1" dirty="0">
                <a:solidFill>
                  <a:prstClr val="black">
                    <a:lumMod val="85000"/>
                    <a:lumOff val="15000"/>
                  </a:prstClr>
                </a:solidFill>
                <a:latin typeface="微软雅黑" panose="020B0503020204020204" pitchFamily="34" charset="-122"/>
                <a:ea typeface="微软雅黑" panose="020B0503020204020204" pitchFamily="34" charset="-122"/>
              </a:rPr>
              <a:t>設計來源</a:t>
            </a:r>
            <a:endParaRPr lang="zh-CN" altLang="en-US" sz="4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097156" name="图片 1"/>
          <p:cNvPicPr>
            <a:picLocks noChangeAspect="1"/>
          </p:cNvPicPr>
          <p:nvPr/>
        </p:nvPicPr>
        <p:blipFill>
          <a:blip r:embed="rId3"/>
          <a:stretch>
            <a:fillRect/>
          </a:stretch>
        </p:blipFill>
        <p:spPr>
          <a:xfrm>
            <a:off x="7092280" y="2840948"/>
            <a:ext cx="2093107" cy="2520000"/>
          </a:xfrm>
          <a:prstGeom prst="rect">
            <a:avLst/>
          </a:prstGeom>
        </p:spPr>
      </p:pic>
      <p:pic>
        <p:nvPicPr>
          <p:cNvPr id="2097157" name="圖片 3"/>
          <p:cNvPicPr>
            <a:picLocks noChangeAspect="1"/>
          </p:cNvPicPr>
          <p:nvPr/>
        </p:nvPicPr>
        <p:blipFill>
          <a:blip r:embed="rId4"/>
          <a:stretch>
            <a:fillRect/>
          </a:stretch>
        </p:blipFill>
        <p:spPr>
          <a:xfrm>
            <a:off x="234924" y="2840948"/>
            <a:ext cx="1786345" cy="1944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45729"/>
                                        </p:tgtEl>
                                        <p:attrNameLst>
                                          <p:attrName>style.visibility</p:attrName>
                                        </p:attrNameLst>
                                      </p:cBhvr>
                                      <p:to>
                                        <p:strVal val="visible"/>
                                      </p:to>
                                    </p:set>
                                    <p:anim calcmode="lin" valueType="num">
                                      <p:cBhvr additive="base">
                                        <p:cTn id="7" dur="500" fill="hold"/>
                                        <p:tgtEl>
                                          <p:spTgt spid="3145729"/>
                                        </p:tgtEl>
                                        <p:attrNameLst>
                                          <p:attrName>ppt_x</p:attrName>
                                        </p:attrNameLst>
                                      </p:cBhvr>
                                      <p:tavLst>
                                        <p:tav tm="0">
                                          <p:val>
                                            <p:strVal val="1+#ppt_w/2"/>
                                          </p:val>
                                        </p:tav>
                                        <p:tav tm="100000">
                                          <p:val>
                                            <p:strVal val="#ppt_x"/>
                                          </p:val>
                                        </p:tav>
                                      </p:tavLst>
                                    </p:anim>
                                    <p:anim calcmode="lin" valueType="num">
                                      <p:cBhvr additive="base">
                                        <p:cTn id="8" dur="500" fill="hold"/>
                                        <p:tgtEl>
                                          <p:spTgt spid="31457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45730"/>
                                        </p:tgtEl>
                                        <p:attrNameLst>
                                          <p:attrName>style.visibility</p:attrName>
                                        </p:attrNameLst>
                                      </p:cBhvr>
                                      <p:to>
                                        <p:strVal val="visible"/>
                                      </p:to>
                                    </p:set>
                                    <p:anim calcmode="lin" valueType="num">
                                      <p:cBhvr additive="base">
                                        <p:cTn id="11" dur="500" fill="hold"/>
                                        <p:tgtEl>
                                          <p:spTgt spid="3145730"/>
                                        </p:tgtEl>
                                        <p:attrNameLst>
                                          <p:attrName>ppt_x</p:attrName>
                                        </p:attrNameLst>
                                      </p:cBhvr>
                                      <p:tavLst>
                                        <p:tav tm="0">
                                          <p:val>
                                            <p:strVal val="0-#ppt_w/2"/>
                                          </p:val>
                                        </p:tav>
                                        <p:tav tm="100000">
                                          <p:val>
                                            <p:strVal val="#ppt_x"/>
                                          </p:val>
                                        </p:tav>
                                      </p:tavLst>
                                    </p:anim>
                                    <p:anim calcmode="lin" valueType="num">
                                      <p:cBhvr additive="base">
                                        <p:cTn id="12" dur="500" fill="hold"/>
                                        <p:tgtEl>
                                          <p:spTgt spid="31457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type="lt">
                                    <p:tmPct val="10000"/>
                                  </p:iterate>
                                  <p:childTnLst>
                                    <p:set>
                                      <p:cBhvr>
                                        <p:cTn id="15" dur="1" fill="hold">
                                          <p:stCondLst>
                                            <p:cond delay="0"/>
                                          </p:stCondLst>
                                        </p:cTn>
                                        <p:tgtEl>
                                          <p:spTgt spid="1048606"/>
                                        </p:tgtEl>
                                        <p:attrNameLst>
                                          <p:attrName>style.visibility</p:attrName>
                                        </p:attrNameLst>
                                      </p:cBhvr>
                                      <p:to>
                                        <p:strVal val="visible"/>
                                      </p:to>
                                    </p:set>
                                    <p:anim calcmode="lin" valueType="num">
                                      <p:cBhvr additive="base">
                                        <p:cTn id="16" dur="500" fill="hold"/>
                                        <p:tgtEl>
                                          <p:spTgt spid="1048606"/>
                                        </p:tgtEl>
                                        <p:attrNameLst>
                                          <p:attrName>ppt_x</p:attrName>
                                        </p:attrNameLst>
                                      </p:cBhvr>
                                      <p:tavLst>
                                        <p:tav tm="0">
                                          <p:val>
                                            <p:strVal val="#ppt_x"/>
                                          </p:val>
                                        </p:tav>
                                        <p:tav tm="100000">
                                          <p:val>
                                            <p:strVal val="#ppt_x"/>
                                          </p:val>
                                        </p:tav>
                                      </p:tavLst>
                                    </p:anim>
                                    <p:anim calcmode="lin" valueType="num">
                                      <p:cBhvr additive="base">
                                        <p:cTn id="17" dur="500" fill="hold"/>
                                        <p:tgtEl>
                                          <p:spTgt spid="1048606"/>
                                        </p:tgtEl>
                                        <p:attrNameLst>
                                          <p:attrName>ppt_y</p:attrName>
                                        </p:attrNameLst>
                                      </p:cBhvr>
                                      <p:tavLst>
                                        <p:tav tm="0">
                                          <p:val>
                                            <p:strVal val="0-#ppt_h/2"/>
                                          </p:val>
                                        </p:tav>
                                        <p:tav tm="100000">
                                          <p:val>
                                            <p:strVal val="#ppt_y"/>
                                          </p:val>
                                        </p:tav>
                                      </p:tavLst>
                                    </p:anim>
                                  </p:childTnLst>
                                </p:cTn>
                              </p:par>
                            </p:childTnLst>
                          </p:cTn>
                        </p:par>
                        <p:par>
                          <p:cTn id="18" fill="hold">
                            <p:stCondLst>
                              <p:cond delay="1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48607"/>
                                        </p:tgtEl>
                                        <p:attrNameLst>
                                          <p:attrName>style.visibility</p:attrName>
                                        </p:attrNameLst>
                                      </p:cBhvr>
                                      <p:to>
                                        <p:strVal val="visible"/>
                                      </p:to>
                                    </p:set>
                                    <p:anim by="(-#ppt_w*2)" calcmode="lin" valueType="num">
                                      <p:cBhvr rctx="PPT">
                                        <p:cTn id="21" dur="500" autoRev="1" fill="hold">
                                          <p:stCondLst>
                                            <p:cond delay="0"/>
                                          </p:stCondLst>
                                        </p:cTn>
                                        <p:tgtEl>
                                          <p:spTgt spid="1048607"/>
                                        </p:tgtEl>
                                        <p:attrNameLst>
                                          <p:attrName>ppt_w</p:attrName>
                                        </p:attrNameLst>
                                      </p:cBhvr>
                                    </p:anim>
                                    <p:anim by="(#ppt_w*0.50)" calcmode="lin" valueType="num">
                                      <p:cBhvr>
                                        <p:cTn id="22" dur="500" decel="50000" autoRev="1" fill="hold">
                                          <p:stCondLst>
                                            <p:cond delay="0"/>
                                          </p:stCondLst>
                                        </p:cTn>
                                        <p:tgtEl>
                                          <p:spTgt spid="1048607"/>
                                        </p:tgtEl>
                                        <p:attrNameLst>
                                          <p:attrName>ppt_x</p:attrName>
                                        </p:attrNameLst>
                                      </p:cBhvr>
                                    </p:anim>
                                    <p:anim from="(-#ppt_h/2)" to="(#ppt_y)" calcmode="lin" valueType="num">
                                      <p:cBhvr>
                                        <p:cTn id="23" dur="1000" fill="hold">
                                          <p:stCondLst>
                                            <p:cond delay="0"/>
                                          </p:stCondLst>
                                        </p:cTn>
                                        <p:tgtEl>
                                          <p:spTgt spid="1048607"/>
                                        </p:tgtEl>
                                        <p:attrNameLst>
                                          <p:attrName>ppt_y</p:attrName>
                                        </p:attrNameLst>
                                      </p:cBhvr>
                                    </p:anim>
                                    <p:animRot by="21600000">
                                      <p:cBhvr>
                                        <p:cTn id="24" dur="1000" fill="hold">
                                          <p:stCondLst>
                                            <p:cond delay="0"/>
                                          </p:stCondLst>
                                        </p:cTn>
                                        <p:tgtEl>
                                          <p:spTgt spid="1048607"/>
                                        </p:tgtEl>
                                        <p:attrNameLst>
                                          <p:attrName>r</p:attrName>
                                        </p:attrNameLst>
                                      </p:cBhvr>
                                    </p:animRot>
                                  </p:childTnLst>
                                </p:cTn>
                              </p:par>
                            </p:childTnLst>
                          </p:cTn>
                        </p:par>
                        <p:par>
                          <p:cTn id="25" fill="hold">
                            <p:stCondLst>
                              <p:cond delay="2350"/>
                            </p:stCondLst>
                            <p:childTnLst>
                              <p:par>
                                <p:cTn id="26" presetID="14" presetClass="entr" presetSubtype="10" fill="hold" nodeType="afterEffect">
                                  <p:stCondLst>
                                    <p:cond delay="0"/>
                                  </p:stCondLst>
                                  <p:childTnLst>
                                    <p:set>
                                      <p:cBhvr>
                                        <p:cTn id="27" dur="1" fill="hold">
                                          <p:stCondLst>
                                            <p:cond delay="0"/>
                                          </p:stCondLst>
                                        </p:cTn>
                                        <p:tgtEl>
                                          <p:spTgt spid="2097156"/>
                                        </p:tgtEl>
                                        <p:attrNameLst>
                                          <p:attrName>style.visibility</p:attrName>
                                        </p:attrNameLst>
                                      </p:cBhvr>
                                      <p:to>
                                        <p:strVal val="visible"/>
                                      </p:to>
                                    </p:set>
                                    <p:animEffect transition="in" filter="randombar(horizontal)">
                                      <p:cBhvr>
                                        <p:cTn id="28" dur="500"/>
                                        <p:tgtEl>
                                          <p:spTgt spid="209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p:bldP spid="10486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6"/>
          <p:cNvGrpSpPr/>
          <p:nvPr/>
        </p:nvGrpSpPr>
        <p:grpSpPr>
          <a:xfrm>
            <a:off x="83247" y="1109342"/>
            <a:ext cx="2025687" cy="1094600"/>
            <a:chOff x="2862870" y="1133088"/>
            <a:chExt cx="2764517" cy="1344451"/>
          </a:xfrm>
        </p:grpSpPr>
        <p:grpSp>
          <p:nvGrpSpPr>
            <p:cNvPr id="36" name="组合 17"/>
            <p:cNvGrpSpPr/>
            <p:nvPr/>
          </p:nvGrpSpPr>
          <p:grpSpPr>
            <a:xfrm>
              <a:off x="2862870" y="1133088"/>
              <a:ext cx="2764517" cy="1344451"/>
              <a:chOff x="-170041" y="712948"/>
              <a:chExt cx="4348339" cy="2114702"/>
            </a:xfrm>
          </p:grpSpPr>
          <p:sp>
            <p:nvSpPr>
              <p:cNvPr id="1048614" name="矩形 14"/>
              <p:cNvSpPr/>
              <p:nvPr/>
            </p:nvSpPr>
            <p:spPr>
              <a:xfrm>
                <a:off x="1216291" y="712948"/>
                <a:ext cx="1237783" cy="2114702"/>
              </a:xfrm>
              <a:custGeom>
                <a:avLst/>
                <a:gdLst>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38861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797918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871424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0 w 1237784"/>
                  <a:gd name="connsiteY3" fmla="*/ 929311 h 2334439"/>
                  <a:gd name="connsiteX4" fmla="*/ 1224136 w 1237784"/>
                  <a:gd name="connsiteY4" fmla="*/ 0 h 2334439"/>
                  <a:gd name="connsiteX0" fmla="*/ 1224136 w 1237784"/>
                  <a:gd name="connsiteY0" fmla="*/ 0 h 2334439"/>
                  <a:gd name="connsiteX1" fmla="*/ 1237784 w 1237784"/>
                  <a:gd name="connsiteY1" fmla="*/ 1485835 h 2334439"/>
                  <a:gd name="connsiteX2" fmla="*/ 0 w 1237784"/>
                  <a:gd name="connsiteY2" fmla="*/ 2334439 h 2334439"/>
                  <a:gd name="connsiteX3" fmla="*/ 7492 w 1237784"/>
                  <a:gd name="connsiteY3" fmla="*/ 896233 h 2334439"/>
                  <a:gd name="connsiteX4" fmla="*/ 1224136 w 1237784"/>
                  <a:gd name="connsiteY4" fmla="*/ 0 h 23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7784" h="2334439">
                    <a:moveTo>
                      <a:pt x="1224136" y="0"/>
                    </a:moveTo>
                    <a:lnTo>
                      <a:pt x="1237784" y="1485835"/>
                    </a:lnTo>
                    <a:lnTo>
                      <a:pt x="0" y="2334439"/>
                    </a:lnTo>
                    <a:cubicBezTo>
                      <a:pt x="2497" y="1855037"/>
                      <a:pt x="4995" y="1375635"/>
                      <a:pt x="7492" y="896233"/>
                    </a:cubicBezTo>
                    <a:lnTo>
                      <a:pt x="1224136" y="0"/>
                    </a:lnTo>
                    <a:close/>
                  </a:path>
                </a:pathLst>
              </a:custGeom>
              <a:solidFill>
                <a:srgbClr val="003466"/>
              </a:solidFill>
              <a:ln>
                <a:noFill/>
              </a:ln>
            </p:spPr>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620" b="0" i="0" u="none" strike="noStrike" kern="0" cap="none" spc="0" normalizeH="0" baseline="0" noProof="0" dirty="0">
                  <a:ln>
                    <a:noFill/>
                  </a:ln>
                  <a:solidFill>
                    <a:sysClr val="window" lastClr="FFFFFF"/>
                  </a:solidFill>
                  <a:effectLst/>
                  <a:uLnTx/>
                  <a:uFillTx/>
                </a:endParaRPr>
              </a:p>
            </p:txBody>
          </p:sp>
          <p:grpSp>
            <p:nvGrpSpPr>
              <p:cNvPr id="37" name="组合 20"/>
              <p:cNvGrpSpPr/>
              <p:nvPr/>
            </p:nvGrpSpPr>
            <p:grpSpPr>
              <a:xfrm rot="3364155">
                <a:off x="1819210" y="-967637"/>
                <a:ext cx="369838" cy="4348339"/>
                <a:chOff x="1601672" y="-1118831"/>
                <a:chExt cx="154347" cy="9144000"/>
              </a:xfrm>
            </p:grpSpPr>
            <p:pic>
              <p:nvPicPr>
                <p:cNvPr id="2097160" name="Picture 3"/>
                <p:cNvPicPr>
                  <a:picLocks noChangeAspect="1" noChangeArrowheads="1"/>
                </p:cNvPicPr>
                <p:nvPr/>
              </p:nvPicPr>
              <p:blipFill rotWithShape="1">
                <a:blip r:embed="rId3" cstate="print"/>
                <a:srcRect l="2767" r="7205" b="57679"/>
                <a:stretch>
                  <a:fillRect/>
                </a:stretch>
              </p:blipFill>
              <p:spPr bwMode="auto">
                <a:xfrm rot="5400000">
                  <a:off x="-2886388" y="3382761"/>
                  <a:ext cx="9144000" cy="140815"/>
                </a:xfrm>
                <a:prstGeom prst="rect">
                  <a:avLst/>
                </a:prstGeom>
                <a:noFill/>
                <a:ln>
                  <a:noFill/>
                </a:ln>
                <a:effectLst/>
              </p:spPr>
            </p:pic>
            <p:sp>
              <p:nvSpPr>
                <p:cNvPr id="1048615" name="矩形 22"/>
                <p:cNvSpPr/>
                <p:nvPr/>
              </p:nvSpPr>
              <p:spPr>
                <a:xfrm rot="5400000">
                  <a:off x="-2127855" y="3519835"/>
                  <a:ext cx="7477053" cy="18000"/>
                </a:xfrm>
                <a:prstGeom prst="rect">
                  <a:avLst/>
                </a:prstGeom>
                <a:gradFill>
                  <a:gsLst>
                    <a:gs pos="2000">
                      <a:sysClr val="window" lastClr="FFFFFF">
                        <a:alpha val="0"/>
                      </a:sysClr>
                    </a:gs>
                    <a:gs pos="49628">
                      <a:sysClr val="windowText" lastClr="000000">
                        <a:lumMod val="85000"/>
                        <a:lumOff val="1500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822960" eaLnBrk="1" fontAlgn="auto" latinLnBrk="0" hangingPunct="1">
                    <a:lnSpc>
                      <a:spcPct val="100000"/>
                    </a:lnSpc>
                    <a:spcBef>
                      <a:spcPts val="0"/>
                    </a:spcBef>
                    <a:spcAft>
                      <a:spcPts val="0"/>
                    </a:spcAft>
                    <a:buClrTx/>
                    <a:buSzTx/>
                    <a:buFontTx/>
                    <a:buNone/>
                  </a:pPr>
                  <a:endParaRPr kumimoji="0" lang="zh-CN" altLang="en-US" sz="1620" b="0" i="0" u="none" strike="noStrike" kern="0" cap="none" spc="0" normalizeH="0" baseline="0" noProof="0">
                    <a:ln>
                      <a:noFill/>
                    </a:ln>
                    <a:solidFill>
                      <a:sysClr val="window" lastClr="FFFFFF"/>
                    </a:solidFill>
                    <a:effectLst/>
                    <a:uLnTx/>
                    <a:uFillTx/>
                  </a:endParaRPr>
                </a:p>
              </p:txBody>
            </p:sp>
          </p:grpSp>
        </p:grpSp>
        <p:sp>
          <p:nvSpPr>
            <p:cNvPr id="1048616" name="TextBox 3"/>
            <p:cNvSpPr txBox="1"/>
            <p:nvPr/>
          </p:nvSpPr>
          <p:spPr>
            <a:xfrm>
              <a:off x="3778779" y="1520305"/>
              <a:ext cx="578893" cy="5646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pPr>
              <a:r>
                <a:rPr kumimoji="0" lang="en-US" altLang="zh-CN" sz="252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252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048617" name="TextBox 9"/>
          <p:cNvSpPr txBox="1"/>
          <p:nvPr/>
        </p:nvSpPr>
        <p:spPr>
          <a:xfrm>
            <a:off x="1753687" y="980986"/>
            <a:ext cx="4259517" cy="1979901"/>
          </a:xfrm>
          <a:prstGeom prst="rect">
            <a:avLst/>
          </a:prstGeom>
          <a:noFill/>
        </p:spPr>
        <p:txBody>
          <a:bodyPr wrap="square" rtlCol="0">
            <a:spAutoFit/>
          </a:bodyPr>
          <a:lstStyle/>
          <a:p>
            <a:pPr algn="just">
              <a:lnSpc>
                <a:spcPct val="130000"/>
              </a:lnSpc>
            </a:pPr>
            <a:r>
              <a:rPr lang="zh-TW" altLang="en-US" sz="1600" b="1" dirty="0">
                <a:solidFill>
                  <a:prstClr val="black"/>
                </a:solidFill>
                <a:latin typeface="微軟正黑體" panose="020B0604030504040204" pitchFamily="34" charset="-120"/>
                <a:ea typeface="微軟正黑體" panose="020B0604030504040204" pitchFamily="34" charset="-120"/>
              </a:rPr>
              <a:t>之前玩過這兩款手遊就想說可以結合這兩種遊戲來玩跑酷加警察抓小偷的遊戲只是把這兩種遊戲按我們這一組的改良版。</a:t>
            </a:r>
            <a:endParaRPr lang="en-US" altLang="zh-CN" sz="1600" b="1" dirty="0">
              <a:solidFill>
                <a:prstClr val="black"/>
              </a:solidFill>
              <a:latin typeface="微軟正黑體" panose="020B0604030504040204" pitchFamily="34" charset="-120"/>
              <a:ea typeface="微軟正黑體" panose="020B0604030504040204" pitchFamily="34" charset="-120"/>
            </a:endParaRPr>
          </a:p>
          <a:p>
            <a:pPr algn="just">
              <a:lnSpc>
                <a:spcPct val="130000"/>
              </a:lnSpc>
            </a:pPr>
            <a:r>
              <a:rPr lang="zh-TW" altLang="en-US" sz="1600" b="1" dirty="0">
                <a:solidFill>
                  <a:prstClr val="black"/>
                </a:solidFill>
                <a:latin typeface="微軟正黑體" panose="020B0604030504040204" pitchFamily="34" charset="-120"/>
                <a:ea typeface="微軟正黑體" panose="020B0604030504040204" pitchFamily="34" charset="-120"/>
              </a:rPr>
              <a:t>然後想到最近的交通意外事故很多，想藉由這個遊戲來告訴大家一些交通意外的常發生的事故。</a:t>
            </a:r>
            <a:endParaRPr lang="en-US" altLang="zh-CN" sz="1600" b="1" dirty="0">
              <a:solidFill>
                <a:prstClr val="black"/>
              </a:solidFill>
              <a:latin typeface="微軟正黑體" panose="020B0604030504040204" pitchFamily="34" charset="-120"/>
              <a:ea typeface="微軟正黑體" panose="020B0604030504040204" pitchFamily="34" charset="-120"/>
            </a:endParaRPr>
          </a:p>
        </p:txBody>
      </p:sp>
      <p:sp>
        <p:nvSpPr>
          <p:cNvPr id="1048618" name="TextBox 43"/>
          <p:cNvSpPr txBox="1">
            <a:spLocks noChangeArrowheads="1"/>
          </p:cNvSpPr>
          <p:nvPr/>
        </p:nvSpPr>
        <p:spPr bwMode="auto">
          <a:xfrm>
            <a:off x="982861" y="200499"/>
            <a:ext cx="3061030" cy="523220"/>
          </a:xfrm>
          <a:prstGeom prst="rect">
            <a:avLst/>
          </a:prstGeom>
          <a:noFill/>
          <a:ln>
            <a:noFill/>
          </a:ln>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TW" altLang="en-US" sz="2800" b="1" dirty="0">
                <a:solidFill>
                  <a:prstClr val="black">
                    <a:lumMod val="75000"/>
                    <a:lumOff val="25000"/>
                  </a:prstClr>
                </a:solidFill>
                <a:latin typeface="微软雅黑" pitchFamily="34" charset="-122"/>
              </a:rPr>
              <a:t>設計來源</a:t>
            </a:r>
            <a:endParaRPr lang="en-US" altLang="zh-CN" sz="2800" b="1" dirty="0">
              <a:solidFill>
                <a:prstClr val="black">
                  <a:lumMod val="75000"/>
                  <a:lumOff val="25000"/>
                </a:prstClr>
              </a:solidFill>
              <a:latin typeface="微软雅黑" pitchFamily="34" charset="-122"/>
            </a:endParaRPr>
          </a:p>
        </p:txBody>
      </p:sp>
      <p:pic>
        <p:nvPicPr>
          <p:cNvPr id="2097161" name="圖片 1"/>
          <p:cNvPicPr>
            <a:picLocks noChangeAspect="1"/>
          </p:cNvPicPr>
          <p:nvPr/>
        </p:nvPicPr>
        <p:blipFill>
          <a:blip r:embed="rId4"/>
          <a:stretch>
            <a:fillRect/>
          </a:stretch>
        </p:blipFill>
        <p:spPr>
          <a:xfrm>
            <a:off x="6951936" y="2378139"/>
            <a:ext cx="1840250" cy="2209369"/>
          </a:xfrm>
          <a:prstGeom prst="rect">
            <a:avLst/>
          </a:prstGeom>
        </p:spPr>
      </p:pic>
      <p:pic>
        <p:nvPicPr>
          <p:cNvPr id="2097162" name="圖片 2097161"/>
          <p:cNvPicPr>
            <a:picLocks/>
          </p:cNvPicPr>
          <p:nvPr/>
        </p:nvPicPr>
        <p:blipFill>
          <a:blip r:embed="rId5"/>
          <a:stretch>
            <a:fillRect/>
          </a:stretch>
        </p:blipFill>
        <p:spPr>
          <a:xfrm>
            <a:off x="753331" y="3000568"/>
            <a:ext cx="2686441" cy="905106"/>
          </a:xfrm>
          <a:prstGeom prst="rect">
            <a:avLst/>
          </a:prstGeom>
        </p:spPr>
      </p:pic>
      <p:pic>
        <p:nvPicPr>
          <p:cNvPr id="2097167" name="圖片 2097166"/>
          <p:cNvPicPr>
            <a:picLocks/>
          </p:cNvPicPr>
          <p:nvPr/>
        </p:nvPicPr>
        <p:blipFill>
          <a:blip r:embed="rId6"/>
          <a:stretch>
            <a:fillRect/>
          </a:stretch>
        </p:blipFill>
        <p:spPr>
          <a:xfrm>
            <a:off x="4211960" y="2952240"/>
            <a:ext cx="2144520" cy="1001761"/>
          </a:xfrm>
          <a:prstGeom prst="rect">
            <a:avLst/>
          </a:prstGeom>
        </p:spPr>
      </p:pic>
      <p:pic>
        <p:nvPicPr>
          <p:cNvPr id="3" name="圖片 2">
            <a:extLst>
              <a:ext uri="{FF2B5EF4-FFF2-40B4-BE49-F238E27FC236}">
                <a16:creationId xmlns:a16="http://schemas.microsoft.com/office/drawing/2014/main" xmlns="" id="{C8459BEB-3386-40AA-BF7F-80A0FB681FEA}"/>
              </a:ext>
            </a:extLst>
          </p:cNvPr>
          <p:cNvPicPr>
            <a:picLocks noChangeAspect="1"/>
          </p:cNvPicPr>
          <p:nvPr/>
        </p:nvPicPr>
        <p:blipFill>
          <a:blip r:embed="rId7"/>
          <a:stretch>
            <a:fillRect/>
          </a:stretch>
        </p:blipFill>
        <p:spPr>
          <a:xfrm>
            <a:off x="82657" y="93116"/>
            <a:ext cx="816935" cy="737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48617"/>
                                        </p:tgtEl>
                                        <p:attrNameLst>
                                          <p:attrName>style.visibility</p:attrName>
                                        </p:attrNameLst>
                                      </p:cBhvr>
                                      <p:to>
                                        <p:strVal val="visible"/>
                                      </p:to>
                                    </p:set>
                                    <p:animEffect transition="in" filter="fade">
                                      <p:cBhvr>
                                        <p:cTn id="12" dur="500"/>
                                        <p:tgtEl>
                                          <p:spTgt spid="104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椭圆 18"/>
          <p:cNvSpPr/>
          <p:nvPr/>
        </p:nvSpPr>
        <p:spPr>
          <a:xfrm>
            <a:off x="2573095" y="3531046"/>
            <a:ext cx="1400312" cy="1398909"/>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pPr>
            <a:r>
              <a:rPr lang="zh-TW" altLang="en-US" kern="0" dirty="0">
                <a:solidFill>
                  <a:prstClr val="black"/>
                </a:solidFill>
                <a:latin typeface="微软雅黑" panose="020B0503020204020204" pitchFamily="34" charset="-122"/>
                <a:ea typeface="微软雅黑" panose="020B0503020204020204" pitchFamily="34" charset="-122"/>
              </a:rPr>
              <a:t>遊戲法條</a:t>
            </a:r>
            <a:endParaRPr lang="zh-CN" altLang="en-US" kern="0" dirty="0">
              <a:solidFill>
                <a:prstClr val="black"/>
              </a:solidFill>
              <a:latin typeface="微软雅黑" panose="020B0503020204020204" pitchFamily="34" charset="-122"/>
              <a:ea typeface="微软雅黑" panose="020B0503020204020204" pitchFamily="34" charset="-122"/>
            </a:endParaRPr>
          </a:p>
        </p:txBody>
      </p:sp>
      <p:sp>
        <p:nvSpPr>
          <p:cNvPr id="1048623" name="KSO_GT2.1.1"/>
          <p:cNvSpPr txBox="1"/>
          <p:nvPr/>
        </p:nvSpPr>
        <p:spPr>
          <a:xfrm>
            <a:off x="5380720" y="3409477"/>
            <a:ext cx="3583768" cy="1250505"/>
          </a:xfrm>
          <a:prstGeom prst="rect">
            <a:avLst/>
          </a:prstGeom>
          <a:noFill/>
        </p:spPr>
        <p:txBody>
          <a:bodyPr lIns="100790" tIns="50396" rIns="100790" bIns="50396" anchor="ctr"/>
          <a:lstStyle/>
          <a:p>
            <a:pPr algn="just" fontAlgn="base">
              <a:lnSpc>
                <a:spcPct val="130000"/>
              </a:lnSpc>
              <a:spcBef>
                <a:spcPct val="0"/>
              </a:spcBef>
              <a:spcAft>
                <a:spcPct val="0"/>
              </a:spcAft>
            </a:pPr>
            <a:r>
              <a:rPr lang="zh-TW" altLang="en-US" sz="1400" b="1" kern="0" dirty="0">
                <a:solidFill>
                  <a:prstClr val="black">
                    <a:lumMod val="85000"/>
                    <a:lumOff val="15000"/>
                  </a:prstClr>
                </a:solidFill>
                <a:latin typeface="微软雅黑" pitchFamily="34" charset="-122"/>
                <a:ea typeface="微软雅黑" pitchFamily="34" charset="-122"/>
              </a:rPr>
              <a:t>違規法條：</a:t>
            </a:r>
            <a:endParaRPr lang="en-US" altLang="zh-TW" sz="1400" b="1" kern="0" dirty="0">
              <a:solidFill>
                <a:prstClr val="black">
                  <a:lumMod val="85000"/>
                  <a:lumOff val="15000"/>
                </a:prstClr>
              </a:solidFill>
              <a:latin typeface="微软雅黑" pitchFamily="34" charset="-122"/>
              <a:ea typeface="微软雅黑" pitchFamily="34" charset="-122"/>
            </a:endParaRPr>
          </a:p>
          <a:p>
            <a:pPr algn="just" fontAlgn="base">
              <a:lnSpc>
                <a:spcPct val="130000"/>
              </a:lnSpc>
              <a:spcBef>
                <a:spcPct val="0"/>
              </a:spcBef>
              <a:spcAft>
                <a:spcPct val="0"/>
              </a:spcAft>
            </a:pPr>
            <a:r>
              <a:rPr lang="en-US" altLang="zh-TW" sz="1400" b="1" kern="0" dirty="0">
                <a:solidFill>
                  <a:prstClr val="black">
                    <a:lumMod val="85000"/>
                    <a:lumOff val="15000"/>
                  </a:prstClr>
                </a:solidFill>
                <a:latin typeface="微软雅黑" pitchFamily="34" charset="-122"/>
                <a:ea typeface="微软雅黑" pitchFamily="34" charset="-122"/>
              </a:rPr>
              <a:t>1.</a:t>
            </a:r>
            <a:r>
              <a:rPr lang="zh-TW" altLang="en-US" sz="1400" b="1" kern="0" dirty="0">
                <a:solidFill>
                  <a:prstClr val="black">
                    <a:lumMod val="85000"/>
                    <a:lumOff val="15000"/>
                  </a:prstClr>
                </a:solidFill>
                <a:latin typeface="微软雅黑" pitchFamily="34" charset="-122"/>
                <a:ea typeface="微软雅黑" pitchFamily="34" charset="-122"/>
              </a:rPr>
              <a:t>侵入住宅或有人居住之建築物</a:t>
            </a:r>
          </a:p>
          <a:p>
            <a:pPr algn="just" fontAlgn="base">
              <a:lnSpc>
                <a:spcPct val="130000"/>
              </a:lnSpc>
              <a:spcBef>
                <a:spcPct val="0"/>
              </a:spcBef>
              <a:spcAft>
                <a:spcPct val="0"/>
              </a:spcAft>
            </a:pPr>
            <a:r>
              <a:rPr lang="en-US" altLang="zh-TW" sz="1400" b="1" kern="0" dirty="0">
                <a:solidFill>
                  <a:prstClr val="black">
                    <a:lumMod val="85000"/>
                    <a:lumOff val="15000"/>
                  </a:prstClr>
                </a:solidFill>
                <a:latin typeface="微软雅黑" pitchFamily="34" charset="-122"/>
                <a:ea typeface="微软雅黑" pitchFamily="34" charset="-122"/>
              </a:rPr>
              <a:t>2.</a:t>
            </a:r>
            <a:r>
              <a:rPr lang="zh-TW" altLang="en-US" sz="1400" b="1" kern="0" dirty="0">
                <a:solidFill>
                  <a:prstClr val="black">
                    <a:lumMod val="85000"/>
                    <a:lumOff val="15000"/>
                  </a:prstClr>
                </a:solidFill>
                <a:latin typeface="微软雅黑" pitchFamily="34" charset="-122"/>
                <a:ea typeface="微软雅黑" pitchFamily="34" charset="-122"/>
              </a:rPr>
              <a:t>毀越門窗、牆垣或其他安全設備而犯之</a:t>
            </a:r>
          </a:p>
          <a:p>
            <a:pPr algn="just" fontAlgn="base">
              <a:lnSpc>
                <a:spcPct val="130000"/>
              </a:lnSpc>
              <a:spcBef>
                <a:spcPct val="0"/>
              </a:spcBef>
              <a:spcAft>
                <a:spcPct val="0"/>
              </a:spcAft>
            </a:pPr>
            <a:r>
              <a:rPr lang="en-US" altLang="zh-TW" sz="1400" b="1" kern="0" dirty="0">
                <a:solidFill>
                  <a:prstClr val="black">
                    <a:lumMod val="85000"/>
                    <a:lumOff val="15000"/>
                  </a:prstClr>
                </a:solidFill>
                <a:latin typeface="微软雅黑" pitchFamily="34" charset="-122"/>
                <a:ea typeface="微软雅黑" pitchFamily="34" charset="-122"/>
              </a:rPr>
              <a:t>3.</a:t>
            </a:r>
            <a:r>
              <a:rPr lang="zh-TW" altLang="en-US" sz="1400" b="1" kern="0" dirty="0">
                <a:solidFill>
                  <a:prstClr val="black">
                    <a:lumMod val="85000"/>
                    <a:lumOff val="15000"/>
                  </a:prstClr>
                </a:solidFill>
                <a:latin typeface="微软雅黑" pitchFamily="34" charset="-122"/>
                <a:ea typeface="微软雅黑" pitchFamily="34" charset="-122"/>
              </a:rPr>
              <a:t>結夥三人以上而犯之。</a:t>
            </a:r>
            <a:endParaRPr lang="zh-CN" altLang="en-US" sz="1400" b="1" kern="0" dirty="0">
              <a:solidFill>
                <a:prstClr val="black">
                  <a:lumMod val="85000"/>
                  <a:lumOff val="15000"/>
                </a:prstClr>
              </a:solidFill>
              <a:latin typeface="微软雅黑" pitchFamily="34" charset="-122"/>
              <a:ea typeface="微软雅黑" pitchFamily="34" charset="-122"/>
            </a:endParaRPr>
          </a:p>
        </p:txBody>
      </p:sp>
      <p:sp>
        <p:nvSpPr>
          <p:cNvPr id="1048624" name="椭圆 20"/>
          <p:cNvSpPr/>
          <p:nvPr/>
        </p:nvSpPr>
        <p:spPr>
          <a:xfrm>
            <a:off x="1165782" y="2021689"/>
            <a:ext cx="2110548" cy="2110770"/>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pPr>
            <a:r>
              <a:rPr lang="zh-TW" altLang="en-US" sz="2800" kern="0" dirty="0">
                <a:solidFill>
                  <a:prstClr val="black"/>
                </a:solidFill>
                <a:latin typeface="微软雅黑" panose="020B0503020204020204" pitchFamily="34" charset="-122"/>
                <a:ea typeface="微软雅黑" panose="020B0503020204020204" pitchFamily="34" charset="-122"/>
              </a:rPr>
              <a:t>遊戲劇情</a:t>
            </a:r>
            <a:endParaRPr lang="zh-CN" altLang="en-US" sz="2800" kern="0" dirty="0">
              <a:solidFill>
                <a:prstClr val="black"/>
              </a:solidFill>
              <a:latin typeface="微软雅黑" panose="020B0503020204020204" pitchFamily="34" charset="-122"/>
              <a:ea typeface="微软雅黑" panose="020B0503020204020204" pitchFamily="34" charset="-122"/>
            </a:endParaRPr>
          </a:p>
        </p:txBody>
      </p:sp>
      <p:cxnSp>
        <p:nvCxnSpPr>
          <p:cNvPr id="3145731" name="肘形连接符 27"/>
          <p:cNvCxnSpPr>
            <a:cxnSpLocks noChangeShapeType="1"/>
          </p:cNvCxnSpPr>
          <p:nvPr/>
        </p:nvCxnSpPr>
        <p:spPr bwMode="auto">
          <a:xfrm flipV="1">
            <a:off x="3335257" y="2524181"/>
            <a:ext cx="1725967" cy="549017"/>
          </a:xfrm>
          <a:prstGeom prst="bentConnector3">
            <a:avLst>
              <a:gd name="adj1" fmla="val 29667"/>
            </a:avLst>
          </a:prstGeom>
          <a:noFill/>
          <a:ln w="38100" algn="ctr">
            <a:solidFill>
              <a:srgbClr val="003466"/>
            </a:solidFill>
            <a:miter lim="800000"/>
            <a:headEnd type="oval" w="med" len="med"/>
            <a:tailEnd type="triangle" w="med" len="med"/>
          </a:ln>
        </p:spPr>
      </p:cxnSp>
      <p:sp>
        <p:nvSpPr>
          <p:cNvPr id="1048625" name="KSO_GT1.1.1"/>
          <p:cNvSpPr txBox="1"/>
          <p:nvPr/>
        </p:nvSpPr>
        <p:spPr>
          <a:xfrm>
            <a:off x="5148064" y="1890423"/>
            <a:ext cx="3451057" cy="1362654"/>
          </a:xfrm>
          <a:prstGeom prst="rect">
            <a:avLst/>
          </a:prstGeom>
          <a:noFill/>
        </p:spPr>
        <p:txBody>
          <a:bodyPr lIns="100790" tIns="50396" rIns="100790" bIns="50396" anchor="ctr"/>
          <a:lstStyle/>
          <a:p>
            <a:pPr algn="just" fontAlgn="base">
              <a:lnSpc>
                <a:spcPct val="130000"/>
              </a:lnSpc>
              <a:spcBef>
                <a:spcPct val="0"/>
              </a:spcBef>
              <a:spcAft>
                <a:spcPct val="0"/>
              </a:spcAft>
            </a:pPr>
            <a:r>
              <a:rPr lang="zh-TW" altLang="en-US" sz="1400" b="1" kern="0" dirty="0">
                <a:solidFill>
                  <a:prstClr val="black">
                    <a:lumMod val="85000"/>
                    <a:lumOff val="15000"/>
                  </a:prstClr>
                </a:solidFill>
                <a:latin typeface="微軟正黑體" panose="020B0604030504040204" pitchFamily="34" charset="-120"/>
                <a:ea typeface="微軟正黑體" panose="020B0604030504040204" pitchFamily="34" charset="-120"/>
              </a:rPr>
              <a:t>有四個小偷趁珠寶店的老闆不在</a:t>
            </a:r>
            <a:r>
              <a:rPr lang="en-US" altLang="zh-TW" sz="1400" b="1"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400" b="1" kern="0" dirty="0">
                <a:solidFill>
                  <a:prstClr val="black">
                    <a:lumMod val="85000"/>
                    <a:lumOff val="15000"/>
                  </a:prstClr>
                </a:solidFill>
                <a:latin typeface="微軟正黑體" panose="020B0604030504040204" pitchFamily="34" charset="-120"/>
                <a:ea typeface="微軟正黑體" panose="020B0604030504040204" pitchFamily="34" charset="-120"/>
              </a:rPr>
              <a:t>偷了價值連城的四個馬眼石</a:t>
            </a:r>
            <a:r>
              <a:rPr lang="en-US" altLang="zh-TW" sz="1400" b="1"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400" b="1" kern="0" dirty="0">
                <a:solidFill>
                  <a:prstClr val="black">
                    <a:lumMod val="85000"/>
                    <a:lumOff val="15000"/>
                  </a:prstClr>
                </a:solidFill>
                <a:latin typeface="微軟正黑體" panose="020B0604030504040204" pitchFamily="34" charset="-120"/>
                <a:ea typeface="微軟正黑體" panose="020B0604030504040204" pitchFamily="34" charset="-120"/>
              </a:rPr>
              <a:t>小偷們為了防止被抓</a:t>
            </a:r>
            <a:r>
              <a:rPr lang="en-US" altLang="zh-TW" sz="1400" b="1"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400" b="1" kern="0" dirty="0">
                <a:solidFill>
                  <a:prstClr val="black">
                    <a:lumMod val="85000"/>
                    <a:lumOff val="15000"/>
                  </a:prstClr>
                </a:solidFill>
                <a:latin typeface="微軟正黑體" panose="020B0604030504040204" pitchFamily="34" charset="-120"/>
                <a:ea typeface="微軟正黑體" panose="020B0604030504040204" pitchFamily="34" charset="-120"/>
              </a:rPr>
              <a:t>分別拿著一顆</a:t>
            </a:r>
            <a:r>
              <a:rPr lang="en-US" altLang="zh-TW" sz="1400" b="1"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400" b="1" kern="0" dirty="0">
                <a:solidFill>
                  <a:prstClr val="black">
                    <a:lumMod val="85000"/>
                    <a:lumOff val="15000"/>
                  </a:prstClr>
                </a:solidFill>
                <a:latin typeface="微軟正黑體" panose="020B0604030504040204" pitchFamily="34" charset="-120"/>
                <a:ea typeface="微軟正黑體" panose="020B0604030504040204" pitchFamily="34" charset="-120"/>
              </a:rPr>
              <a:t>聽到警報響起</a:t>
            </a:r>
            <a:r>
              <a:rPr lang="en-US" altLang="zh-TW" sz="1400" b="1"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400" b="1" kern="0" dirty="0">
                <a:solidFill>
                  <a:prstClr val="black">
                    <a:lumMod val="85000"/>
                    <a:lumOff val="15000"/>
                  </a:prstClr>
                </a:solidFill>
                <a:latin typeface="微軟正黑體" panose="020B0604030504040204" pitchFamily="34" charset="-120"/>
                <a:ea typeface="微軟正黑體" panose="020B0604030504040204" pitchFamily="34" charset="-120"/>
              </a:rPr>
              <a:t>他們開始在大馬路上奔馳 。</a:t>
            </a:r>
            <a:endParaRPr lang="zh-CN" altLang="en-US" sz="1400" b="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cxnSp>
        <p:nvCxnSpPr>
          <p:cNvPr id="3145732" name="肘形连接符 8"/>
          <p:cNvCxnSpPr>
            <a:cxnSpLocks noChangeShapeType="1"/>
          </p:cNvCxnSpPr>
          <p:nvPr/>
        </p:nvCxnSpPr>
        <p:spPr bwMode="auto">
          <a:xfrm flipV="1">
            <a:off x="4035813" y="3870694"/>
            <a:ext cx="1344907" cy="501257"/>
          </a:xfrm>
          <a:prstGeom prst="bentConnector3">
            <a:avLst>
              <a:gd name="adj1" fmla="val 50000"/>
            </a:avLst>
          </a:prstGeom>
          <a:noFill/>
          <a:ln w="38100" algn="ctr">
            <a:solidFill>
              <a:srgbClr val="003466"/>
            </a:solidFill>
            <a:miter lim="800000"/>
            <a:headEnd type="oval" w="med" len="med"/>
            <a:tailEnd type="triangle" w="med" len="med"/>
          </a:ln>
        </p:spPr>
      </p:cxnSp>
      <p:sp>
        <p:nvSpPr>
          <p:cNvPr id="1048626" name="椭圆 24"/>
          <p:cNvSpPr/>
          <p:nvPr/>
        </p:nvSpPr>
        <p:spPr>
          <a:xfrm>
            <a:off x="1052577" y="894188"/>
            <a:ext cx="1400314" cy="1398909"/>
          </a:xfrm>
          <a:prstGeom prst="ellipse">
            <a:avLst/>
          </a:prstGeom>
          <a:noFill/>
          <a:ln w="127000" cap="flat" cmpd="thinThick" algn="ctr">
            <a:solidFill>
              <a:srgbClr val="003466"/>
            </a:solidFill>
            <a:prstDash val="solid"/>
            <a:miter lim="800000"/>
          </a:ln>
          <a:effectLst/>
        </p:spPr>
        <p:txBody>
          <a:bodyPr lIns="0" tIns="0" rIns="0" bIns="0" anchor="ctr"/>
          <a:lstStyle/>
          <a:p>
            <a:pPr algn="ctr" fontAlgn="base">
              <a:spcBef>
                <a:spcPct val="0"/>
              </a:spcBef>
              <a:spcAft>
                <a:spcPct val="0"/>
              </a:spcAft>
            </a:pPr>
            <a:r>
              <a:rPr lang="zh-TW" altLang="en-US" kern="0" dirty="0">
                <a:solidFill>
                  <a:prstClr val="black"/>
                </a:solidFill>
                <a:latin typeface="微软雅黑" panose="020B0503020204020204" pitchFamily="34" charset="-122"/>
                <a:ea typeface="微软雅黑" panose="020B0503020204020204" pitchFamily="34" charset="-122"/>
              </a:rPr>
              <a:t>遊戲人數</a:t>
            </a:r>
            <a:endParaRPr lang="zh-CN" altLang="en-US" kern="0" dirty="0">
              <a:solidFill>
                <a:prstClr val="black"/>
              </a:solidFill>
              <a:latin typeface="微软雅黑" panose="020B0503020204020204" pitchFamily="34" charset="-122"/>
              <a:ea typeface="微软雅黑" panose="020B0503020204020204" pitchFamily="34" charset="-122"/>
            </a:endParaRPr>
          </a:p>
        </p:txBody>
      </p:sp>
      <p:sp>
        <p:nvSpPr>
          <p:cNvPr id="1048627" name="KSO_GT2.1.1"/>
          <p:cNvSpPr txBox="1"/>
          <p:nvPr/>
        </p:nvSpPr>
        <p:spPr>
          <a:xfrm>
            <a:off x="4217624" y="771550"/>
            <a:ext cx="3090680" cy="955135"/>
          </a:xfrm>
          <a:prstGeom prst="rect">
            <a:avLst/>
          </a:prstGeom>
          <a:noFill/>
        </p:spPr>
        <p:txBody>
          <a:bodyPr lIns="100790" tIns="50396" rIns="100790" bIns="50396" anchor="ctr"/>
          <a:lstStyle/>
          <a:p>
            <a:pPr algn="just" fontAlgn="base">
              <a:lnSpc>
                <a:spcPct val="130000"/>
              </a:lnSpc>
              <a:spcBef>
                <a:spcPct val="0"/>
              </a:spcBef>
              <a:spcAft>
                <a:spcPct val="0"/>
              </a:spcAft>
            </a:pPr>
            <a:r>
              <a:rPr lang="zh-TW" altLang="en-US" sz="1400" b="1" kern="0" dirty="0">
                <a:solidFill>
                  <a:prstClr val="black">
                    <a:lumMod val="85000"/>
                    <a:lumOff val="15000"/>
                  </a:prstClr>
                </a:solidFill>
                <a:latin typeface="Wide Latin" panose="020A0A07050505020404" pitchFamily="18" charset="0"/>
                <a:ea typeface="微软雅黑" pitchFamily="34" charset="-122"/>
              </a:rPr>
              <a:t>遊戲有一個主持人 一個警察 四個小偷 這是個六人一起玩的小遊戲</a:t>
            </a:r>
            <a:endParaRPr lang="zh-CN" altLang="en-US" sz="1400" b="1" kern="0" dirty="0">
              <a:solidFill>
                <a:prstClr val="black">
                  <a:lumMod val="85000"/>
                  <a:lumOff val="15000"/>
                </a:prstClr>
              </a:solidFill>
              <a:latin typeface="Wide Latin" panose="020A0A07050505020404" pitchFamily="18" charset="0"/>
              <a:ea typeface="微软雅黑" pitchFamily="34" charset="-122"/>
            </a:endParaRPr>
          </a:p>
        </p:txBody>
      </p:sp>
      <p:cxnSp>
        <p:nvCxnSpPr>
          <p:cNvPr id="3145733" name="肘形连接符 11"/>
          <p:cNvCxnSpPr>
            <a:cxnSpLocks noChangeShapeType="1"/>
          </p:cNvCxnSpPr>
          <p:nvPr/>
        </p:nvCxnSpPr>
        <p:spPr bwMode="auto">
          <a:xfrm flipV="1">
            <a:off x="2473048" y="1288117"/>
            <a:ext cx="1724416" cy="549017"/>
          </a:xfrm>
          <a:prstGeom prst="bentConnector3">
            <a:avLst>
              <a:gd name="adj1" fmla="val 29667"/>
            </a:avLst>
          </a:prstGeom>
          <a:noFill/>
          <a:ln w="38100" algn="ctr">
            <a:solidFill>
              <a:srgbClr val="003466"/>
            </a:solidFill>
            <a:miter lim="800000"/>
            <a:headEnd type="oval" w="med" len="med"/>
            <a:tailEnd type="triangle" w="med" len="med"/>
          </a:ln>
        </p:spPr>
      </p:cxnSp>
      <p:sp>
        <p:nvSpPr>
          <p:cNvPr id="1048628" name="TextBox 43"/>
          <p:cNvSpPr txBox="1">
            <a:spLocks noChangeArrowheads="1"/>
          </p:cNvSpPr>
          <p:nvPr/>
        </p:nvSpPr>
        <p:spPr bwMode="auto">
          <a:xfrm>
            <a:off x="974783" y="155654"/>
            <a:ext cx="3061030" cy="523220"/>
          </a:xfrm>
          <a:prstGeom prst="rect">
            <a:avLst/>
          </a:prstGeom>
          <a:noFill/>
          <a:ln>
            <a:noFill/>
          </a:ln>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TW" altLang="en-US" sz="2800" b="1" dirty="0">
                <a:solidFill>
                  <a:prstClr val="black">
                    <a:lumMod val="75000"/>
                    <a:lumOff val="25000"/>
                  </a:prstClr>
                </a:solidFill>
                <a:latin typeface="微软雅黑" pitchFamily="34" charset="-122"/>
              </a:rPr>
              <a:t>玩法說明</a:t>
            </a:r>
            <a:endParaRPr lang="en-US" altLang="zh-CN" sz="2800" b="1" dirty="0">
              <a:solidFill>
                <a:prstClr val="black">
                  <a:lumMod val="75000"/>
                  <a:lumOff val="25000"/>
                </a:prstClr>
              </a:solidFill>
              <a:latin typeface="微软雅黑" pitchFamily="34" charset="-122"/>
            </a:endParaRPr>
          </a:p>
        </p:txBody>
      </p:sp>
      <p:pic>
        <p:nvPicPr>
          <p:cNvPr id="2" name="圖片 1">
            <a:extLst>
              <a:ext uri="{FF2B5EF4-FFF2-40B4-BE49-F238E27FC236}">
                <a16:creationId xmlns:a16="http://schemas.microsoft.com/office/drawing/2014/main" xmlns="" id="{7EA58FA4-34AF-4D2D-90DA-B597ABDBB89C}"/>
              </a:ext>
            </a:extLst>
          </p:cNvPr>
          <p:cNvPicPr>
            <a:picLocks noChangeAspect="1"/>
          </p:cNvPicPr>
          <p:nvPr/>
        </p:nvPicPr>
        <p:blipFill>
          <a:blip r:embed="rId3"/>
          <a:stretch>
            <a:fillRect/>
          </a:stretch>
        </p:blipFill>
        <p:spPr>
          <a:xfrm>
            <a:off x="82657" y="48424"/>
            <a:ext cx="816935" cy="737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8626"/>
                                        </p:tgtEl>
                                        <p:attrNameLst>
                                          <p:attrName>style.visibility</p:attrName>
                                        </p:attrNameLst>
                                      </p:cBhvr>
                                      <p:to>
                                        <p:strVal val="visible"/>
                                      </p:to>
                                    </p:set>
                                    <p:animEffect transition="in" filter="wipe(down)">
                                      <p:cBhvr>
                                        <p:cTn id="7" dur="750"/>
                                        <p:tgtEl>
                                          <p:spTgt spid="10486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624"/>
                                        </p:tgtEl>
                                        <p:attrNameLst>
                                          <p:attrName>style.visibility</p:attrName>
                                        </p:attrNameLst>
                                      </p:cBhvr>
                                      <p:to>
                                        <p:strVal val="visible"/>
                                      </p:to>
                                    </p:set>
                                    <p:animEffect transition="in" filter="wipe(down)">
                                      <p:cBhvr>
                                        <p:cTn id="10" dur="750"/>
                                        <p:tgtEl>
                                          <p:spTgt spid="10486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48622"/>
                                        </p:tgtEl>
                                        <p:attrNameLst>
                                          <p:attrName>style.visibility</p:attrName>
                                        </p:attrNameLst>
                                      </p:cBhvr>
                                      <p:to>
                                        <p:strVal val="visible"/>
                                      </p:to>
                                    </p:set>
                                    <p:animEffect transition="in" filter="wipe(down)">
                                      <p:cBhvr>
                                        <p:cTn id="13" dur="750"/>
                                        <p:tgtEl>
                                          <p:spTgt spid="1048622"/>
                                        </p:tgtEl>
                                      </p:cBhvr>
                                    </p:animEffect>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3145733"/>
                                        </p:tgtEl>
                                        <p:attrNameLst>
                                          <p:attrName>style.visibility</p:attrName>
                                        </p:attrNameLst>
                                      </p:cBhvr>
                                      <p:to>
                                        <p:strVal val="visible"/>
                                      </p:to>
                                    </p:set>
                                    <p:animEffect transition="in" filter="wipe(left)">
                                      <p:cBhvr>
                                        <p:cTn id="17" dur="750"/>
                                        <p:tgtEl>
                                          <p:spTgt spid="314573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48627"/>
                                        </p:tgtEl>
                                        <p:attrNameLst>
                                          <p:attrName>style.visibility</p:attrName>
                                        </p:attrNameLst>
                                      </p:cBhvr>
                                      <p:to>
                                        <p:strVal val="visible"/>
                                      </p:to>
                                    </p:set>
                                    <p:animEffect transition="in" filter="wipe(left)">
                                      <p:cBhvr>
                                        <p:cTn id="21" dur="750"/>
                                        <p:tgtEl>
                                          <p:spTgt spid="1048627"/>
                                        </p:tgtEl>
                                      </p:cBhvr>
                                    </p:animEffect>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3145731"/>
                                        </p:tgtEl>
                                        <p:attrNameLst>
                                          <p:attrName>style.visibility</p:attrName>
                                        </p:attrNameLst>
                                      </p:cBhvr>
                                      <p:to>
                                        <p:strVal val="visible"/>
                                      </p:to>
                                    </p:set>
                                    <p:animEffect transition="in" filter="wipe(left)">
                                      <p:cBhvr>
                                        <p:cTn id="25" dur="750"/>
                                        <p:tgtEl>
                                          <p:spTgt spid="3145731"/>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048625"/>
                                        </p:tgtEl>
                                        <p:attrNameLst>
                                          <p:attrName>style.visibility</p:attrName>
                                        </p:attrNameLst>
                                      </p:cBhvr>
                                      <p:to>
                                        <p:strVal val="visible"/>
                                      </p:to>
                                    </p:set>
                                    <p:animEffect transition="in" filter="wipe(left)">
                                      <p:cBhvr>
                                        <p:cTn id="29" dur="750"/>
                                        <p:tgtEl>
                                          <p:spTgt spid="1048625"/>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3145732"/>
                                        </p:tgtEl>
                                        <p:attrNameLst>
                                          <p:attrName>style.visibility</p:attrName>
                                        </p:attrNameLst>
                                      </p:cBhvr>
                                      <p:to>
                                        <p:strVal val="visible"/>
                                      </p:to>
                                    </p:set>
                                    <p:animEffect transition="in" filter="wipe(left)">
                                      <p:cBhvr>
                                        <p:cTn id="33" dur="750"/>
                                        <p:tgtEl>
                                          <p:spTgt spid="3145732"/>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048623"/>
                                        </p:tgtEl>
                                        <p:attrNameLst>
                                          <p:attrName>style.visibility</p:attrName>
                                        </p:attrNameLst>
                                      </p:cBhvr>
                                      <p:to>
                                        <p:strVal val="visible"/>
                                      </p:to>
                                    </p:set>
                                    <p:animEffect transition="in" filter="wipe(left)">
                                      <p:cBhvr>
                                        <p:cTn id="37" dur="750"/>
                                        <p:tgtEl>
                                          <p:spTgt spid="1048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2" grpId="0" animBg="1"/>
      <p:bldP spid="1048623" grpId="0"/>
      <p:bldP spid="1048624" grpId="0" animBg="1"/>
      <p:bldP spid="1048625" grpId="0"/>
      <p:bldP spid="1048626" grpId="0" animBg="1"/>
      <p:bldP spid="10486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extBox 43"/>
          <p:cNvSpPr txBox="1">
            <a:spLocks noChangeArrowheads="1"/>
          </p:cNvSpPr>
          <p:nvPr/>
        </p:nvSpPr>
        <p:spPr bwMode="auto">
          <a:xfrm>
            <a:off x="1013799" y="156106"/>
            <a:ext cx="3061030" cy="523220"/>
          </a:xfrm>
          <a:prstGeom prst="rect">
            <a:avLst/>
          </a:prstGeom>
          <a:noFill/>
          <a:ln>
            <a:noFill/>
          </a:ln>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TW" altLang="en-US" sz="2800" b="1" dirty="0">
                <a:solidFill>
                  <a:prstClr val="black">
                    <a:lumMod val="75000"/>
                    <a:lumOff val="25000"/>
                  </a:prstClr>
                </a:solidFill>
                <a:latin typeface="微软雅黑" pitchFamily="34" charset="-122"/>
              </a:rPr>
              <a:t>遊戲圖片</a:t>
            </a:r>
            <a:endParaRPr lang="en-US" altLang="zh-CN" sz="2800" b="1" dirty="0">
              <a:solidFill>
                <a:prstClr val="black">
                  <a:lumMod val="75000"/>
                  <a:lumOff val="25000"/>
                </a:prstClr>
              </a:solidFill>
              <a:latin typeface="微软雅黑" pitchFamily="34" charset="-122"/>
            </a:endParaRPr>
          </a:p>
        </p:txBody>
      </p:sp>
      <p:sp>
        <p:nvSpPr>
          <p:cNvPr id="1048633" name="TextBox 10"/>
          <p:cNvSpPr txBox="1">
            <a:spLocks noChangeArrowheads="1"/>
          </p:cNvSpPr>
          <p:nvPr/>
        </p:nvSpPr>
        <p:spPr bwMode="auto">
          <a:xfrm>
            <a:off x="6671358" y="2256698"/>
            <a:ext cx="1718607" cy="153888"/>
          </a:xfrm>
          <a:prstGeom prst="rect">
            <a:avLst/>
          </a:prstGeom>
          <a:noFill/>
          <a:ln w="9525">
            <a:noFill/>
            <a:miter lim="800000"/>
            <a:headEnd/>
            <a:tailEnd/>
          </a:ln>
        </p:spPr>
        <p:txBody>
          <a:bodyPr lIns="0" tIns="0" rIns="0" bIns="0">
            <a:spAutoFit/>
          </a:bodyPr>
          <a:lstStyle/>
          <a:p>
            <a:pPr defTabSz="913325" fontAlgn="base">
              <a:spcBef>
                <a:spcPct val="0"/>
              </a:spcBef>
              <a:spcAft>
                <a:spcPct val="0"/>
              </a:spcAft>
            </a:pPr>
            <a:r>
              <a:rPr lang="zh-CN" altLang="en-US" sz="1000" dirty="0">
                <a:solidFill>
                  <a:srgbClr val="808080"/>
                </a:solidFill>
                <a:latin typeface="Arial" charset="0"/>
                <a:ea typeface="微软雅黑" pitchFamily="34" charset="-122"/>
                <a:sym typeface="造字工房悦黑体验版常规体" pitchFamily="50" charset="-122"/>
              </a:rPr>
              <a:t>请输入您想要的文字内容请</a:t>
            </a:r>
          </a:p>
        </p:txBody>
      </p:sp>
      <p:sp>
        <p:nvSpPr>
          <p:cNvPr id="1048634" name="TextBox 16"/>
          <p:cNvSpPr txBox="1">
            <a:spLocks noChangeArrowheads="1"/>
          </p:cNvSpPr>
          <p:nvPr/>
        </p:nvSpPr>
        <p:spPr bwMode="auto">
          <a:xfrm>
            <a:off x="6671357" y="1952097"/>
            <a:ext cx="1642456" cy="215444"/>
          </a:xfrm>
          <a:prstGeom prst="rect">
            <a:avLst/>
          </a:prstGeom>
          <a:noFill/>
          <a:ln w="9525">
            <a:noFill/>
            <a:miter lim="800000"/>
            <a:headEnd/>
            <a:tailEnd/>
          </a:ln>
        </p:spPr>
        <p:txBody>
          <a:bodyPr lIns="0" tIns="0" rIns="0" bIns="0">
            <a:spAutoFit/>
          </a:bodyPr>
          <a:lstStyle/>
          <a:p>
            <a:pPr defTabSz="913325" fontAlgn="base">
              <a:spcBef>
                <a:spcPct val="0"/>
              </a:spcBef>
              <a:spcAft>
                <a:spcPct val="0"/>
              </a:spcAft>
            </a:pPr>
            <a:r>
              <a:rPr lang="zh-CN" altLang="en-US" sz="1400" b="1">
                <a:solidFill>
                  <a:srgbClr val="002221"/>
                </a:solidFill>
                <a:latin typeface="Arial" charset="0"/>
                <a:ea typeface="微软雅黑" pitchFamily="34" charset="-122"/>
              </a:rPr>
              <a:t>请输入标题内容</a:t>
            </a:r>
          </a:p>
        </p:txBody>
      </p:sp>
      <p:sp>
        <p:nvSpPr>
          <p:cNvPr id="1048635" name="TextBox 17"/>
          <p:cNvSpPr txBox="1">
            <a:spLocks noChangeArrowheads="1"/>
          </p:cNvSpPr>
          <p:nvPr/>
        </p:nvSpPr>
        <p:spPr bwMode="auto">
          <a:xfrm>
            <a:off x="901858" y="2256698"/>
            <a:ext cx="1718607" cy="153888"/>
          </a:xfrm>
          <a:prstGeom prst="rect">
            <a:avLst/>
          </a:prstGeom>
          <a:noFill/>
          <a:ln w="9525">
            <a:noFill/>
            <a:miter lim="800000"/>
            <a:headEnd/>
            <a:tailEnd/>
          </a:ln>
        </p:spPr>
        <p:txBody>
          <a:bodyPr lIns="0" tIns="0" rIns="0" bIns="0">
            <a:spAutoFit/>
          </a:bodyPr>
          <a:lstStyle/>
          <a:p>
            <a:pPr defTabSz="913325" fontAlgn="base">
              <a:spcBef>
                <a:spcPct val="0"/>
              </a:spcBef>
              <a:spcAft>
                <a:spcPct val="0"/>
              </a:spcAft>
            </a:pPr>
            <a:r>
              <a:rPr lang="zh-CN" altLang="en-US" sz="1000" dirty="0">
                <a:solidFill>
                  <a:srgbClr val="808080"/>
                </a:solidFill>
                <a:latin typeface="Arial" charset="0"/>
                <a:ea typeface="微软雅黑" pitchFamily="34" charset="-122"/>
                <a:sym typeface="造字工房悦黑体验版常规体" pitchFamily="50" charset="-122"/>
              </a:rPr>
              <a:t>请输入您想要的文字内容请输</a:t>
            </a:r>
            <a:endParaRPr lang="en-US" altLang="zh-CN" sz="1000" dirty="0">
              <a:solidFill>
                <a:srgbClr val="808080"/>
              </a:solidFill>
              <a:latin typeface="Arial" charset="0"/>
              <a:ea typeface="微软雅黑" pitchFamily="34" charset="-122"/>
              <a:sym typeface="造字工房悦黑体验版常规体" pitchFamily="50" charset="-122"/>
            </a:endParaRPr>
          </a:p>
        </p:txBody>
      </p:sp>
      <p:sp>
        <p:nvSpPr>
          <p:cNvPr id="1048636" name="TextBox 18"/>
          <p:cNvSpPr txBox="1">
            <a:spLocks noChangeArrowheads="1"/>
          </p:cNvSpPr>
          <p:nvPr/>
        </p:nvSpPr>
        <p:spPr bwMode="auto">
          <a:xfrm>
            <a:off x="901858" y="1952097"/>
            <a:ext cx="1642456" cy="215444"/>
          </a:xfrm>
          <a:prstGeom prst="rect">
            <a:avLst/>
          </a:prstGeom>
          <a:noFill/>
          <a:ln w="9525">
            <a:noFill/>
            <a:miter lim="800000"/>
            <a:headEnd/>
            <a:tailEnd/>
          </a:ln>
        </p:spPr>
        <p:txBody>
          <a:bodyPr lIns="0" tIns="0" rIns="0" bIns="0">
            <a:spAutoFit/>
          </a:bodyPr>
          <a:lstStyle/>
          <a:p>
            <a:pPr defTabSz="913325" fontAlgn="base">
              <a:spcBef>
                <a:spcPct val="0"/>
              </a:spcBef>
              <a:spcAft>
                <a:spcPct val="0"/>
              </a:spcAft>
            </a:pPr>
            <a:r>
              <a:rPr lang="zh-CN" altLang="en-US" sz="1400" b="1">
                <a:solidFill>
                  <a:srgbClr val="002221"/>
                </a:solidFill>
                <a:latin typeface="微软雅黑" pitchFamily="34" charset="-122"/>
                <a:ea typeface="微软雅黑" pitchFamily="34" charset="-122"/>
              </a:rPr>
              <a:t>请输入标题内容</a:t>
            </a:r>
          </a:p>
        </p:txBody>
      </p:sp>
      <p:sp>
        <p:nvSpPr>
          <p:cNvPr id="1048637" name="TextBox 9"/>
          <p:cNvSpPr txBox="1">
            <a:spLocks noChangeArrowheads="1"/>
          </p:cNvSpPr>
          <p:nvPr/>
        </p:nvSpPr>
        <p:spPr bwMode="auto">
          <a:xfrm>
            <a:off x="3826923" y="2504560"/>
            <a:ext cx="1626031" cy="984885"/>
          </a:xfrm>
          <a:prstGeom prst="rect">
            <a:avLst/>
          </a:prstGeom>
          <a:noFill/>
          <a:ln w="9525">
            <a:noFill/>
            <a:miter lim="800000"/>
            <a:headEnd/>
            <a:tailEnd/>
          </a:ln>
        </p:spPr>
        <p:txBody>
          <a:bodyPr lIns="0" tIns="0" rIns="0" bIns="0">
            <a:spAutoFit/>
          </a:bodyPr>
          <a:lstStyle/>
          <a:p>
            <a:pPr algn="ctr" defTabSz="913325" fontAlgn="base">
              <a:spcBef>
                <a:spcPct val="0"/>
              </a:spcBef>
              <a:spcAft>
                <a:spcPct val="0"/>
              </a:spcAft>
            </a:pPr>
            <a:r>
              <a:rPr lang="zh-TW" altLang="en-US" sz="3200" b="1" dirty="0">
                <a:solidFill>
                  <a:srgbClr val="002221"/>
                </a:solidFill>
                <a:latin typeface="微软雅黑" pitchFamily="34" charset="-122"/>
                <a:ea typeface="微软雅黑" pitchFamily="34" charset="-122"/>
              </a:rPr>
              <a:t>遊戲</a:t>
            </a:r>
            <a:endParaRPr lang="en-US" altLang="zh-TW" sz="3200" b="1" dirty="0">
              <a:solidFill>
                <a:srgbClr val="002221"/>
              </a:solidFill>
              <a:latin typeface="微软雅黑" pitchFamily="34" charset="-122"/>
              <a:ea typeface="微软雅黑" pitchFamily="34" charset="-122"/>
            </a:endParaRPr>
          </a:p>
          <a:p>
            <a:pPr algn="ctr" defTabSz="913325" fontAlgn="base">
              <a:spcBef>
                <a:spcPct val="0"/>
              </a:spcBef>
              <a:spcAft>
                <a:spcPct val="0"/>
              </a:spcAft>
            </a:pPr>
            <a:r>
              <a:rPr lang="zh-TW" altLang="en-US" sz="3200" b="1" dirty="0">
                <a:solidFill>
                  <a:srgbClr val="002221"/>
                </a:solidFill>
                <a:latin typeface="微软雅黑" pitchFamily="34" charset="-122"/>
                <a:ea typeface="微软雅黑" pitchFamily="34" charset="-122"/>
              </a:rPr>
              <a:t>圖片</a:t>
            </a:r>
            <a:endParaRPr lang="zh-CN" altLang="en-US" sz="3200" b="1" dirty="0">
              <a:solidFill>
                <a:srgbClr val="002221"/>
              </a:solidFill>
              <a:latin typeface="微软雅黑" pitchFamily="34" charset="-122"/>
              <a:ea typeface="微软雅黑" pitchFamily="34" charset="-122"/>
            </a:endParaRPr>
          </a:p>
        </p:txBody>
      </p:sp>
      <p:sp>
        <p:nvSpPr>
          <p:cNvPr id="1048638" name="AutoShape 23"/>
          <p:cNvSpPr>
            <a:spLocks noChangeArrowheads="1"/>
          </p:cNvSpPr>
          <p:nvPr/>
        </p:nvSpPr>
        <p:spPr bwMode="auto">
          <a:xfrm>
            <a:off x="3419872" y="1707654"/>
            <a:ext cx="2442539" cy="2352469"/>
          </a:xfrm>
          <a:prstGeom prst="diamond">
            <a:avLst/>
          </a:prstGeom>
          <a:noFill/>
          <a:ln w="190500" cmpd="thickThin">
            <a:solidFill>
              <a:srgbClr val="003466"/>
            </a:solidFill>
            <a:miter lim="800000"/>
            <a:headEnd/>
            <a:tailEnd/>
          </a:ln>
        </p:spPr>
        <p:txBody>
          <a:bodyPr wrap="none" anchor="ctr"/>
          <a:lstStyle/>
          <a:p>
            <a:pPr defTabSz="913325" fontAlgn="base">
              <a:spcBef>
                <a:spcPct val="0"/>
              </a:spcBef>
              <a:spcAft>
                <a:spcPct val="0"/>
              </a:spcAft>
            </a:pPr>
            <a:endParaRPr lang="zh-CN" altLang="en-US" kern="0">
              <a:solidFill>
                <a:srgbClr val="000000"/>
              </a:solidFill>
              <a:latin typeface="Arial" charset="0"/>
              <a:ea typeface="微软雅黑" pitchFamily="34" charset="-122"/>
            </a:endParaRPr>
          </a:p>
        </p:txBody>
      </p:sp>
      <p:sp>
        <p:nvSpPr>
          <p:cNvPr id="1048639" name="AutoShape 26"/>
          <p:cNvSpPr>
            <a:spLocks noChangeArrowheads="1"/>
          </p:cNvSpPr>
          <p:nvPr/>
        </p:nvSpPr>
        <p:spPr bwMode="auto">
          <a:xfrm>
            <a:off x="2878777" y="2435875"/>
            <a:ext cx="1015336" cy="946652"/>
          </a:xfrm>
          <a:prstGeom prst="diamond">
            <a:avLst/>
          </a:prstGeom>
          <a:noFill/>
          <a:ln w="190500" cmpd="thickThin">
            <a:solidFill>
              <a:srgbClr val="003466"/>
            </a:solidFill>
            <a:miter lim="800000"/>
            <a:headEnd/>
            <a:tailEnd/>
          </a:ln>
        </p:spPr>
        <p:txBody>
          <a:bodyPr wrap="none" anchor="ctr"/>
          <a:lstStyle/>
          <a:p>
            <a:pPr defTabSz="913325" fontAlgn="base">
              <a:spcBef>
                <a:spcPct val="0"/>
              </a:spcBef>
              <a:spcAft>
                <a:spcPct val="0"/>
              </a:spcAft>
            </a:pPr>
            <a:endParaRPr lang="zh-CN" altLang="en-US" kern="0">
              <a:solidFill>
                <a:srgbClr val="000000"/>
              </a:solidFill>
              <a:latin typeface="Arial" charset="0"/>
              <a:ea typeface="微软雅黑" pitchFamily="34" charset="-122"/>
            </a:endParaRPr>
          </a:p>
        </p:txBody>
      </p:sp>
      <p:sp>
        <p:nvSpPr>
          <p:cNvPr id="1048640" name="AutoShape 27"/>
          <p:cNvSpPr>
            <a:spLocks noChangeArrowheads="1"/>
          </p:cNvSpPr>
          <p:nvPr/>
        </p:nvSpPr>
        <p:spPr bwMode="auto">
          <a:xfrm>
            <a:off x="5384269" y="2435875"/>
            <a:ext cx="1015336" cy="946652"/>
          </a:xfrm>
          <a:prstGeom prst="diamond">
            <a:avLst/>
          </a:prstGeom>
          <a:noFill/>
          <a:ln w="190500" cmpd="thickThin">
            <a:solidFill>
              <a:srgbClr val="003466"/>
            </a:solidFill>
            <a:miter lim="800000"/>
            <a:headEnd/>
            <a:tailEnd/>
          </a:ln>
        </p:spPr>
        <p:txBody>
          <a:bodyPr wrap="none" anchor="ctr"/>
          <a:lstStyle/>
          <a:p>
            <a:pPr defTabSz="913325" fontAlgn="base">
              <a:spcBef>
                <a:spcPct val="0"/>
              </a:spcBef>
              <a:spcAft>
                <a:spcPct val="0"/>
              </a:spcAft>
            </a:pPr>
            <a:endParaRPr lang="zh-CN" altLang="en-US" kern="0">
              <a:solidFill>
                <a:srgbClr val="000000"/>
              </a:solidFill>
              <a:latin typeface="Arial" charset="0"/>
              <a:ea typeface="微软雅黑" pitchFamily="34" charset="-122"/>
            </a:endParaRPr>
          </a:p>
        </p:txBody>
      </p:sp>
      <p:pic>
        <p:nvPicPr>
          <p:cNvPr id="3" name="圖片 2">
            <a:extLst>
              <a:ext uri="{FF2B5EF4-FFF2-40B4-BE49-F238E27FC236}">
                <a16:creationId xmlns:a16="http://schemas.microsoft.com/office/drawing/2014/main" xmlns="" id="{8A08FDA2-22BC-463E-A6D7-9C55A7DA5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08" y="49328"/>
            <a:ext cx="817284" cy="73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48638"/>
                                        </p:tgtEl>
                                        <p:attrNameLst>
                                          <p:attrName>style.visibility</p:attrName>
                                        </p:attrNameLst>
                                      </p:cBhvr>
                                      <p:to>
                                        <p:strVal val="visible"/>
                                      </p:to>
                                    </p:set>
                                    <p:anim calcmode="lin" valueType="num">
                                      <p:cBhvr>
                                        <p:cTn id="7" dur="500" fill="hold"/>
                                        <p:tgtEl>
                                          <p:spTgt spid="1048638"/>
                                        </p:tgtEl>
                                        <p:attrNameLst>
                                          <p:attrName>ppt_w</p:attrName>
                                        </p:attrNameLst>
                                      </p:cBhvr>
                                      <p:tavLst>
                                        <p:tav tm="0">
                                          <p:val>
                                            <p:fltVal val="0"/>
                                          </p:val>
                                        </p:tav>
                                        <p:tav tm="100000">
                                          <p:val>
                                            <p:strVal val="#ppt_w"/>
                                          </p:val>
                                        </p:tav>
                                      </p:tavLst>
                                    </p:anim>
                                    <p:anim calcmode="lin" valueType="num">
                                      <p:cBhvr>
                                        <p:cTn id="8" dur="500" fill="hold"/>
                                        <p:tgtEl>
                                          <p:spTgt spid="10486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48639"/>
                                        </p:tgtEl>
                                        <p:attrNameLst>
                                          <p:attrName>style.visibility</p:attrName>
                                        </p:attrNameLst>
                                      </p:cBhvr>
                                      <p:to>
                                        <p:strVal val="visible"/>
                                      </p:to>
                                    </p:set>
                                    <p:anim calcmode="lin" valueType="num">
                                      <p:cBhvr additive="base">
                                        <p:cTn id="12" dur="500" fill="hold"/>
                                        <p:tgtEl>
                                          <p:spTgt spid="1048639"/>
                                        </p:tgtEl>
                                        <p:attrNameLst>
                                          <p:attrName>ppt_x</p:attrName>
                                        </p:attrNameLst>
                                      </p:cBhvr>
                                      <p:tavLst>
                                        <p:tav tm="0">
                                          <p:val>
                                            <p:strVal val="0-#ppt_w/2"/>
                                          </p:val>
                                        </p:tav>
                                        <p:tav tm="100000">
                                          <p:val>
                                            <p:strVal val="#ppt_x"/>
                                          </p:val>
                                        </p:tav>
                                      </p:tavLst>
                                    </p:anim>
                                    <p:anim calcmode="lin" valueType="num">
                                      <p:cBhvr additive="base">
                                        <p:cTn id="13" dur="500" fill="hold"/>
                                        <p:tgtEl>
                                          <p:spTgt spid="104863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48640"/>
                                        </p:tgtEl>
                                        <p:attrNameLst>
                                          <p:attrName>style.visibility</p:attrName>
                                        </p:attrNameLst>
                                      </p:cBhvr>
                                      <p:to>
                                        <p:strVal val="visible"/>
                                      </p:to>
                                    </p:set>
                                    <p:anim calcmode="lin" valueType="num">
                                      <p:cBhvr additive="base">
                                        <p:cTn id="16" dur="500" fill="hold"/>
                                        <p:tgtEl>
                                          <p:spTgt spid="1048640"/>
                                        </p:tgtEl>
                                        <p:attrNameLst>
                                          <p:attrName>ppt_x</p:attrName>
                                        </p:attrNameLst>
                                      </p:cBhvr>
                                      <p:tavLst>
                                        <p:tav tm="0">
                                          <p:val>
                                            <p:strVal val="1+#ppt_w/2"/>
                                          </p:val>
                                        </p:tav>
                                        <p:tav tm="100000">
                                          <p:val>
                                            <p:strVal val="#ppt_x"/>
                                          </p:val>
                                        </p:tav>
                                      </p:tavLst>
                                    </p:anim>
                                    <p:anim calcmode="lin" valueType="num">
                                      <p:cBhvr additive="base">
                                        <p:cTn id="17" dur="500" fill="hold"/>
                                        <p:tgtEl>
                                          <p:spTgt spid="10486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048637"/>
                                        </p:tgtEl>
                                        <p:attrNameLst>
                                          <p:attrName>style.visibility</p:attrName>
                                        </p:attrNameLst>
                                      </p:cBhvr>
                                      <p:to>
                                        <p:strVal val="visible"/>
                                      </p:to>
                                    </p:set>
                                    <p:anim calcmode="lin" valueType="num">
                                      <p:cBhvr>
                                        <p:cTn id="21" dur="500" fill="hold"/>
                                        <p:tgtEl>
                                          <p:spTgt spid="1048637"/>
                                        </p:tgtEl>
                                        <p:attrNameLst>
                                          <p:attrName>ppt_w</p:attrName>
                                        </p:attrNameLst>
                                      </p:cBhvr>
                                      <p:tavLst>
                                        <p:tav tm="0">
                                          <p:val>
                                            <p:fltVal val="0"/>
                                          </p:val>
                                        </p:tav>
                                        <p:tav tm="100000">
                                          <p:val>
                                            <p:strVal val="#ppt_w"/>
                                          </p:val>
                                        </p:tav>
                                      </p:tavLst>
                                    </p:anim>
                                    <p:anim calcmode="lin" valueType="num">
                                      <p:cBhvr>
                                        <p:cTn id="22" dur="500" fill="hold"/>
                                        <p:tgtEl>
                                          <p:spTgt spid="1048637"/>
                                        </p:tgtEl>
                                        <p:attrNameLst>
                                          <p:attrName>ppt_h</p:attrName>
                                        </p:attrNameLst>
                                      </p:cBhvr>
                                      <p:tavLst>
                                        <p:tav tm="0">
                                          <p:val>
                                            <p:fltVal val="0"/>
                                          </p:val>
                                        </p:tav>
                                        <p:tav tm="100000">
                                          <p:val>
                                            <p:strVal val="#ppt_h"/>
                                          </p:val>
                                        </p:tav>
                                      </p:tavLst>
                                    </p:anim>
                                    <p:animEffect transition="in" filter="fade">
                                      <p:cBhvr>
                                        <p:cTn id="23" dur="500"/>
                                        <p:tgtEl>
                                          <p:spTgt spid="1048637"/>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48633"/>
                                        </p:tgtEl>
                                        <p:attrNameLst>
                                          <p:attrName>style.visibility</p:attrName>
                                        </p:attrNameLst>
                                      </p:cBhvr>
                                      <p:to>
                                        <p:strVal val="visible"/>
                                      </p:to>
                                    </p:set>
                                    <p:animEffect transition="in" filter="wipe(left)">
                                      <p:cBhvr>
                                        <p:cTn id="27" dur="500"/>
                                        <p:tgtEl>
                                          <p:spTgt spid="1048633"/>
                                        </p:tgtEl>
                                      </p:cBhvr>
                                    </p:animEffect>
                                  </p:childTnLst>
                                </p:cTn>
                              </p:par>
                              <p:par>
                                <p:cTn id="28" presetID="22" presetClass="entr" presetSubtype="8" fill="hold" nodeType="withEffect">
                                  <p:stCondLst>
                                    <p:cond delay="0"/>
                                  </p:stCondLst>
                                  <p:childTnLst>
                                    <p:set>
                                      <p:cBhvr>
                                        <p:cTn id="29" dur="1" fill="hold">
                                          <p:stCondLst>
                                            <p:cond delay="0"/>
                                          </p:stCondLst>
                                        </p:cTn>
                                        <p:tgtEl>
                                          <p:spTgt spid="1048634"/>
                                        </p:tgtEl>
                                        <p:attrNameLst>
                                          <p:attrName>style.visibility</p:attrName>
                                        </p:attrNameLst>
                                      </p:cBhvr>
                                      <p:to>
                                        <p:strVal val="visible"/>
                                      </p:to>
                                    </p:set>
                                    <p:animEffect transition="in" filter="wipe(left)">
                                      <p:cBhvr>
                                        <p:cTn id="30" dur="500"/>
                                        <p:tgtEl>
                                          <p:spTgt spid="1048634"/>
                                        </p:tgtEl>
                                      </p:cBhvr>
                                    </p:animEffect>
                                  </p:childTnLst>
                                </p:cTn>
                              </p:par>
                              <p:par>
                                <p:cTn id="31" presetID="22" presetClass="entr" presetSubtype="2" fill="hold" nodeType="withEffect">
                                  <p:stCondLst>
                                    <p:cond delay="0"/>
                                  </p:stCondLst>
                                  <p:childTnLst>
                                    <p:set>
                                      <p:cBhvr>
                                        <p:cTn id="32" dur="1" fill="hold">
                                          <p:stCondLst>
                                            <p:cond delay="0"/>
                                          </p:stCondLst>
                                        </p:cTn>
                                        <p:tgtEl>
                                          <p:spTgt spid="1048635"/>
                                        </p:tgtEl>
                                        <p:attrNameLst>
                                          <p:attrName>style.visibility</p:attrName>
                                        </p:attrNameLst>
                                      </p:cBhvr>
                                      <p:to>
                                        <p:strVal val="visible"/>
                                      </p:to>
                                    </p:set>
                                    <p:animEffect transition="in" filter="wipe(right)">
                                      <p:cBhvr>
                                        <p:cTn id="33" dur="500"/>
                                        <p:tgtEl>
                                          <p:spTgt spid="1048635"/>
                                        </p:tgtEl>
                                      </p:cBhvr>
                                    </p:animEffect>
                                  </p:childTnLst>
                                </p:cTn>
                              </p:par>
                              <p:par>
                                <p:cTn id="34" presetID="22" presetClass="entr" presetSubtype="2" fill="hold" nodeType="withEffect">
                                  <p:stCondLst>
                                    <p:cond delay="0"/>
                                  </p:stCondLst>
                                  <p:childTnLst>
                                    <p:set>
                                      <p:cBhvr>
                                        <p:cTn id="35" dur="1" fill="hold">
                                          <p:stCondLst>
                                            <p:cond delay="0"/>
                                          </p:stCondLst>
                                        </p:cTn>
                                        <p:tgtEl>
                                          <p:spTgt spid="1048636"/>
                                        </p:tgtEl>
                                        <p:attrNameLst>
                                          <p:attrName>style.visibility</p:attrName>
                                        </p:attrNameLst>
                                      </p:cBhvr>
                                      <p:to>
                                        <p:strVal val="visible"/>
                                      </p:to>
                                    </p:set>
                                    <p:animEffect transition="in" filter="wipe(right)">
                                      <p:cBhvr>
                                        <p:cTn id="36" dur="500"/>
                                        <p:tgtEl>
                                          <p:spTgt spid="1048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3" grpId="0"/>
      <p:bldP spid="1048637" grpId="0"/>
      <p:bldP spid="1048638" grpId="0" animBg="1"/>
      <p:bldP spid="1048639" grpId="0" animBg="1"/>
      <p:bldP spid="10486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extBox 43"/>
          <p:cNvSpPr txBox="1">
            <a:spLocks noChangeArrowheads="1"/>
          </p:cNvSpPr>
          <p:nvPr/>
        </p:nvSpPr>
        <p:spPr bwMode="auto">
          <a:xfrm>
            <a:off x="971600" y="155654"/>
            <a:ext cx="3061030" cy="523220"/>
          </a:xfrm>
          <a:prstGeom prst="rect">
            <a:avLst/>
          </a:prstGeom>
          <a:noFill/>
          <a:ln>
            <a:noFill/>
          </a:ln>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TW" altLang="en-US" sz="2800" b="1" dirty="0">
                <a:solidFill>
                  <a:prstClr val="black">
                    <a:lumMod val="75000"/>
                    <a:lumOff val="25000"/>
                  </a:prstClr>
                </a:solidFill>
                <a:latin typeface="微软雅黑" pitchFamily="34" charset="-122"/>
              </a:rPr>
              <a:t>課程反思</a:t>
            </a:r>
            <a:endParaRPr lang="en-US" altLang="zh-CN" sz="2800" b="1" dirty="0">
              <a:solidFill>
                <a:prstClr val="black">
                  <a:lumMod val="75000"/>
                  <a:lumOff val="25000"/>
                </a:prstClr>
              </a:solidFill>
              <a:latin typeface="微软雅黑" pitchFamily="34" charset="-122"/>
            </a:endParaRPr>
          </a:p>
        </p:txBody>
      </p:sp>
      <p:sp>
        <p:nvSpPr>
          <p:cNvPr id="1048645" name="文字方塊 1"/>
          <p:cNvSpPr txBox="1"/>
          <p:nvPr/>
        </p:nvSpPr>
        <p:spPr>
          <a:xfrm>
            <a:off x="540242" y="987203"/>
            <a:ext cx="7200110" cy="1323439"/>
          </a:xfrm>
          <a:prstGeom prst="rect">
            <a:avLst/>
          </a:prstGeom>
          <a:noFill/>
        </p:spPr>
        <p:txBody>
          <a:bodyPr wrap="square" rtlCol="0">
            <a:spAutoFit/>
          </a:bodyPr>
          <a:lstStyle/>
          <a:p>
            <a:r>
              <a:rPr lang="zh-TW" altLang="en-US" sz="2000" b="1" dirty="0">
                <a:solidFill>
                  <a:schemeClr val="accent6"/>
                </a:solidFill>
                <a:latin typeface="微軟正黑體" panose="020B0604030504040204" pitchFamily="34" charset="-120"/>
                <a:ea typeface="微軟正黑體" panose="020B0604030504040204" pitchFamily="34" charset="-120"/>
              </a:rPr>
              <a:t>設計這款遊戲讓我們知道做遊戲不是那麼的簡單</a:t>
            </a:r>
            <a:r>
              <a:rPr lang="en-US" altLang="zh-TW" sz="2000" b="1" dirty="0">
                <a:solidFill>
                  <a:schemeClr val="accent6"/>
                </a:solidFill>
                <a:latin typeface="微軟正黑體" panose="020B0604030504040204" pitchFamily="34" charset="-120"/>
                <a:ea typeface="微軟正黑體" panose="020B0604030504040204" pitchFamily="34" charset="-120"/>
              </a:rPr>
              <a:t>,</a:t>
            </a:r>
            <a:r>
              <a:rPr lang="zh-TW" altLang="en-US" sz="2000" b="1" dirty="0">
                <a:solidFill>
                  <a:schemeClr val="accent6"/>
                </a:solidFill>
                <a:latin typeface="微軟正黑體" panose="020B0604030504040204" pitchFamily="34" charset="-120"/>
                <a:ea typeface="微軟正黑體" panose="020B0604030504040204" pitchFamily="34" charset="-120"/>
              </a:rPr>
              <a:t>組員們一起討論雖然有紛爭與意見不合</a:t>
            </a:r>
            <a:r>
              <a:rPr lang="en-US" altLang="zh-TW" sz="2000" b="1" dirty="0">
                <a:solidFill>
                  <a:schemeClr val="accent6"/>
                </a:solidFill>
                <a:latin typeface="微軟正黑體" panose="020B0604030504040204" pitchFamily="34" charset="-120"/>
                <a:ea typeface="微軟正黑體" panose="020B0604030504040204" pitchFamily="34" charset="-120"/>
              </a:rPr>
              <a:t>,</a:t>
            </a:r>
            <a:r>
              <a:rPr lang="zh-TW" altLang="en-US" sz="2000" b="1" dirty="0">
                <a:solidFill>
                  <a:schemeClr val="accent6"/>
                </a:solidFill>
                <a:latin typeface="微軟正黑體" panose="020B0604030504040204" pitchFamily="34" charset="-120"/>
                <a:ea typeface="微軟正黑體" panose="020B0604030504040204" pitchFamily="34" charset="-120"/>
              </a:rPr>
              <a:t>但最後還是討論出一個結果。然後做出全體都滿意的遊戲</a:t>
            </a:r>
            <a:r>
              <a:rPr lang="en-US" altLang="zh-TW" sz="2000" b="1" dirty="0">
                <a:solidFill>
                  <a:schemeClr val="accent6"/>
                </a:solidFill>
                <a:latin typeface="微軟正黑體" panose="020B0604030504040204" pitchFamily="34" charset="-120"/>
                <a:ea typeface="微軟正黑體" panose="020B0604030504040204" pitchFamily="34" charset="-120"/>
              </a:rPr>
              <a:t>,</a:t>
            </a:r>
            <a:r>
              <a:rPr lang="zh-TW" altLang="en-US" sz="2000" b="1" dirty="0">
                <a:solidFill>
                  <a:schemeClr val="accent6"/>
                </a:solidFill>
                <a:latin typeface="微軟正黑體" panose="020B0604030504040204" pitchFamily="34" charset="-120"/>
                <a:ea typeface="微軟正黑體" panose="020B0604030504040204" pitchFamily="34" charset="-120"/>
              </a:rPr>
              <a:t>再進行我們的報告</a:t>
            </a:r>
            <a:r>
              <a:rPr lang="en-US" altLang="zh-TW" sz="2000" b="1" dirty="0">
                <a:solidFill>
                  <a:schemeClr val="accent6"/>
                </a:solidFill>
                <a:latin typeface="微軟正黑體" panose="020B0604030504040204" pitchFamily="34" charset="-120"/>
                <a:ea typeface="微軟正黑體" panose="020B0604030504040204" pitchFamily="34" charset="-120"/>
              </a:rPr>
              <a:t>,</a:t>
            </a:r>
            <a:r>
              <a:rPr lang="zh-TW" altLang="en-US" sz="2000" b="1" dirty="0">
                <a:solidFill>
                  <a:schemeClr val="accent6"/>
                </a:solidFill>
                <a:latin typeface="微軟正黑體" panose="020B0604030504040204" pitchFamily="34" charset="-120"/>
                <a:ea typeface="微軟正黑體" panose="020B0604030504040204" pitchFamily="34" charset="-120"/>
              </a:rPr>
              <a:t>最後上台之後老師給我們意見要我們修改。</a:t>
            </a:r>
          </a:p>
        </p:txBody>
      </p:sp>
      <p:pic>
        <p:nvPicPr>
          <p:cNvPr id="2097163" name="圖片 2097162"/>
          <p:cNvPicPr>
            <a:picLocks/>
          </p:cNvPicPr>
          <p:nvPr/>
        </p:nvPicPr>
        <p:blipFill>
          <a:blip r:embed="rId3"/>
          <a:stretch>
            <a:fillRect/>
          </a:stretch>
        </p:blipFill>
        <p:spPr>
          <a:xfrm rot="16004362">
            <a:off x="1545417" y="2192104"/>
            <a:ext cx="1588669" cy="2485853"/>
          </a:xfrm>
          <a:prstGeom prst="rect">
            <a:avLst/>
          </a:prstGeom>
        </p:spPr>
      </p:pic>
      <p:pic>
        <p:nvPicPr>
          <p:cNvPr id="2097164" name="圖片 2097163"/>
          <p:cNvPicPr>
            <a:picLocks/>
          </p:cNvPicPr>
          <p:nvPr/>
        </p:nvPicPr>
        <p:blipFill>
          <a:blip r:embed="rId4"/>
          <a:stretch>
            <a:fillRect/>
          </a:stretch>
        </p:blipFill>
        <p:spPr>
          <a:xfrm rot="16439815">
            <a:off x="5446550" y="2079333"/>
            <a:ext cx="1532348" cy="2749276"/>
          </a:xfrm>
          <a:prstGeom prst="rect">
            <a:avLst/>
          </a:prstGeom>
        </p:spPr>
      </p:pic>
      <p:pic>
        <p:nvPicPr>
          <p:cNvPr id="2" name="圖片 1">
            <a:extLst>
              <a:ext uri="{FF2B5EF4-FFF2-40B4-BE49-F238E27FC236}">
                <a16:creationId xmlns:a16="http://schemas.microsoft.com/office/drawing/2014/main" xmlns="" id="{F9F246FA-97C1-4173-90DE-140F92A8DA8E}"/>
              </a:ext>
            </a:extLst>
          </p:cNvPr>
          <p:cNvPicPr>
            <a:picLocks noChangeAspect="1"/>
          </p:cNvPicPr>
          <p:nvPr/>
        </p:nvPicPr>
        <p:blipFill>
          <a:blip r:embed="rId5"/>
          <a:stretch>
            <a:fillRect/>
          </a:stretch>
        </p:blipFill>
        <p:spPr>
          <a:xfrm>
            <a:off x="82657" y="48424"/>
            <a:ext cx="816935" cy="737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extBox 43"/>
          <p:cNvSpPr txBox="1">
            <a:spLocks noChangeArrowheads="1"/>
          </p:cNvSpPr>
          <p:nvPr/>
        </p:nvSpPr>
        <p:spPr bwMode="auto">
          <a:xfrm>
            <a:off x="985220" y="124876"/>
            <a:ext cx="3061030" cy="584775"/>
          </a:xfrm>
          <a:prstGeom prst="rect">
            <a:avLst/>
          </a:prstGeom>
          <a:noFill/>
          <a:ln>
            <a:noFill/>
          </a:ln>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TW" altLang="en-US" sz="3200" b="1" dirty="0">
                <a:solidFill>
                  <a:prstClr val="black">
                    <a:lumMod val="75000"/>
                    <a:lumOff val="25000"/>
                  </a:prstClr>
                </a:solidFill>
                <a:latin typeface="微软雅黑" pitchFamily="34" charset="-122"/>
              </a:rPr>
              <a:t>組員分工</a:t>
            </a:r>
            <a:endParaRPr lang="en-US" altLang="zh-CN" sz="3200" b="1" dirty="0">
              <a:solidFill>
                <a:prstClr val="black">
                  <a:lumMod val="75000"/>
                  <a:lumOff val="25000"/>
                </a:prstClr>
              </a:solidFill>
              <a:latin typeface="微软雅黑" pitchFamily="34" charset="-122"/>
            </a:endParaRPr>
          </a:p>
        </p:txBody>
      </p:sp>
      <p:sp>
        <p:nvSpPr>
          <p:cNvPr id="1048650" name="菱形 35"/>
          <p:cNvSpPr/>
          <p:nvPr/>
        </p:nvSpPr>
        <p:spPr>
          <a:xfrm>
            <a:off x="5730875" y="1276350"/>
            <a:ext cx="2873375" cy="2874963"/>
          </a:xfrm>
          <a:prstGeom prst="diamond">
            <a:avLst/>
          </a:prstGeom>
          <a:solidFill>
            <a:sysClr val="window" lastClr="FFFFFF">
              <a:lumMod val="75000"/>
            </a:sysClr>
          </a:solidFill>
          <a:ln w="10795" cap="flat" cmpd="sng" algn="ctr">
            <a:noFill/>
            <a:prstDash val="solid"/>
          </a:ln>
          <a:effectLst/>
        </p:spPr>
        <p:txBody>
          <a:bodyPr anchor="ctr"/>
          <a:lstStyle/>
          <a:p>
            <a:pPr algn="ctr"/>
            <a:endParaRPr lang="zh-CN" altLang="en-US" kern="0">
              <a:solidFill>
                <a:prstClr val="white"/>
              </a:solidFill>
              <a:latin typeface=""/>
            </a:endParaRPr>
          </a:p>
        </p:txBody>
      </p:sp>
      <p:grpSp>
        <p:nvGrpSpPr>
          <p:cNvPr id="50" name="组合 36"/>
          <p:cNvGrpSpPr/>
          <p:nvPr/>
        </p:nvGrpSpPr>
        <p:grpSpPr bwMode="auto">
          <a:xfrm>
            <a:off x="6086475" y="1633538"/>
            <a:ext cx="2160588" cy="2160587"/>
            <a:chOff x="5649081" y="1491629"/>
            <a:chExt cx="2160240" cy="2160240"/>
          </a:xfrm>
        </p:grpSpPr>
        <p:sp>
          <p:nvSpPr>
            <p:cNvPr id="1048651" name="菱形 37"/>
            <p:cNvSpPr/>
            <p:nvPr/>
          </p:nvSpPr>
          <p:spPr>
            <a:xfrm>
              <a:off x="5649081" y="1491629"/>
              <a:ext cx="2160240" cy="2160240"/>
            </a:xfrm>
            <a:prstGeom prst="diamond">
              <a:avLst/>
            </a:prstGeom>
            <a:solidFill>
              <a:sysClr val="window" lastClr="FFFFFF">
                <a:lumMod val="50000"/>
              </a:sysClr>
            </a:solidFill>
            <a:ln w="10795" cap="flat" cmpd="sng" algn="ctr">
              <a:noFill/>
              <a:prstDash val="solid"/>
            </a:ln>
            <a:effectLst/>
          </p:spPr>
          <p:txBody>
            <a:bodyPr anchor="ctr"/>
            <a:lstStyle/>
            <a:p>
              <a:pPr algn="ctr"/>
              <a:endParaRPr lang="zh-CN" altLang="en-US" kern="0">
                <a:solidFill>
                  <a:prstClr val="white"/>
                </a:solidFill>
                <a:latin typeface=""/>
              </a:endParaRPr>
            </a:p>
          </p:txBody>
        </p:sp>
        <p:sp>
          <p:nvSpPr>
            <p:cNvPr id="1048652" name="Freeform 37"/>
            <p:cNvSpPr>
              <a:spLocks noEditPoints="1"/>
            </p:cNvSpPr>
            <p:nvPr/>
          </p:nvSpPr>
          <p:spPr bwMode="auto">
            <a:xfrm>
              <a:off x="6444208" y="2280268"/>
              <a:ext cx="701089" cy="582961"/>
            </a:xfrm>
            <a:custGeom>
              <a:avLst/>
              <a:gdLst>
                <a:gd name="T0" fmla="*/ 2147483647 w 309"/>
                <a:gd name="T1" fmla="*/ 0 h 257"/>
                <a:gd name="T2" fmla="*/ 2147483647 w 309"/>
                <a:gd name="T3" fmla="*/ 2147483647 h 257"/>
                <a:gd name="T4" fmla="*/ 2147483647 w 309"/>
                <a:gd name="T5" fmla="*/ 2147483647 h 257"/>
                <a:gd name="T6" fmla="*/ 2147483647 w 309"/>
                <a:gd name="T7" fmla="*/ 2147483647 h 257"/>
                <a:gd name="T8" fmla="*/ 2147483647 w 309"/>
                <a:gd name="T9" fmla="*/ 2147483647 h 257"/>
                <a:gd name="T10" fmla="*/ 2147483647 w 309"/>
                <a:gd name="T11" fmla="*/ 2147483647 h 257"/>
                <a:gd name="T12" fmla="*/ 2147483647 w 309"/>
                <a:gd name="T13" fmla="*/ 2147483647 h 257"/>
                <a:gd name="T14" fmla="*/ 2147483647 w 309"/>
                <a:gd name="T15" fmla="*/ 2147483647 h 257"/>
                <a:gd name="T16" fmla="*/ 2147483647 w 309"/>
                <a:gd name="T17" fmla="*/ 2147483647 h 257"/>
                <a:gd name="T18" fmla="*/ 2147483647 w 309"/>
                <a:gd name="T19" fmla="*/ 2147483647 h 257"/>
                <a:gd name="T20" fmla="*/ 2147483647 w 309"/>
                <a:gd name="T21" fmla="*/ 2147483647 h 257"/>
                <a:gd name="T22" fmla="*/ 2147483647 w 309"/>
                <a:gd name="T23" fmla="*/ 2147483647 h 257"/>
                <a:gd name="T24" fmla="*/ 2147483647 w 309"/>
                <a:gd name="T25" fmla="*/ 2147483647 h 257"/>
                <a:gd name="T26" fmla="*/ 2147483647 w 309"/>
                <a:gd name="T27" fmla="*/ 2147483647 h 257"/>
                <a:gd name="T28" fmla="*/ 2147483647 w 309"/>
                <a:gd name="T29" fmla="*/ 2147483647 h 257"/>
                <a:gd name="T30" fmla="*/ 2147483647 w 309"/>
                <a:gd name="T31" fmla="*/ 2147483647 h 257"/>
                <a:gd name="T32" fmla="*/ 2147483647 w 309"/>
                <a:gd name="T33" fmla="*/ 2147483647 h 257"/>
                <a:gd name="T34" fmla="*/ 2147483647 w 309"/>
                <a:gd name="T35" fmla="*/ 2147483647 h 257"/>
                <a:gd name="T36" fmla="*/ 2147483647 w 309"/>
                <a:gd name="T37" fmla="*/ 2147483647 h 257"/>
                <a:gd name="T38" fmla="*/ 2147483647 w 309"/>
                <a:gd name="T39" fmla="*/ 2147483647 h 257"/>
                <a:gd name="T40" fmla="*/ 2147483647 w 309"/>
                <a:gd name="T41" fmla="*/ 2147483647 h 257"/>
                <a:gd name="T42" fmla="*/ 2147483647 w 309"/>
                <a:gd name="T43" fmla="*/ 2147483647 h 257"/>
                <a:gd name="T44" fmla="*/ 2147483647 w 309"/>
                <a:gd name="T45" fmla="*/ 2147483647 h 257"/>
                <a:gd name="T46" fmla="*/ 2147483647 w 309"/>
                <a:gd name="T47" fmla="*/ 2147483647 h 257"/>
                <a:gd name="T48" fmla="*/ 2147483647 w 309"/>
                <a:gd name="T49" fmla="*/ 2147483647 h 257"/>
                <a:gd name="T50" fmla="*/ 2147483647 w 309"/>
                <a:gd name="T51" fmla="*/ 2147483647 h 257"/>
                <a:gd name="T52" fmla="*/ 2147483647 w 309"/>
                <a:gd name="T53" fmla="*/ 2147483647 h 257"/>
                <a:gd name="T54" fmla="*/ 2147483647 w 309"/>
                <a:gd name="T55" fmla="*/ 2147483647 h 257"/>
                <a:gd name="T56" fmla="*/ 2147483647 w 309"/>
                <a:gd name="T57" fmla="*/ 2147483647 h 257"/>
                <a:gd name="T58" fmla="*/ 2147483647 w 309"/>
                <a:gd name="T59" fmla="*/ 2147483647 h 257"/>
                <a:gd name="T60" fmla="*/ 2147483647 w 309"/>
                <a:gd name="T61" fmla="*/ 2147483647 h 257"/>
                <a:gd name="T62" fmla="*/ 2147483647 w 309"/>
                <a:gd name="T63" fmla="*/ 2147483647 h 257"/>
                <a:gd name="T64" fmla="*/ 2147483647 w 309"/>
                <a:gd name="T65" fmla="*/ 2147483647 h 257"/>
                <a:gd name="T66" fmla="*/ 2147483647 w 309"/>
                <a:gd name="T67" fmla="*/ 2147483647 h 257"/>
                <a:gd name="T68" fmla="*/ 2147483647 w 309"/>
                <a:gd name="T69" fmla="*/ 2147483647 h 257"/>
                <a:gd name="T70" fmla="*/ 2147483647 w 309"/>
                <a:gd name="T71" fmla="*/ 2147483647 h 257"/>
                <a:gd name="T72" fmla="*/ 0 w 309"/>
                <a:gd name="T73" fmla="*/ 2147483647 h 257"/>
                <a:gd name="T74" fmla="*/ 2147483647 w 309"/>
                <a:gd name="T75" fmla="*/ 2147483647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9"/>
                <a:gd name="T115" fmla="*/ 0 h 257"/>
                <a:gd name="T116" fmla="*/ 309 w 309"/>
                <a:gd name="T117" fmla="*/ 257 h 2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ysClr val="window" lastClr="FFFFFF"/>
            </a:solid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grpSp>
      <p:grpSp>
        <p:nvGrpSpPr>
          <p:cNvPr id="51" name="组合 39"/>
          <p:cNvGrpSpPr/>
          <p:nvPr/>
        </p:nvGrpSpPr>
        <p:grpSpPr bwMode="auto">
          <a:xfrm>
            <a:off x="5730875" y="1282700"/>
            <a:ext cx="1150938" cy="1152525"/>
            <a:chOff x="5292080" y="1139949"/>
            <a:chExt cx="1152128" cy="1152128"/>
          </a:xfrm>
        </p:grpSpPr>
        <p:sp>
          <p:nvSpPr>
            <p:cNvPr id="1048653" name="椭圆 40"/>
            <p:cNvSpPr/>
            <p:nvPr/>
          </p:nvSpPr>
          <p:spPr>
            <a:xfrm>
              <a:off x="5292080" y="1139949"/>
              <a:ext cx="1152128" cy="1152128"/>
            </a:xfrm>
            <a:prstGeom prst="ellipse">
              <a:avLst/>
            </a:prstGeom>
            <a:solidFill>
              <a:srgbClr val="003466"/>
            </a:solidFill>
            <a:ln w="10795" cap="flat" cmpd="sng" algn="ctr">
              <a:noFill/>
              <a:prstDash val="solid"/>
            </a:ln>
            <a:effectLst/>
          </p:spPr>
          <p:txBody>
            <a:bodyPr anchor="ctr"/>
            <a:lstStyle/>
            <a:p>
              <a:pPr algn="ctr"/>
              <a:endParaRPr lang="zh-CN" altLang="en-US" kern="0">
                <a:solidFill>
                  <a:prstClr val="white"/>
                </a:solidFill>
                <a:latin typeface=""/>
              </a:endParaRPr>
            </a:p>
          </p:txBody>
        </p:sp>
        <p:sp>
          <p:nvSpPr>
            <p:cNvPr id="1048654" name="Freeform 42"/>
            <p:cNvSpPr>
              <a:spLocks noChangeAspect="1" noEditPoints="1"/>
            </p:cNvSpPr>
            <p:nvPr/>
          </p:nvSpPr>
          <p:spPr bwMode="auto">
            <a:xfrm>
              <a:off x="5629237" y="1424413"/>
              <a:ext cx="455894" cy="583200"/>
            </a:xfrm>
            <a:custGeom>
              <a:avLst/>
              <a:gdLst>
                <a:gd name="T0" fmla="*/ 2147483647 w 224"/>
                <a:gd name="T1" fmla="*/ 2147483647 h 287"/>
                <a:gd name="T2" fmla="*/ 2147483647 w 224"/>
                <a:gd name="T3" fmla="*/ 2147483647 h 287"/>
                <a:gd name="T4" fmla="*/ 2147483647 w 224"/>
                <a:gd name="T5" fmla="*/ 2147483647 h 287"/>
                <a:gd name="T6" fmla="*/ 0 w 224"/>
                <a:gd name="T7" fmla="*/ 2147483647 h 287"/>
                <a:gd name="T8" fmla="*/ 2147483647 w 224"/>
                <a:gd name="T9" fmla="*/ 2147483647 h 287"/>
                <a:gd name="T10" fmla="*/ 2147483647 w 224"/>
                <a:gd name="T11" fmla="*/ 2147483647 h 287"/>
                <a:gd name="T12" fmla="*/ 2147483647 w 224"/>
                <a:gd name="T13" fmla="*/ 2147483647 h 287"/>
                <a:gd name="T14" fmla="*/ 2147483647 w 224"/>
                <a:gd name="T15" fmla="*/ 2147483647 h 287"/>
                <a:gd name="T16" fmla="*/ 2147483647 w 224"/>
                <a:gd name="T17" fmla="*/ 2147483647 h 287"/>
                <a:gd name="T18" fmla="*/ 2147483647 w 224"/>
                <a:gd name="T19" fmla="*/ 2147483647 h 287"/>
                <a:gd name="T20" fmla="*/ 2147483647 w 224"/>
                <a:gd name="T21" fmla="*/ 2147483647 h 287"/>
                <a:gd name="T22" fmla="*/ 2147483647 w 224"/>
                <a:gd name="T23" fmla="*/ 2147483647 h 287"/>
                <a:gd name="T24" fmla="*/ 2147483647 w 224"/>
                <a:gd name="T25" fmla="*/ 2147483647 h 287"/>
                <a:gd name="T26" fmla="*/ 2147483647 w 224"/>
                <a:gd name="T27" fmla="*/ 2147483647 h 287"/>
                <a:gd name="T28" fmla="*/ 2147483647 w 224"/>
                <a:gd name="T29" fmla="*/ 2147483647 h 287"/>
                <a:gd name="T30" fmla="*/ 2147483647 w 224"/>
                <a:gd name="T31" fmla="*/ 2147483647 h 287"/>
                <a:gd name="T32" fmla="*/ 2147483647 w 224"/>
                <a:gd name="T33" fmla="*/ 2147483647 h 287"/>
                <a:gd name="T34" fmla="*/ 2147483647 w 224"/>
                <a:gd name="T35" fmla="*/ 2147483647 h 287"/>
                <a:gd name="T36" fmla="*/ 2147483647 w 224"/>
                <a:gd name="T37" fmla="*/ 2147483647 h 287"/>
                <a:gd name="T38" fmla="*/ 2147483647 w 224"/>
                <a:gd name="T39" fmla="*/ 2147483647 h 287"/>
                <a:gd name="T40" fmla="*/ 2147483647 w 224"/>
                <a:gd name="T41" fmla="*/ 2147483647 h 287"/>
                <a:gd name="T42" fmla="*/ 2147483647 w 224"/>
                <a:gd name="T43" fmla="*/ 2147483647 h 287"/>
                <a:gd name="T44" fmla="*/ 2147483647 w 224"/>
                <a:gd name="T45" fmla="*/ 2147483647 h 287"/>
                <a:gd name="T46" fmla="*/ 2147483647 w 224"/>
                <a:gd name="T47" fmla="*/ 2147483647 h 287"/>
                <a:gd name="T48" fmla="*/ 2147483647 w 224"/>
                <a:gd name="T49" fmla="*/ 2147483647 h 287"/>
                <a:gd name="T50" fmla="*/ 2147483647 w 224"/>
                <a:gd name="T51" fmla="*/ 2147483647 h 287"/>
                <a:gd name="T52" fmla="*/ 2147483647 w 224"/>
                <a:gd name="T53" fmla="*/ 2147483647 h 287"/>
                <a:gd name="T54" fmla="*/ 2147483647 w 224"/>
                <a:gd name="T55" fmla="*/ 2147483647 h 287"/>
                <a:gd name="T56" fmla="*/ 2147483647 w 224"/>
                <a:gd name="T57" fmla="*/ 2147483647 h 287"/>
                <a:gd name="T58" fmla="*/ 2147483647 w 224"/>
                <a:gd name="T59" fmla="*/ 2147483647 h 287"/>
                <a:gd name="T60" fmla="*/ 2147483647 w 224"/>
                <a:gd name="T61" fmla="*/ 2147483647 h 287"/>
                <a:gd name="T62" fmla="*/ 2147483647 w 224"/>
                <a:gd name="T63" fmla="*/ 2147483647 h 287"/>
                <a:gd name="T64" fmla="*/ 2147483647 w 224"/>
                <a:gd name="T65" fmla="*/ 2147483647 h 287"/>
                <a:gd name="T66" fmla="*/ 2147483647 w 224"/>
                <a:gd name="T67" fmla="*/ 2147483647 h 287"/>
                <a:gd name="T68" fmla="*/ 2147483647 w 224"/>
                <a:gd name="T69" fmla="*/ 2147483647 h 287"/>
                <a:gd name="T70" fmla="*/ 2147483647 w 224"/>
                <a:gd name="T71" fmla="*/ 2147483647 h 287"/>
                <a:gd name="T72" fmla="*/ 2147483647 w 224"/>
                <a:gd name="T73" fmla="*/ 2147483647 h 287"/>
                <a:gd name="T74" fmla="*/ 2147483647 w 224"/>
                <a:gd name="T75" fmla="*/ 2147483647 h 287"/>
                <a:gd name="T76" fmla="*/ 2147483647 w 224"/>
                <a:gd name="T77" fmla="*/ 2147483647 h 287"/>
                <a:gd name="T78" fmla="*/ 2147483647 w 224"/>
                <a:gd name="T79" fmla="*/ 2147483647 h 287"/>
                <a:gd name="T80" fmla="*/ 2147483647 w 224"/>
                <a:gd name="T81" fmla="*/ 2147483647 h 287"/>
                <a:gd name="T82" fmla="*/ 2147483647 w 224"/>
                <a:gd name="T83" fmla="*/ 2147483647 h 287"/>
                <a:gd name="T84" fmla="*/ 2147483647 w 224"/>
                <a:gd name="T85" fmla="*/ 2147483647 h 287"/>
                <a:gd name="T86" fmla="*/ 2147483647 w 224"/>
                <a:gd name="T87" fmla="*/ 2147483647 h 287"/>
                <a:gd name="T88" fmla="*/ 2147483647 w 224"/>
                <a:gd name="T89" fmla="*/ 2147483647 h 287"/>
                <a:gd name="T90" fmla="*/ 2147483647 w 224"/>
                <a:gd name="T91" fmla="*/ 2147483647 h 287"/>
                <a:gd name="T92" fmla="*/ 2147483647 w 224"/>
                <a:gd name="T93" fmla="*/ 2147483647 h 287"/>
                <a:gd name="T94" fmla="*/ 2147483647 w 224"/>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4"/>
                <a:gd name="T145" fmla="*/ 0 h 287"/>
                <a:gd name="T146" fmla="*/ 224 w 224"/>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ysClr val="window" lastClr="FFFFFF"/>
            </a:solid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grpSp>
      <p:sp>
        <p:nvSpPr>
          <p:cNvPr id="1048655" name="椭圆 43"/>
          <p:cNvSpPr/>
          <p:nvPr/>
        </p:nvSpPr>
        <p:spPr bwMode="auto">
          <a:xfrm>
            <a:off x="395537" y="1028871"/>
            <a:ext cx="512088" cy="523220"/>
          </a:xfrm>
          <a:prstGeom prst="ellipse">
            <a:avLst/>
          </a:prstGeom>
          <a:solidFill>
            <a:srgbClr val="003466"/>
          </a:solidFill>
          <a:ln w="10795" cap="flat" cmpd="sng" algn="ctr">
            <a:noFill/>
            <a:prstDash val="solid"/>
          </a:ln>
          <a:effectLst/>
        </p:spPr>
        <p:txBody>
          <a:bodyPr anchor="ctr"/>
          <a:lstStyle/>
          <a:p>
            <a:pPr algn="ctr"/>
            <a:r>
              <a:rPr lang="zh-CN" altLang="en-US" kern="0">
                <a:solidFill>
                  <a:prstClr val="white"/>
                </a:solidFill>
                <a:latin typeface=""/>
              </a:rPr>
              <a:t>組長</a:t>
            </a:r>
            <a:endParaRPr lang="zh-CN" altLang="en-US" kern="0" dirty="0">
              <a:solidFill>
                <a:prstClr val="white"/>
              </a:solidFill>
              <a:latin typeface=""/>
            </a:endParaRPr>
          </a:p>
        </p:txBody>
      </p:sp>
      <p:grpSp>
        <p:nvGrpSpPr>
          <p:cNvPr id="52" name="组合 45"/>
          <p:cNvGrpSpPr/>
          <p:nvPr/>
        </p:nvGrpSpPr>
        <p:grpSpPr bwMode="auto">
          <a:xfrm>
            <a:off x="7361238" y="2930525"/>
            <a:ext cx="1152525" cy="1152525"/>
            <a:chOff x="6923881" y="2787774"/>
            <a:chExt cx="1152128" cy="1152128"/>
          </a:xfrm>
        </p:grpSpPr>
        <p:sp>
          <p:nvSpPr>
            <p:cNvPr id="1048656" name="椭圆 46"/>
            <p:cNvSpPr/>
            <p:nvPr/>
          </p:nvSpPr>
          <p:spPr>
            <a:xfrm>
              <a:off x="6923881" y="2787774"/>
              <a:ext cx="1152128" cy="1152128"/>
            </a:xfrm>
            <a:prstGeom prst="ellipse">
              <a:avLst/>
            </a:prstGeom>
            <a:solidFill>
              <a:srgbClr val="003466"/>
            </a:solidFill>
            <a:ln w="10795" cap="flat" cmpd="sng" algn="ctr">
              <a:noFill/>
              <a:prstDash val="solid"/>
            </a:ln>
            <a:effectLst/>
          </p:spPr>
          <p:txBody>
            <a:bodyPr anchor="ctr"/>
            <a:lstStyle/>
            <a:p>
              <a:pPr algn="ctr"/>
              <a:endParaRPr lang="zh-CN" altLang="en-US" kern="0">
                <a:solidFill>
                  <a:prstClr val="white"/>
                </a:solidFill>
                <a:latin typeface=""/>
              </a:endParaRPr>
            </a:p>
          </p:txBody>
        </p:sp>
        <p:grpSp>
          <p:nvGrpSpPr>
            <p:cNvPr id="53" name="组合 70"/>
            <p:cNvGrpSpPr/>
            <p:nvPr/>
          </p:nvGrpSpPr>
          <p:grpSpPr bwMode="auto">
            <a:xfrm>
              <a:off x="7162685" y="3062938"/>
              <a:ext cx="674520" cy="583200"/>
              <a:chOff x="4848315" y="2995479"/>
              <a:chExt cx="674520" cy="583200"/>
            </a:xfrm>
          </p:grpSpPr>
          <p:sp>
            <p:nvSpPr>
              <p:cNvPr id="1048657" name="Freeform 52"/>
              <p:cNvSpPr>
                <a:spLocks noEditPoints="1"/>
              </p:cNvSpPr>
              <p:nvPr/>
            </p:nvSpPr>
            <p:spPr bwMode="auto">
              <a:xfrm>
                <a:off x="4963503" y="3243495"/>
                <a:ext cx="456598" cy="250091"/>
              </a:xfrm>
              <a:custGeom>
                <a:avLst/>
                <a:gdLst>
                  <a:gd name="T0" fmla="*/ 2147483647 w 186"/>
                  <a:gd name="T1" fmla="*/ 2147483647 h 102"/>
                  <a:gd name="T2" fmla="*/ 2147483647 w 186"/>
                  <a:gd name="T3" fmla="*/ 2147483647 h 102"/>
                  <a:gd name="T4" fmla="*/ 2147483647 w 186"/>
                  <a:gd name="T5" fmla="*/ 2147483647 h 102"/>
                  <a:gd name="T6" fmla="*/ 2147483647 w 186"/>
                  <a:gd name="T7" fmla="*/ 2147483647 h 102"/>
                  <a:gd name="T8" fmla="*/ 2147483647 w 186"/>
                  <a:gd name="T9" fmla="*/ 2147483647 h 102"/>
                  <a:gd name="T10" fmla="*/ 2147483647 w 186"/>
                  <a:gd name="T11" fmla="*/ 2147483647 h 102"/>
                  <a:gd name="T12" fmla="*/ 2147483647 w 186"/>
                  <a:gd name="T13" fmla="*/ 2147483647 h 102"/>
                  <a:gd name="T14" fmla="*/ 2147483647 w 186"/>
                  <a:gd name="T15" fmla="*/ 2147483647 h 102"/>
                  <a:gd name="T16" fmla="*/ 2147483647 w 186"/>
                  <a:gd name="T17" fmla="*/ 2147483647 h 102"/>
                  <a:gd name="T18" fmla="*/ 2147483647 w 186"/>
                  <a:gd name="T19" fmla="*/ 2147483647 h 102"/>
                  <a:gd name="T20" fmla="*/ 2147483647 w 186"/>
                  <a:gd name="T21" fmla="*/ 2147483647 h 102"/>
                  <a:gd name="T22" fmla="*/ 2147483647 w 186"/>
                  <a:gd name="T23" fmla="*/ 2147483647 h 102"/>
                  <a:gd name="T24" fmla="*/ 2147483647 w 186"/>
                  <a:gd name="T25" fmla="*/ 2147483647 h 102"/>
                  <a:gd name="T26" fmla="*/ 2147483647 w 186"/>
                  <a:gd name="T27" fmla="*/ 2147483647 h 102"/>
                  <a:gd name="T28" fmla="*/ 2147483647 w 186"/>
                  <a:gd name="T29" fmla="*/ 2147483647 h 102"/>
                  <a:gd name="T30" fmla="*/ 2147483647 w 186"/>
                  <a:gd name="T31" fmla="*/ 2147483647 h 102"/>
                  <a:gd name="T32" fmla="*/ 2147483647 w 186"/>
                  <a:gd name="T33" fmla="*/ 2147483647 h 102"/>
                  <a:gd name="T34" fmla="*/ 2147483647 w 186"/>
                  <a:gd name="T35" fmla="*/ 2147483647 h 102"/>
                  <a:gd name="T36" fmla="*/ 2147483647 w 186"/>
                  <a:gd name="T37" fmla="*/ 2147483647 h 102"/>
                  <a:gd name="T38" fmla="*/ 2147483647 w 186"/>
                  <a:gd name="T39" fmla="*/ 2147483647 h 102"/>
                  <a:gd name="T40" fmla="*/ 2147483647 w 186"/>
                  <a:gd name="T41" fmla="*/ 2147483647 h 102"/>
                  <a:gd name="T42" fmla="*/ 2147483647 w 186"/>
                  <a:gd name="T43" fmla="*/ 2147483647 h 102"/>
                  <a:gd name="T44" fmla="*/ 2147483647 w 186"/>
                  <a:gd name="T45" fmla="*/ 2147483647 h 102"/>
                  <a:gd name="T46" fmla="*/ 2147483647 w 186"/>
                  <a:gd name="T47" fmla="*/ 2147483647 h 102"/>
                  <a:gd name="T48" fmla="*/ 2147483647 w 186"/>
                  <a:gd name="T49" fmla="*/ 2147483647 h 102"/>
                  <a:gd name="T50" fmla="*/ 2147483647 w 186"/>
                  <a:gd name="T51" fmla="*/ 2147483647 h 102"/>
                  <a:gd name="T52" fmla="*/ 2147483647 w 186"/>
                  <a:gd name="T53" fmla="*/ 2147483647 h 102"/>
                  <a:gd name="T54" fmla="*/ 2147483647 w 186"/>
                  <a:gd name="T55" fmla="*/ 2147483647 h 102"/>
                  <a:gd name="T56" fmla="*/ 2147483647 w 186"/>
                  <a:gd name="T57" fmla="*/ 2147483647 h 102"/>
                  <a:gd name="T58" fmla="*/ 2147483647 w 186"/>
                  <a:gd name="T59" fmla="*/ 2147483647 h 102"/>
                  <a:gd name="T60" fmla="*/ 2147483647 w 186"/>
                  <a:gd name="T61" fmla="*/ 2147483647 h 102"/>
                  <a:gd name="T62" fmla="*/ 2147483647 w 186"/>
                  <a:gd name="T63" fmla="*/ 2147483647 h 102"/>
                  <a:gd name="T64" fmla="*/ 2147483647 w 186"/>
                  <a:gd name="T65" fmla="*/ 2147483647 h 102"/>
                  <a:gd name="T66" fmla="*/ 2147483647 w 186"/>
                  <a:gd name="T67" fmla="*/ 2147483647 h 102"/>
                  <a:gd name="T68" fmla="*/ 2147483647 w 186"/>
                  <a:gd name="T69" fmla="*/ 2147483647 h 102"/>
                  <a:gd name="T70" fmla="*/ 2147483647 w 186"/>
                  <a:gd name="T71" fmla="*/ 2147483647 h 102"/>
                  <a:gd name="T72" fmla="*/ 2147483647 w 186"/>
                  <a:gd name="T73" fmla="*/ 2147483647 h 102"/>
                  <a:gd name="T74" fmla="*/ 2147483647 w 186"/>
                  <a:gd name="T75" fmla="*/ 2147483647 h 102"/>
                  <a:gd name="T76" fmla="*/ 2147483647 w 186"/>
                  <a:gd name="T77" fmla="*/ 2147483647 h 102"/>
                  <a:gd name="T78" fmla="*/ 2147483647 w 186"/>
                  <a:gd name="T79" fmla="*/ 2147483647 h 102"/>
                  <a:gd name="T80" fmla="*/ 2147483647 w 186"/>
                  <a:gd name="T81" fmla="*/ 2147483647 h 102"/>
                  <a:gd name="T82" fmla="*/ 2147483647 w 186"/>
                  <a:gd name="T83" fmla="*/ 2147483647 h 102"/>
                  <a:gd name="T84" fmla="*/ 2147483647 w 186"/>
                  <a:gd name="T85" fmla="*/ 2147483647 h 102"/>
                  <a:gd name="T86" fmla="*/ 2147483647 w 186"/>
                  <a:gd name="T87" fmla="*/ 2147483647 h 102"/>
                  <a:gd name="T88" fmla="*/ 0 w 186"/>
                  <a:gd name="T89" fmla="*/ 2147483647 h 102"/>
                  <a:gd name="T90" fmla="*/ 2147483647 w 186"/>
                  <a:gd name="T91" fmla="*/ 2147483647 h 102"/>
                  <a:gd name="T92" fmla="*/ 2147483647 w 186"/>
                  <a:gd name="T93" fmla="*/ 2147483647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6"/>
                  <a:gd name="T142" fmla="*/ 0 h 102"/>
                  <a:gd name="T143" fmla="*/ 186 w 186"/>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ysClr val="window" lastClr="FFFFFF"/>
              </a:solid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sp>
            <p:nvSpPr>
              <p:cNvPr id="1048658" name="Freeform 53"/>
              <p:cNvSpPr>
                <a:spLocks noEditPoints="1"/>
              </p:cNvSpPr>
              <p:nvPr/>
            </p:nvSpPr>
            <p:spPr bwMode="auto">
              <a:xfrm>
                <a:off x="4848315" y="2995479"/>
                <a:ext cx="674520" cy="583200"/>
              </a:xfrm>
              <a:custGeom>
                <a:avLst/>
                <a:gdLst>
                  <a:gd name="T0" fmla="*/ 2147483647 w 275"/>
                  <a:gd name="T1" fmla="*/ 2147483647 h 238"/>
                  <a:gd name="T2" fmla="*/ 2147483647 w 275"/>
                  <a:gd name="T3" fmla="*/ 2147483647 h 238"/>
                  <a:gd name="T4" fmla="*/ 2147483647 w 275"/>
                  <a:gd name="T5" fmla="*/ 2147483647 h 238"/>
                  <a:gd name="T6" fmla="*/ 2147483647 w 275"/>
                  <a:gd name="T7" fmla="*/ 2147483647 h 238"/>
                  <a:gd name="T8" fmla="*/ 2147483647 w 275"/>
                  <a:gd name="T9" fmla="*/ 2147483647 h 238"/>
                  <a:gd name="T10" fmla="*/ 2147483647 w 275"/>
                  <a:gd name="T11" fmla="*/ 0 h 238"/>
                  <a:gd name="T12" fmla="*/ 2147483647 w 275"/>
                  <a:gd name="T13" fmla="*/ 0 h 238"/>
                  <a:gd name="T14" fmla="*/ 2147483647 w 275"/>
                  <a:gd name="T15" fmla="*/ 2147483647 h 238"/>
                  <a:gd name="T16" fmla="*/ 2147483647 w 275"/>
                  <a:gd name="T17" fmla="*/ 2147483647 h 238"/>
                  <a:gd name="T18" fmla="*/ 2147483647 w 275"/>
                  <a:gd name="T19" fmla="*/ 2147483647 h 238"/>
                  <a:gd name="T20" fmla="*/ 2147483647 w 275"/>
                  <a:gd name="T21" fmla="*/ 2147483647 h 238"/>
                  <a:gd name="T22" fmla="*/ 2147483647 w 275"/>
                  <a:gd name="T23" fmla="*/ 2147483647 h 238"/>
                  <a:gd name="T24" fmla="*/ 0 w 275"/>
                  <a:gd name="T25" fmla="*/ 2147483647 h 238"/>
                  <a:gd name="T26" fmla="*/ 0 w 275"/>
                  <a:gd name="T27" fmla="*/ 2147483647 h 238"/>
                  <a:gd name="T28" fmla="*/ 2147483647 w 275"/>
                  <a:gd name="T29" fmla="*/ 2147483647 h 238"/>
                  <a:gd name="T30" fmla="*/ 2147483647 w 275"/>
                  <a:gd name="T31" fmla="*/ 2147483647 h 238"/>
                  <a:gd name="T32" fmla="*/ 2147483647 w 275"/>
                  <a:gd name="T33" fmla="*/ 2147483647 h 238"/>
                  <a:gd name="T34" fmla="*/ 2147483647 w 275"/>
                  <a:gd name="T35" fmla="*/ 2147483647 h 238"/>
                  <a:gd name="T36" fmla="*/ 2147483647 w 275"/>
                  <a:gd name="T37" fmla="*/ 2147483647 h 238"/>
                  <a:gd name="T38" fmla="*/ 2147483647 w 275"/>
                  <a:gd name="T39" fmla="*/ 2147483647 h 238"/>
                  <a:gd name="T40" fmla="*/ 2147483647 w 275"/>
                  <a:gd name="T41" fmla="*/ 2147483647 h 238"/>
                  <a:gd name="T42" fmla="*/ 2147483647 w 275"/>
                  <a:gd name="T43" fmla="*/ 2147483647 h 238"/>
                  <a:gd name="T44" fmla="*/ 2147483647 w 275"/>
                  <a:gd name="T45" fmla="*/ 2147483647 h 238"/>
                  <a:gd name="T46" fmla="*/ 2147483647 w 275"/>
                  <a:gd name="T47" fmla="*/ 2147483647 h 238"/>
                  <a:gd name="T48" fmla="*/ 2147483647 w 275"/>
                  <a:gd name="T49" fmla="*/ 2147483647 h 238"/>
                  <a:gd name="T50" fmla="*/ 2147483647 w 275"/>
                  <a:gd name="T51" fmla="*/ 2147483647 h 238"/>
                  <a:gd name="T52" fmla="*/ 2147483647 w 275"/>
                  <a:gd name="T53" fmla="*/ 2147483647 h 238"/>
                  <a:gd name="T54" fmla="*/ 2147483647 w 275"/>
                  <a:gd name="T55" fmla="*/ 2147483647 h 238"/>
                  <a:gd name="T56" fmla="*/ 2147483647 w 275"/>
                  <a:gd name="T57" fmla="*/ 2147483647 h 238"/>
                  <a:gd name="T58" fmla="*/ 2147483647 w 275"/>
                  <a:gd name="T59" fmla="*/ 2147483647 h 238"/>
                  <a:gd name="T60" fmla="*/ 2147483647 w 275"/>
                  <a:gd name="T61" fmla="*/ 2147483647 h 238"/>
                  <a:gd name="T62" fmla="*/ 2147483647 w 275"/>
                  <a:gd name="T63" fmla="*/ 2147483647 h 238"/>
                  <a:gd name="T64" fmla="*/ 2147483647 w 275"/>
                  <a:gd name="T65" fmla="*/ 2147483647 h 238"/>
                  <a:gd name="T66" fmla="*/ 2147483647 w 275"/>
                  <a:gd name="T67" fmla="*/ 2147483647 h 238"/>
                  <a:gd name="T68" fmla="*/ 2147483647 w 275"/>
                  <a:gd name="T69" fmla="*/ 2147483647 h 238"/>
                  <a:gd name="T70" fmla="*/ 2147483647 w 275"/>
                  <a:gd name="T71" fmla="*/ 2147483647 h 238"/>
                  <a:gd name="T72" fmla="*/ 2147483647 w 275"/>
                  <a:gd name="T73" fmla="*/ 2147483647 h 238"/>
                  <a:gd name="T74" fmla="*/ 2147483647 w 275"/>
                  <a:gd name="T75" fmla="*/ 2147483647 h 238"/>
                  <a:gd name="T76" fmla="*/ 2147483647 w 275"/>
                  <a:gd name="T77" fmla="*/ 2147483647 h 238"/>
                  <a:gd name="T78" fmla="*/ 2147483647 w 275"/>
                  <a:gd name="T79" fmla="*/ 2147483647 h 238"/>
                  <a:gd name="T80" fmla="*/ 2147483647 w 275"/>
                  <a:gd name="T81" fmla="*/ 2147483647 h 238"/>
                  <a:gd name="T82" fmla="*/ 2147483647 w 275"/>
                  <a:gd name="T83" fmla="*/ 2147483647 h 238"/>
                  <a:gd name="T84" fmla="*/ 2147483647 w 275"/>
                  <a:gd name="T85" fmla="*/ 2147483647 h 238"/>
                  <a:gd name="T86" fmla="*/ 2147483647 w 275"/>
                  <a:gd name="T87" fmla="*/ 2147483647 h 238"/>
                  <a:gd name="T88" fmla="*/ 2147483647 w 275"/>
                  <a:gd name="T89" fmla="*/ 2147483647 h 238"/>
                  <a:gd name="T90" fmla="*/ 2147483647 w 275"/>
                  <a:gd name="T91" fmla="*/ 2147483647 h 238"/>
                  <a:gd name="T92" fmla="*/ 2147483647 w 275"/>
                  <a:gd name="T93" fmla="*/ 2147483647 h 2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238"/>
                  <a:gd name="T143" fmla="*/ 275 w 275"/>
                  <a:gd name="T144" fmla="*/ 238 h 2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ysClr val="window" lastClr="FFFFFF"/>
              </a:solid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grpSp>
      </p:grpSp>
      <p:grpSp>
        <p:nvGrpSpPr>
          <p:cNvPr id="54" name="组合 50"/>
          <p:cNvGrpSpPr/>
          <p:nvPr/>
        </p:nvGrpSpPr>
        <p:grpSpPr bwMode="auto">
          <a:xfrm>
            <a:off x="7361238" y="1282700"/>
            <a:ext cx="1152525" cy="1152525"/>
            <a:chOff x="6923881" y="1139949"/>
            <a:chExt cx="1152128" cy="1152128"/>
          </a:xfrm>
        </p:grpSpPr>
        <p:sp>
          <p:nvSpPr>
            <p:cNvPr id="1048659" name="椭圆 51"/>
            <p:cNvSpPr/>
            <p:nvPr/>
          </p:nvSpPr>
          <p:spPr>
            <a:xfrm>
              <a:off x="6923881" y="1139949"/>
              <a:ext cx="1152128" cy="1152128"/>
            </a:xfrm>
            <a:prstGeom prst="ellipse">
              <a:avLst/>
            </a:prstGeom>
            <a:solidFill>
              <a:srgbClr val="003466"/>
            </a:solidFill>
            <a:ln w="10795" cap="flat" cmpd="sng" algn="ctr">
              <a:noFill/>
              <a:prstDash val="solid"/>
            </a:ln>
            <a:effectLst/>
          </p:spPr>
          <p:txBody>
            <a:bodyPr anchor="ctr"/>
            <a:lstStyle/>
            <a:p>
              <a:pPr algn="ctr"/>
              <a:endParaRPr lang="zh-CN" altLang="en-US" kern="0">
                <a:solidFill>
                  <a:prstClr val="white"/>
                </a:solidFill>
                <a:latin typeface=""/>
              </a:endParaRPr>
            </a:p>
          </p:txBody>
        </p:sp>
        <p:sp>
          <p:nvSpPr>
            <p:cNvPr id="1048660" name="Freeform 21"/>
            <p:cNvSpPr>
              <a:spLocks noChangeAspect="1" noEditPoints="1"/>
            </p:cNvSpPr>
            <p:nvPr/>
          </p:nvSpPr>
          <p:spPr bwMode="auto">
            <a:xfrm>
              <a:off x="7177642" y="1415320"/>
              <a:ext cx="621073" cy="583200"/>
            </a:xfrm>
            <a:custGeom>
              <a:avLst/>
              <a:gdLst>
                <a:gd name="T0" fmla="*/ 2147483647 w 243"/>
                <a:gd name="T1" fmla="*/ 0 h 228"/>
                <a:gd name="T2" fmla="*/ 2147483647 w 243"/>
                <a:gd name="T3" fmla="*/ 2147483647 h 228"/>
                <a:gd name="T4" fmla="*/ 2147483647 w 243"/>
                <a:gd name="T5" fmla="*/ 2147483647 h 228"/>
                <a:gd name="T6" fmla="*/ 2147483647 w 243"/>
                <a:gd name="T7" fmla="*/ 2147483647 h 228"/>
                <a:gd name="T8" fmla="*/ 2147483647 w 243"/>
                <a:gd name="T9" fmla="*/ 2147483647 h 228"/>
                <a:gd name="T10" fmla="*/ 2147483647 w 243"/>
                <a:gd name="T11" fmla="*/ 2147483647 h 228"/>
                <a:gd name="T12" fmla="*/ 2147483647 w 243"/>
                <a:gd name="T13" fmla="*/ 2147483647 h 228"/>
                <a:gd name="T14" fmla="*/ 2147483647 w 243"/>
                <a:gd name="T15" fmla="*/ 2147483647 h 228"/>
                <a:gd name="T16" fmla="*/ 2147483647 w 243"/>
                <a:gd name="T17" fmla="*/ 2147483647 h 228"/>
                <a:gd name="T18" fmla="*/ 2147483647 w 243"/>
                <a:gd name="T19" fmla="*/ 2147483647 h 228"/>
                <a:gd name="T20" fmla="*/ 2147483647 w 243"/>
                <a:gd name="T21" fmla="*/ 2147483647 h 228"/>
                <a:gd name="T22" fmla="*/ 0 w 243"/>
                <a:gd name="T23" fmla="*/ 2147483647 h 228"/>
                <a:gd name="T24" fmla="*/ 2147483647 w 243"/>
                <a:gd name="T25" fmla="*/ 0 h 228"/>
                <a:gd name="T26" fmla="*/ 2147483647 w 243"/>
                <a:gd name="T27" fmla="*/ 2147483647 h 228"/>
                <a:gd name="T28" fmla="*/ 2147483647 w 243"/>
                <a:gd name="T29" fmla="*/ 2147483647 h 228"/>
                <a:gd name="T30" fmla="*/ 2147483647 w 243"/>
                <a:gd name="T31" fmla="*/ 2147483647 h 228"/>
                <a:gd name="T32" fmla="*/ 2147483647 w 243"/>
                <a:gd name="T33" fmla="*/ 2147483647 h 228"/>
                <a:gd name="T34" fmla="*/ 2147483647 w 243"/>
                <a:gd name="T35" fmla="*/ 2147483647 h 228"/>
                <a:gd name="T36" fmla="*/ 2147483647 w 243"/>
                <a:gd name="T37" fmla="*/ 2147483647 h 228"/>
                <a:gd name="T38" fmla="*/ 2147483647 w 243"/>
                <a:gd name="T39" fmla="*/ 2147483647 h 228"/>
                <a:gd name="T40" fmla="*/ 2147483647 w 243"/>
                <a:gd name="T41" fmla="*/ 2147483647 h 228"/>
                <a:gd name="T42" fmla="*/ 2147483647 w 243"/>
                <a:gd name="T43" fmla="*/ 2147483647 h 228"/>
                <a:gd name="T44" fmla="*/ 2147483647 w 243"/>
                <a:gd name="T45" fmla="*/ 2147483647 h 228"/>
                <a:gd name="T46" fmla="*/ 2147483647 w 243"/>
                <a:gd name="T47" fmla="*/ 2147483647 h 228"/>
                <a:gd name="T48" fmla="*/ 2147483647 w 243"/>
                <a:gd name="T49" fmla="*/ 2147483647 h 228"/>
                <a:gd name="T50" fmla="*/ 2147483647 w 243"/>
                <a:gd name="T51" fmla="*/ 2147483647 h 228"/>
                <a:gd name="T52" fmla="*/ 2147483647 w 243"/>
                <a:gd name="T53" fmla="*/ 2147483647 h 228"/>
                <a:gd name="T54" fmla="*/ 2147483647 w 243"/>
                <a:gd name="T55" fmla="*/ 2147483647 h 228"/>
                <a:gd name="T56" fmla="*/ 2147483647 w 243"/>
                <a:gd name="T57" fmla="*/ 2147483647 h 228"/>
                <a:gd name="T58" fmla="*/ 2147483647 w 243"/>
                <a:gd name="T59" fmla="*/ 2147483647 h 228"/>
                <a:gd name="T60" fmla="*/ 2147483647 w 243"/>
                <a:gd name="T61" fmla="*/ 2147483647 h 228"/>
                <a:gd name="T62" fmla="*/ 2147483647 w 243"/>
                <a:gd name="T63" fmla="*/ 2147483647 h 228"/>
                <a:gd name="T64" fmla="*/ 2147483647 w 243"/>
                <a:gd name="T65" fmla="*/ 2147483647 h 228"/>
                <a:gd name="T66" fmla="*/ 2147483647 w 243"/>
                <a:gd name="T67" fmla="*/ 2147483647 h 228"/>
                <a:gd name="T68" fmla="*/ 2147483647 w 243"/>
                <a:gd name="T69" fmla="*/ 2147483647 h 228"/>
                <a:gd name="T70" fmla="*/ 2147483647 w 243"/>
                <a:gd name="T71" fmla="*/ 2147483647 h 228"/>
                <a:gd name="T72" fmla="*/ 2147483647 w 243"/>
                <a:gd name="T73" fmla="*/ 2147483647 h 228"/>
                <a:gd name="T74" fmla="*/ 2147483647 w 243"/>
                <a:gd name="T75" fmla="*/ 2147483647 h 228"/>
                <a:gd name="T76" fmla="*/ 2147483647 w 243"/>
                <a:gd name="T77" fmla="*/ 2147483647 h 228"/>
                <a:gd name="T78" fmla="*/ 2147483647 w 243"/>
                <a:gd name="T79" fmla="*/ 2147483647 h 228"/>
                <a:gd name="T80" fmla="*/ 2147483647 w 243"/>
                <a:gd name="T81" fmla="*/ 2147483647 h 228"/>
                <a:gd name="T82" fmla="*/ 2147483647 w 243"/>
                <a:gd name="T83" fmla="*/ 2147483647 h 228"/>
                <a:gd name="T84" fmla="*/ 2147483647 w 243"/>
                <a:gd name="T85" fmla="*/ 2147483647 h 228"/>
                <a:gd name="T86" fmla="*/ 2147483647 w 243"/>
                <a:gd name="T87" fmla="*/ 2147483647 h 228"/>
                <a:gd name="T88" fmla="*/ 2147483647 w 243"/>
                <a:gd name="T89" fmla="*/ 2147483647 h 228"/>
                <a:gd name="T90" fmla="*/ 2147483647 w 243"/>
                <a:gd name="T91" fmla="*/ 2147483647 h 228"/>
                <a:gd name="T92" fmla="*/ 2147483647 w 243"/>
                <a:gd name="T93" fmla="*/ 2147483647 h 228"/>
                <a:gd name="T94" fmla="*/ 2147483647 w 243"/>
                <a:gd name="T95" fmla="*/ 2147483647 h 228"/>
                <a:gd name="T96" fmla="*/ 2147483647 w 243"/>
                <a:gd name="T97" fmla="*/ 2147483647 h 228"/>
                <a:gd name="T98" fmla="*/ 2147483647 w 243"/>
                <a:gd name="T99" fmla="*/ 2147483647 h 228"/>
                <a:gd name="T100" fmla="*/ 2147483647 w 243"/>
                <a:gd name="T101" fmla="*/ 2147483647 h 228"/>
                <a:gd name="T102" fmla="*/ 2147483647 w 243"/>
                <a:gd name="T103" fmla="*/ 2147483647 h 228"/>
                <a:gd name="T104" fmla="*/ 2147483647 w 243"/>
                <a:gd name="T105" fmla="*/ 2147483647 h 228"/>
                <a:gd name="T106" fmla="*/ 2147483647 w 243"/>
                <a:gd name="T107" fmla="*/ 2147483647 h 228"/>
                <a:gd name="T108" fmla="*/ 2147483647 w 243"/>
                <a:gd name="T109" fmla="*/ 2147483647 h 228"/>
                <a:gd name="T110" fmla="*/ 2147483647 w 243"/>
                <a:gd name="T111" fmla="*/ 2147483647 h 228"/>
                <a:gd name="T112" fmla="*/ 2147483647 w 243"/>
                <a:gd name="T113" fmla="*/ 2147483647 h 228"/>
                <a:gd name="T114" fmla="*/ 2147483647 w 243"/>
                <a:gd name="T115" fmla="*/ 2147483647 h 228"/>
                <a:gd name="T116" fmla="*/ 2147483647 w 243"/>
                <a:gd name="T117" fmla="*/ 2147483647 h 228"/>
                <a:gd name="T118" fmla="*/ 2147483647 w 243"/>
                <a:gd name="T119" fmla="*/ 2147483647 h 228"/>
                <a:gd name="T120" fmla="*/ 2147483647 w 243"/>
                <a:gd name="T121" fmla="*/ 2147483647 h 228"/>
                <a:gd name="T122" fmla="*/ 2147483647 w 243"/>
                <a:gd name="T123" fmla="*/ 2147483647 h 228"/>
                <a:gd name="T124" fmla="*/ 2147483647 w 243"/>
                <a:gd name="T125" fmla="*/ 2147483647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3"/>
                <a:gd name="T190" fmla="*/ 0 h 228"/>
                <a:gd name="T191" fmla="*/ 243 w 243"/>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ysClr val="window" lastClr="FFFFFF"/>
            </a:solidFill>
            <a:ln w="9525">
              <a:noFill/>
              <a:round/>
              <a:headEnd/>
              <a:tailEnd/>
            </a:ln>
          </p:spPr>
          <p:txBody>
            <a:bodyPr/>
            <a:lstStyle/>
            <a:p>
              <a:pPr fontAlgn="base">
                <a:spcBef>
                  <a:spcPct val="0"/>
                </a:spcBef>
                <a:spcAft>
                  <a:spcPct val="0"/>
                </a:spcAft>
              </a:pPr>
              <a:endParaRPr lang="zh-CN" altLang="en-US" kern="0">
                <a:solidFill>
                  <a:prstClr val="black"/>
                </a:solidFill>
                <a:latin typeface="Arial" charset="0"/>
              </a:endParaRPr>
            </a:p>
          </p:txBody>
        </p:sp>
      </p:grpSp>
      <p:sp>
        <p:nvSpPr>
          <p:cNvPr id="1048661" name="椭圆 43"/>
          <p:cNvSpPr/>
          <p:nvPr/>
        </p:nvSpPr>
        <p:spPr bwMode="auto">
          <a:xfrm>
            <a:off x="395537" y="2039049"/>
            <a:ext cx="504055" cy="501480"/>
          </a:xfrm>
          <a:prstGeom prst="ellipse">
            <a:avLst/>
          </a:prstGeom>
          <a:solidFill>
            <a:srgbClr val="003466"/>
          </a:solidFill>
          <a:ln w="10795" cap="flat" cmpd="sng" algn="ctr">
            <a:noFill/>
            <a:prstDash val="solid"/>
          </a:ln>
          <a:effectLst/>
        </p:spPr>
        <p:txBody>
          <a:bodyPr anchor="ctr"/>
          <a:lstStyle/>
          <a:p>
            <a:pPr algn="ctr"/>
            <a:r>
              <a:rPr lang="zh-TW" altLang="en-US" sz="1600" kern="0" dirty="0">
                <a:solidFill>
                  <a:prstClr val="white"/>
                </a:solidFill>
                <a:latin typeface=""/>
              </a:rPr>
              <a:t>組員</a:t>
            </a:r>
            <a:endParaRPr lang="zh-CN" altLang="en-US" sz="1600" kern="0" dirty="0">
              <a:solidFill>
                <a:prstClr val="white"/>
              </a:solidFill>
              <a:latin typeface=""/>
            </a:endParaRPr>
          </a:p>
        </p:txBody>
      </p:sp>
      <p:sp>
        <p:nvSpPr>
          <p:cNvPr id="1048662" name="文字方塊 1"/>
          <p:cNvSpPr txBox="1"/>
          <p:nvPr/>
        </p:nvSpPr>
        <p:spPr>
          <a:xfrm>
            <a:off x="971600" y="1105597"/>
            <a:ext cx="1804368" cy="461665"/>
          </a:xfrm>
          <a:prstGeom prst="rect">
            <a:avLst/>
          </a:prstGeom>
          <a:noFill/>
        </p:spPr>
        <p:txBody>
          <a:bodyPr wrap="square" rtlCol="0">
            <a:spAutoFit/>
          </a:bodyPr>
          <a:lstStyle/>
          <a:p>
            <a:r>
              <a:rPr lang="zh-TW" altLang="en-US" dirty="0"/>
              <a:t> </a:t>
            </a:r>
            <a:r>
              <a:rPr lang="zh-TW" altLang="en-US" sz="2400" b="1" dirty="0">
                <a:solidFill>
                  <a:schemeClr val="accent6"/>
                </a:solidFill>
                <a:latin typeface="微軟正黑體" panose="020B0604030504040204" pitchFamily="34" charset="-120"/>
                <a:ea typeface="微軟正黑體" panose="020B0604030504040204" pitchFamily="34" charset="-120"/>
              </a:rPr>
              <a:t>許庭瑄 </a:t>
            </a:r>
            <a:r>
              <a:rPr lang="en-US" altLang="zh-TW" sz="2400" b="1" dirty="0">
                <a:solidFill>
                  <a:schemeClr val="accent6"/>
                </a:solidFill>
                <a:latin typeface="微軟正黑體" panose="020B0604030504040204" pitchFamily="34" charset="-120"/>
                <a:ea typeface="微軟正黑體" panose="020B0604030504040204" pitchFamily="34" charset="-120"/>
              </a:rPr>
              <a:t>31</a:t>
            </a:r>
            <a:endParaRPr lang="zh-TW" altLang="en-US" sz="2400" b="1" dirty="0">
              <a:solidFill>
                <a:schemeClr val="accent6"/>
              </a:solidFill>
              <a:latin typeface="微軟正黑體" panose="020B0604030504040204" pitchFamily="34" charset="-120"/>
              <a:ea typeface="微軟正黑體" panose="020B0604030504040204" pitchFamily="34" charset="-120"/>
            </a:endParaRPr>
          </a:p>
        </p:txBody>
      </p:sp>
      <p:sp>
        <p:nvSpPr>
          <p:cNvPr id="1048663" name="文字方塊 4"/>
          <p:cNvSpPr txBox="1"/>
          <p:nvPr/>
        </p:nvSpPr>
        <p:spPr>
          <a:xfrm>
            <a:off x="1059821" y="2082029"/>
            <a:ext cx="4860163" cy="1846659"/>
          </a:xfrm>
          <a:prstGeom prst="rect">
            <a:avLst/>
          </a:prstGeom>
          <a:noFill/>
        </p:spPr>
        <p:txBody>
          <a:bodyPr wrap="square" rtlCol="0">
            <a:spAutoFit/>
          </a:bodyPr>
          <a:lstStyle/>
          <a:p>
            <a:r>
              <a:rPr lang="zh-TW" altLang="en-US" b="1" dirty="0">
                <a:solidFill>
                  <a:schemeClr val="accent6"/>
                </a:solidFill>
                <a:latin typeface="微軟正黑體" panose="020B0604030504040204" pitchFamily="34" charset="-120"/>
                <a:ea typeface="微軟正黑體" panose="020B0604030504040204" pitchFamily="34" charset="-120"/>
              </a:rPr>
              <a:t>陳佳薇</a:t>
            </a:r>
            <a:r>
              <a:rPr lang="en-US" altLang="en-US" b="1" dirty="0">
                <a:solidFill>
                  <a:schemeClr val="accent6"/>
                </a:solidFill>
                <a:latin typeface="微軟正黑體" panose="020B0604030504040204" pitchFamily="34" charset="-120"/>
                <a:ea typeface="微軟正黑體" panose="020B0604030504040204" pitchFamily="34" charset="-120"/>
              </a:rPr>
              <a:t>13  </a:t>
            </a:r>
            <a:r>
              <a:rPr lang="zh-TW" altLang="en-US" b="1" dirty="0">
                <a:solidFill>
                  <a:schemeClr val="accent6"/>
                </a:solidFill>
                <a:latin typeface="微軟正黑體" panose="020B0604030504040204" pitchFamily="34" charset="-120"/>
                <a:ea typeface="微軟正黑體" panose="020B0604030504040204" pitchFamily="34" charset="-120"/>
              </a:rPr>
              <a:t>沈堤雁 </a:t>
            </a:r>
            <a:r>
              <a:rPr lang="en-US" altLang="zh-TW" b="1" dirty="0">
                <a:solidFill>
                  <a:schemeClr val="accent6"/>
                </a:solidFill>
                <a:latin typeface="微軟正黑體" panose="020B0604030504040204" pitchFamily="34" charset="-120"/>
                <a:ea typeface="微軟正黑體" panose="020B0604030504040204" pitchFamily="34" charset="-120"/>
              </a:rPr>
              <a:t>29 </a:t>
            </a:r>
            <a:r>
              <a:rPr lang="zh-TW" altLang="en-US" b="1" dirty="0">
                <a:solidFill>
                  <a:schemeClr val="accent6"/>
                </a:solidFill>
                <a:latin typeface="微軟正黑體" panose="020B0604030504040204" pitchFamily="34" charset="-120"/>
                <a:ea typeface="微軟正黑體" panose="020B0604030504040204" pitchFamily="34" charset="-120"/>
              </a:rPr>
              <a:t>（</a:t>
            </a:r>
            <a:r>
              <a:rPr lang="zh-TW" altLang="en-US" sz="2000" b="1" dirty="0">
                <a:solidFill>
                  <a:schemeClr val="accent6"/>
                </a:solidFill>
                <a:latin typeface="微軟正黑體" panose="020B0604030504040204" pitchFamily="34" charset="-120"/>
                <a:ea typeface="微軟正黑體" panose="020B0604030504040204" pitchFamily="34" charset="-120"/>
              </a:rPr>
              <a:t>上台報告</a:t>
            </a:r>
            <a:r>
              <a:rPr lang="en-US" altLang="zh-TW" b="1" dirty="0">
                <a:solidFill>
                  <a:schemeClr val="accent6"/>
                </a:solidFill>
                <a:latin typeface="微軟正黑體" panose="020B0604030504040204" pitchFamily="34" charset="-120"/>
                <a:ea typeface="微軟正黑體" panose="020B0604030504040204" pitchFamily="34" charset="-120"/>
              </a:rPr>
              <a:t>)</a:t>
            </a:r>
            <a:endParaRPr lang="en-US" altLang="zh-TW" b="1" dirty="0"/>
          </a:p>
          <a:p>
            <a:endParaRPr lang="en-US" altLang="zh-TW" b="1" dirty="0">
              <a:solidFill>
                <a:schemeClr val="accent6"/>
              </a:solidFill>
              <a:latin typeface="微軟正黑體" panose="020B0604030504040204" pitchFamily="34" charset="-120"/>
              <a:ea typeface="微軟正黑體" panose="020B0604030504040204" pitchFamily="34" charset="-120"/>
            </a:endParaRPr>
          </a:p>
          <a:p>
            <a:r>
              <a:rPr lang="zh-TW" altLang="en-US" b="1" dirty="0">
                <a:solidFill>
                  <a:schemeClr val="accent6"/>
                </a:solidFill>
                <a:latin typeface="微軟正黑體" panose="020B0604030504040204" pitchFamily="34" charset="-120"/>
                <a:ea typeface="微軟正黑體" panose="020B0604030504040204" pitchFamily="34" charset="-120"/>
              </a:rPr>
              <a:t>林思萱 </a:t>
            </a:r>
            <a:r>
              <a:rPr lang="en-US" altLang="zh-TW" b="1" dirty="0">
                <a:solidFill>
                  <a:schemeClr val="accent6"/>
                </a:solidFill>
                <a:latin typeface="微軟正黑體" panose="020B0604030504040204" pitchFamily="34" charset="-120"/>
                <a:ea typeface="微軟正黑體" panose="020B0604030504040204" pitchFamily="34" charset="-120"/>
              </a:rPr>
              <a:t>36 </a:t>
            </a:r>
            <a:r>
              <a:rPr lang="zh-TW" altLang="en-US" b="1" dirty="0">
                <a:solidFill>
                  <a:schemeClr val="accent6"/>
                </a:solidFill>
                <a:latin typeface="微軟正黑體" panose="020B0604030504040204" pitchFamily="34" charset="-120"/>
                <a:ea typeface="微軟正黑體" panose="020B0604030504040204" pitchFamily="34" charset="-120"/>
              </a:rPr>
              <a:t> 林孟潔 </a:t>
            </a:r>
            <a:r>
              <a:rPr lang="en-US" altLang="zh-TW" b="1" dirty="0">
                <a:solidFill>
                  <a:schemeClr val="accent6"/>
                </a:solidFill>
                <a:latin typeface="微軟正黑體" panose="020B0604030504040204" pitchFamily="34" charset="-120"/>
                <a:ea typeface="微軟正黑體" panose="020B0604030504040204" pitchFamily="34" charset="-120"/>
              </a:rPr>
              <a:t>18</a:t>
            </a:r>
            <a:r>
              <a:rPr lang="zh-TW" altLang="en-US" b="1" dirty="0">
                <a:solidFill>
                  <a:schemeClr val="accent6"/>
                </a:solidFill>
                <a:latin typeface="微軟正黑體" panose="020B0604030504040204" pitchFamily="34" charset="-120"/>
                <a:ea typeface="微軟正黑體" panose="020B0604030504040204" pitchFamily="34" charset="-120"/>
              </a:rPr>
              <a:t> （</a:t>
            </a:r>
            <a:r>
              <a:rPr lang="zh-TW" altLang="en-US" sz="2000" b="1" dirty="0">
                <a:solidFill>
                  <a:schemeClr val="accent6"/>
                </a:solidFill>
                <a:latin typeface="微軟正黑體" panose="020B0604030504040204" pitchFamily="34" charset="-120"/>
                <a:ea typeface="微軟正黑體" panose="020B0604030504040204" pitchFamily="34" charset="-120"/>
              </a:rPr>
              <a:t>製作</a:t>
            </a:r>
            <a:r>
              <a:rPr lang="en-US" altLang="zh-TW" sz="2000" b="1" dirty="0">
                <a:solidFill>
                  <a:schemeClr val="accent6"/>
                </a:solidFill>
                <a:latin typeface="微軟正黑體" panose="020B0604030504040204" pitchFamily="34" charset="-120"/>
                <a:ea typeface="微軟正黑體" panose="020B0604030504040204" pitchFamily="34" charset="-120"/>
              </a:rPr>
              <a:t>PPT </a:t>
            </a:r>
            <a:r>
              <a:rPr lang="en-US" altLang="zh-TW" b="1" dirty="0">
                <a:solidFill>
                  <a:schemeClr val="accent6"/>
                </a:solidFill>
                <a:latin typeface="微軟正黑體" panose="020B0604030504040204" pitchFamily="34" charset="-120"/>
                <a:ea typeface="微軟正黑體" panose="020B0604030504040204" pitchFamily="34" charset="-120"/>
              </a:rPr>
              <a:t>)</a:t>
            </a:r>
          </a:p>
          <a:p>
            <a:endParaRPr lang="en-US" altLang="zh-TW" b="1" dirty="0">
              <a:solidFill>
                <a:schemeClr val="accent6"/>
              </a:solidFill>
              <a:latin typeface="微軟正黑體" panose="020B0604030504040204" pitchFamily="34" charset="-120"/>
              <a:ea typeface="微軟正黑體" panose="020B0604030504040204" pitchFamily="34" charset="-120"/>
            </a:endParaRPr>
          </a:p>
          <a:p>
            <a:r>
              <a:rPr lang="zh-TW" altLang="en-US" b="1" dirty="0">
                <a:solidFill>
                  <a:schemeClr val="accent6"/>
                </a:solidFill>
                <a:latin typeface="微軟正黑體" panose="020B0604030504040204" pitchFamily="34" charset="-120"/>
                <a:ea typeface="微軟正黑體" panose="020B0604030504040204" pitchFamily="34" charset="-120"/>
              </a:rPr>
              <a:t>鄭馨鈴</a:t>
            </a:r>
            <a:r>
              <a:rPr lang="en-US" altLang="en-US" b="1" dirty="0">
                <a:solidFill>
                  <a:schemeClr val="accent6"/>
                </a:solidFill>
                <a:latin typeface="微軟正黑體" panose="020B0604030504040204" pitchFamily="34" charset="-120"/>
                <a:ea typeface="微軟正黑體" panose="020B0604030504040204" pitchFamily="34" charset="-120"/>
              </a:rPr>
              <a:t>1  </a:t>
            </a:r>
            <a:r>
              <a:rPr lang="zh-TW" altLang="en-US" b="1" dirty="0">
                <a:solidFill>
                  <a:schemeClr val="accent6"/>
                </a:solidFill>
                <a:latin typeface="微軟正黑體" panose="020B0604030504040204" pitchFamily="34" charset="-120"/>
                <a:ea typeface="微軟正黑體" panose="020B0604030504040204" pitchFamily="34" charset="-120"/>
              </a:rPr>
              <a:t>許庭瑄 </a:t>
            </a:r>
            <a:r>
              <a:rPr lang="en-US" altLang="zh-TW" b="1" dirty="0">
                <a:solidFill>
                  <a:schemeClr val="accent6"/>
                </a:solidFill>
                <a:latin typeface="微軟正黑體" panose="020B0604030504040204" pitchFamily="34" charset="-120"/>
                <a:ea typeface="微軟正黑體" panose="020B0604030504040204" pitchFamily="34" charset="-120"/>
              </a:rPr>
              <a:t>31 </a:t>
            </a:r>
            <a:r>
              <a:rPr lang="zh-TW" altLang="en-US" b="1" dirty="0">
                <a:solidFill>
                  <a:schemeClr val="accent6"/>
                </a:solidFill>
                <a:latin typeface="微軟正黑體" panose="020B0604030504040204" pitchFamily="34" charset="-120"/>
                <a:ea typeface="微軟正黑體" panose="020B0604030504040204" pitchFamily="34" charset="-120"/>
              </a:rPr>
              <a:t>余潔 </a:t>
            </a:r>
            <a:r>
              <a:rPr lang="en-US" altLang="zh-TW" b="1" dirty="0">
                <a:solidFill>
                  <a:schemeClr val="accent6"/>
                </a:solidFill>
                <a:latin typeface="微軟正黑體" panose="020B0604030504040204" pitchFamily="34" charset="-120"/>
                <a:ea typeface="微軟正黑體" panose="020B0604030504040204" pitchFamily="34" charset="-120"/>
              </a:rPr>
              <a:t>12</a:t>
            </a:r>
            <a:r>
              <a:rPr lang="zh-TW" altLang="en-US" b="1" dirty="0">
                <a:solidFill>
                  <a:schemeClr val="accent6"/>
                </a:solidFill>
                <a:latin typeface="微軟正黑體" panose="020B0604030504040204" pitchFamily="34" charset="-120"/>
                <a:ea typeface="微軟正黑體" panose="020B0604030504040204" pitchFamily="34" charset="-120"/>
              </a:rPr>
              <a:t>（</a:t>
            </a:r>
            <a:r>
              <a:rPr lang="zh-TW" altLang="en-US" sz="2000" b="1" dirty="0">
                <a:solidFill>
                  <a:schemeClr val="accent6"/>
                </a:solidFill>
                <a:latin typeface="微軟正黑體" panose="020B0604030504040204" pitchFamily="34" charset="-120"/>
                <a:ea typeface="微軟正黑體" panose="020B0604030504040204" pitchFamily="34" charset="-120"/>
              </a:rPr>
              <a:t>製作遊戲道具</a:t>
            </a:r>
            <a:r>
              <a:rPr lang="en-US" altLang="zh-TW" b="1" dirty="0">
                <a:solidFill>
                  <a:schemeClr val="accent6"/>
                </a:solidFill>
                <a:latin typeface="微軟正黑體" panose="020B0604030504040204" pitchFamily="34" charset="-120"/>
                <a:ea typeface="微軟正黑體" panose="020B0604030504040204" pitchFamily="34" charset="-120"/>
              </a:rPr>
              <a:t>)</a:t>
            </a:r>
            <a:endParaRPr lang="zh-CN" altLang="en-US" b="1" dirty="0"/>
          </a:p>
          <a:p>
            <a:endParaRPr lang="zh-TW" altLang="en-US" dirty="0">
              <a:latin typeface="新細明體-ExtB" panose="02020500000000000000" pitchFamily="18" charset="-120"/>
              <a:ea typeface="新細明體-ExtB" panose="02020500000000000000" pitchFamily="18" charset="-120"/>
            </a:endParaRPr>
          </a:p>
        </p:txBody>
      </p:sp>
      <p:pic>
        <p:nvPicPr>
          <p:cNvPr id="2" name="圖片 1">
            <a:extLst>
              <a:ext uri="{FF2B5EF4-FFF2-40B4-BE49-F238E27FC236}">
                <a16:creationId xmlns:a16="http://schemas.microsoft.com/office/drawing/2014/main" xmlns="" id="{C992C37A-FEB9-48A2-8F6C-6B205BAE4A8C}"/>
              </a:ext>
            </a:extLst>
          </p:cNvPr>
          <p:cNvPicPr>
            <a:picLocks noChangeAspect="1"/>
          </p:cNvPicPr>
          <p:nvPr/>
        </p:nvPicPr>
        <p:blipFill>
          <a:blip r:embed="rId3"/>
          <a:stretch>
            <a:fillRect/>
          </a:stretch>
        </p:blipFill>
        <p:spPr>
          <a:xfrm>
            <a:off x="82657" y="48424"/>
            <a:ext cx="816935" cy="7376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8650"/>
                                        </p:tgtEl>
                                        <p:attrNameLst>
                                          <p:attrName>style.visibility</p:attrName>
                                        </p:attrNameLst>
                                      </p:cBhvr>
                                      <p:to>
                                        <p:strVal val="visible"/>
                                      </p:to>
                                    </p:set>
                                    <p:anim calcmode="lin" valueType="num">
                                      <p:cBhvr>
                                        <p:cTn id="7" dur="400" fill="hold"/>
                                        <p:tgtEl>
                                          <p:spTgt spid="1048650"/>
                                        </p:tgtEl>
                                        <p:attrNameLst>
                                          <p:attrName>ppt_w</p:attrName>
                                        </p:attrNameLst>
                                      </p:cBhvr>
                                      <p:tavLst>
                                        <p:tav tm="0">
                                          <p:val>
                                            <p:fltVal val="0"/>
                                          </p:val>
                                        </p:tav>
                                        <p:tav tm="100000">
                                          <p:val>
                                            <p:strVal val="#ppt_w"/>
                                          </p:val>
                                        </p:tav>
                                      </p:tavLst>
                                    </p:anim>
                                    <p:anim calcmode="lin" valueType="num">
                                      <p:cBhvr>
                                        <p:cTn id="8" dur="400" fill="hold"/>
                                        <p:tgtEl>
                                          <p:spTgt spid="1048650"/>
                                        </p:tgtEl>
                                        <p:attrNameLst>
                                          <p:attrName>ppt_h</p:attrName>
                                        </p:attrNameLst>
                                      </p:cBhvr>
                                      <p:tavLst>
                                        <p:tav tm="0">
                                          <p:val>
                                            <p:fltVal val="0"/>
                                          </p:val>
                                        </p:tav>
                                        <p:tav tm="100000">
                                          <p:val>
                                            <p:strVal val="#ppt_h"/>
                                          </p:val>
                                        </p:tav>
                                      </p:tavLst>
                                    </p:anim>
                                    <p:animEffect transition="in" filter="fade">
                                      <p:cBhvr>
                                        <p:cTn id="9" dur="400"/>
                                        <p:tgtEl>
                                          <p:spTgt spid="1048650"/>
                                        </p:tgtEl>
                                      </p:cBhvr>
                                    </p:animEffect>
                                  </p:childTnLst>
                                </p:cTn>
                              </p:par>
                              <p:par>
                                <p:cTn id="10" presetID="53" presetClass="entr" presetSubtype="16" fill="hold" nodeType="withEffect">
                                  <p:stCondLst>
                                    <p:cond delay="1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400" fill="hold"/>
                                        <p:tgtEl>
                                          <p:spTgt spid="50"/>
                                        </p:tgtEl>
                                        <p:attrNameLst>
                                          <p:attrName>ppt_w</p:attrName>
                                        </p:attrNameLst>
                                      </p:cBhvr>
                                      <p:tavLst>
                                        <p:tav tm="0">
                                          <p:val>
                                            <p:fltVal val="0"/>
                                          </p:val>
                                        </p:tav>
                                        <p:tav tm="100000">
                                          <p:val>
                                            <p:strVal val="#ppt_w"/>
                                          </p:val>
                                        </p:tav>
                                      </p:tavLst>
                                    </p:anim>
                                    <p:anim calcmode="lin" valueType="num">
                                      <p:cBhvr>
                                        <p:cTn id="13" dur="400" fill="hold"/>
                                        <p:tgtEl>
                                          <p:spTgt spid="50"/>
                                        </p:tgtEl>
                                        <p:attrNameLst>
                                          <p:attrName>ppt_h</p:attrName>
                                        </p:attrNameLst>
                                      </p:cBhvr>
                                      <p:tavLst>
                                        <p:tav tm="0">
                                          <p:val>
                                            <p:fltVal val="0"/>
                                          </p:val>
                                        </p:tav>
                                        <p:tav tm="100000">
                                          <p:val>
                                            <p:strVal val="#ppt_h"/>
                                          </p:val>
                                        </p:tav>
                                      </p:tavLst>
                                    </p:anim>
                                    <p:animEffect transition="in" filter="fade">
                                      <p:cBhvr>
                                        <p:cTn id="14" dur="400"/>
                                        <p:tgtEl>
                                          <p:spTgt spid="50"/>
                                        </p:tgtEl>
                                      </p:cBhvr>
                                    </p:animEffect>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400" fill="hold"/>
                                        <p:tgtEl>
                                          <p:spTgt spid="51"/>
                                        </p:tgtEl>
                                        <p:attrNameLst>
                                          <p:attrName>ppt_x</p:attrName>
                                        </p:attrNameLst>
                                      </p:cBhvr>
                                      <p:tavLst>
                                        <p:tav tm="0">
                                          <p:val>
                                            <p:strVal val="0-#ppt_w/2"/>
                                          </p:val>
                                        </p:tav>
                                        <p:tav tm="100000">
                                          <p:val>
                                            <p:strVal val="#ppt_x"/>
                                          </p:val>
                                        </p:tav>
                                      </p:tavLst>
                                    </p:anim>
                                    <p:anim calcmode="lin" valueType="num">
                                      <p:cBhvr additive="base">
                                        <p:cTn id="19" dur="400" fill="hold"/>
                                        <p:tgtEl>
                                          <p:spTgt spid="51"/>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400" fill="hold"/>
                                        <p:tgtEl>
                                          <p:spTgt spid="54"/>
                                        </p:tgtEl>
                                        <p:attrNameLst>
                                          <p:attrName>ppt_x</p:attrName>
                                        </p:attrNameLst>
                                      </p:cBhvr>
                                      <p:tavLst>
                                        <p:tav tm="0">
                                          <p:val>
                                            <p:strVal val="1+#ppt_w/2"/>
                                          </p:val>
                                        </p:tav>
                                        <p:tav tm="100000">
                                          <p:val>
                                            <p:strVal val="#ppt_x"/>
                                          </p:val>
                                        </p:tav>
                                      </p:tavLst>
                                    </p:anim>
                                    <p:anim calcmode="lin" valueType="num">
                                      <p:cBhvr additive="base">
                                        <p:cTn id="23" dur="400" fill="hold"/>
                                        <p:tgtEl>
                                          <p:spTgt spid="54"/>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400" fill="hold"/>
                                        <p:tgtEl>
                                          <p:spTgt spid="52"/>
                                        </p:tgtEl>
                                        <p:attrNameLst>
                                          <p:attrName>ppt_x</p:attrName>
                                        </p:attrNameLst>
                                      </p:cBhvr>
                                      <p:tavLst>
                                        <p:tav tm="0">
                                          <p:val>
                                            <p:strVal val="1+#ppt_w/2"/>
                                          </p:val>
                                        </p:tav>
                                        <p:tav tm="100000">
                                          <p:val>
                                            <p:strVal val="#ppt_x"/>
                                          </p:val>
                                        </p:tav>
                                      </p:tavLst>
                                    </p:anim>
                                    <p:anim calcmode="lin" valueType="num">
                                      <p:cBhvr additive="base">
                                        <p:cTn id="27" dur="4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文字方塊 1048697"/>
          <p:cNvSpPr txBox="1"/>
          <p:nvPr/>
        </p:nvSpPr>
        <p:spPr>
          <a:xfrm>
            <a:off x="1299110" y="171743"/>
            <a:ext cx="4857065" cy="584775"/>
          </a:xfrm>
          <a:prstGeom prst="rect">
            <a:avLst/>
          </a:prstGeom>
        </p:spPr>
        <p:txBody>
          <a:bodyPr wrap="square" rtlCol="0">
            <a:spAutoFit/>
          </a:bodyPr>
          <a:lstStyle/>
          <a:p>
            <a:r>
              <a:rPr lang="zh-TW" altLang="en-US" sz="3200" b="1" dirty="0">
                <a:solidFill>
                  <a:srgbClr val="000000"/>
                </a:solidFill>
                <a:latin typeface="微軟正黑體" panose="020B0604030504040204" pitchFamily="34" charset="-120"/>
                <a:ea typeface="微軟正黑體" panose="020B0604030504040204" pitchFamily="34" charset="-120"/>
              </a:rPr>
              <a:t>我們討論截圖</a:t>
            </a:r>
            <a:r>
              <a:rPr lang="en-US" altLang="zh-TW" sz="3200" b="1" dirty="0">
                <a:solidFill>
                  <a:srgbClr val="000000"/>
                </a:solidFill>
                <a:latin typeface="微軟正黑體" panose="020B0604030504040204" pitchFamily="34" charset="-120"/>
                <a:ea typeface="微軟正黑體" panose="020B0604030504040204" pitchFamily="34" charset="-120"/>
              </a:rPr>
              <a:t>LINE</a:t>
            </a:r>
            <a:r>
              <a:rPr lang="zh-TW" altLang="en-US" sz="3200" b="1" dirty="0">
                <a:solidFill>
                  <a:srgbClr val="000000"/>
                </a:solidFill>
                <a:latin typeface="微軟正黑體" panose="020B0604030504040204" pitchFamily="34" charset="-120"/>
                <a:ea typeface="微軟正黑體" panose="020B0604030504040204" pitchFamily="34" charset="-120"/>
              </a:rPr>
              <a:t>的紀錄</a:t>
            </a:r>
            <a:endParaRPr lang="zh-TW" sz="3200" b="1" dirty="0">
              <a:solidFill>
                <a:srgbClr val="000000"/>
              </a:solidFill>
              <a:latin typeface="微軟正黑體" panose="020B0604030504040204" pitchFamily="34" charset="-120"/>
              <a:ea typeface="微軟正黑體" panose="020B0604030504040204" pitchFamily="34" charset="-120"/>
            </a:endParaRPr>
          </a:p>
        </p:txBody>
      </p:sp>
      <p:pic>
        <p:nvPicPr>
          <p:cNvPr id="2097165" name="圖片 2097164"/>
          <p:cNvPicPr>
            <a:picLocks/>
          </p:cNvPicPr>
          <p:nvPr/>
        </p:nvPicPr>
        <p:blipFill>
          <a:blip r:embed="rId2"/>
          <a:stretch>
            <a:fillRect/>
          </a:stretch>
        </p:blipFill>
        <p:spPr>
          <a:xfrm>
            <a:off x="6172531" y="0"/>
            <a:ext cx="1448369" cy="3985721"/>
          </a:xfrm>
          <a:prstGeom prst="rect">
            <a:avLst/>
          </a:prstGeom>
        </p:spPr>
      </p:pic>
      <p:pic>
        <p:nvPicPr>
          <p:cNvPr id="2097166" name="圖片 2097165"/>
          <p:cNvPicPr>
            <a:picLocks/>
          </p:cNvPicPr>
          <p:nvPr/>
        </p:nvPicPr>
        <p:blipFill>
          <a:blip r:embed="rId3"/>
          <a:stretch>
            <a:fillRect/>
          </a:stretch>
        </p:blipFill>
        <p:spPr>
          <a:xfrm>
            <a:off x="7620900" y="0"/>
            <a:ext cx="1282164" cy="4043977"/>
          </a:xfrm>
          <a:prstGeom prst="rect">
            <a:avLst/>
          </a:prstGeom>
        </p:spPr>
      </p:pic>
      <p:pic>
        <p:nvPicPr>
          <p:cNvPr id="2" name="圖片 1">
            <a:extLst>
              <a:ext uri="{FF2B5EF4-FFF2-40B4-BE49-F238E27FC236}">
                <a16:creationId xmlns:a16="http://schemas.microsoft.com/office/drawing/2014/main" xmlns="" id="{7EAD45C3-9971-4766-B350-C90588F2376C}"/>
              </a:ext>
            </a:extLst>
          </p:cNvPr>
          <p:cNvPicPr>
            <a:picLocks noChangeAspect="1"/>
          </p:cNvPicPr>
          <p:nvPr/>
        </p:nvPicPr>
        <p:blipFill>
          <a:blip r:embed="rId4"/>
          <a:stretch>
            <a:fillRect/>
          </a:stretch>
        </p:blipFill>
        <p:spPr>
          <a:xfrm>
            <a:off x="230311" y="58173"/>
            <a:ext cx="816935" cy="7376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Office 主题​​">
  <a:themeElements>
    <a:clrScheme name="自定义 3209">
      <a:dk1>
        <a:srgbClr val="C8A843"/>
      </a:dk1>
      <a:lt1>
        <a:srgbClr val="00BDC6"/>
      </a:lt1>
      <a:dk2>
        <a:srgbClr val="C276B8"/>
      </a:dk2>
      <a:lt2>
        <a:srgbClr val="8DC21F"/>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375</Words>
  <Application>Microsoft Office PowerPoint</Application>
  <PresentationFormat>如螢幕大小 (16:9)</PresentationFormat>
  <Paragraphs>59</Paragraphs>
  <Slides>9</Slides>
  <Notes>8</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升學組長</cp:lastModifiedBy>
  <cp:revision>4</cp:revision>
  <dcterms:created xsi:type="dcterms:W3CDTF">2014-06-04T23:22:15Z</dcterms:created>
  <dcterms:modified xsi:type="dcterms:W3CDTF">2021-01-07T06:18:05Z</dcterms:modified>
</cp:coreProperties>
</file>