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68" r:id="rId6"/>
    <p:sldId id="263" r:id="rId7"/>
    <p:sldId id="264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52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69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21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15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6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2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94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06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70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64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0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63CDB1-8659-4740-B506-E3869FC01CB7}" type="datetimeFigureOut">
              <a:rPr lang="zh-TW" altLang="en-US" smtClean="0"/>
              <a:t>2022/6/20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702A4D-641B-40B9-A968-0A16E2475B7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&#12304;&#36229;&#23526;&#29992;&#12305;&#65283;chefkenny%20#&#32769;&#24107;&#19978;&#35506;&#65283;&#32005;&#34367;&#34068;&#27204;&#27414;&#24418; (1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17%20&#27915;&#33419;%20&#27204;&#27414;&#22411;.mp4" TargetMode="External"/><Relationship Id="rId2" Type="http://schemas.openxmlformats.org/officeDocument/2006/relationships/hyperlink" Target="week10%201&#37202;&#26742;&#22411;&#39340;&#37428;&#34223;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ebp"/><Relationship Id="rId4" Type="http://schemas.openxmlformats.org/officeDocument/2006/relationships/image" Target="../media/image10.web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F0"/>
                </a:solidFill>
              </a:rPr>
              <a:t>輕食料理</a:t>
            </a:r>
            <a:r>
              <a:rPr lang="en-US" altLang="zh-TW" b="1" dirty="0">
                <a:solidFill>
                  <a:srgbClr val="00B0F0"/>
                </a:solidFill>
              </a:rPr>
              <a:t>DIY</a:t>
            </a:r>
            <a:r>
              <a:rPr lang="zh-TW" altLang="en-US" b="1" dirty="0">
                <a:solidFill>
                  <a:srgbClr val="00B0F0"/>
                </a:solidFill>
              </a:rPr>
              <a:t>   </a:t>
            </a:r>
            <a:r>
              <a:rPr lang="zh-TW" altLang="en-US" sz="3600" dirty="0"/>
              <a:t>課程介紹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zh-TW" sz="4800" dirty="0"/>
          </a:p>
          <a:p>
            <a:r>
              <a:rPr lang="zh-TW" altLang="en-US" sz="4800" dirty="0"/>
              <a:t>                         觀光餐飲學程</a:t>
            </a:r>
          </a:p>
        </p:txBody>
      </p:sp>
    </p:spTree>
    <p:extLst>
      <p:ext uri="{BB962C8B-B14F-4D97-AF65-F5344CB8AC3E}">
        <p14:creationId xmlns:p14="http://schemas.microsoft.com/office/powerpoint/2010/main" val="403371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566054"/>
            <a:ext cx="3966001" cy="29706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903" y="458845"/>
            <a:ext cx="5882248" cy="30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3242"/>
          </a:xfrm>
        </p:spPr>
        <p:txBody>
          <a:bodyPr/>
          <a:lstStyle/>
          <a:p>
            <a:r>
              <a:rPr lang="zh-TW" altLang="en-US" dirty="0"/>
              <a:t>  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716437"/>
            <a:ext cx="10515600" cy="54605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為倡導國人飲食健康及廚藝提升，特開辦此輕食課程。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現代人常常倚重外食，但卻對於每天自己的飲食一無所知。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本課程希望可以透過老師的教授，能夠讓學生們在輕易取得的食材物料中大展廚藝之外，更進一步了解自己的飲食製程。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90" y="3644195"/>
            <a:ext cx="8663233" cy="32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4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課程規劃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/>
              <a:t>基本刀工</a:t>
            </a:r>
            <a:r>
              <a:rPr lang="en-US" altLang="zh-TW" sz="3200" dirty="0"/>
              <a:t>(</a:t>
            </a:r>
            <a:r>
              <a:rPr lang="zh-TW" altLang="en-US" sz="3200" dirty="0"/>
              <a:t>紅蘿蔔橄欖型，五刀馬鈴薯</a:t>
            </a:r>
            <a:r>
              <a:rPr lang="en-US" altLang="zh-TW" sz="3200" dirty="0"/>
              <a:t>)</a:t>
            </a:r>
          </a:p>
          <a:p>
            <a:endParaRPr lang="en-US" altLang="zh-TW" sz="3200" dirty="0"/>
          </a:p>
          <a:p>
            <a:r>
              <a:rPr lang="zh-TW" altLang="en-US" sz="3200" dirty="0"/>
              <a:t>低熱量輕食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/>
              <a:t>輕食三明治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/>
              <a:t>雞胸肉輕食</a:t>
            </a:r>
            <a:endParaRPr lang="en-US" altLang="zh-TW" sz="32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03" y="3193962"/>
            <a:ext cx="4523197" cy="27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特殊工具</a:t>
            </a:r>
            <a:r>
              <a:rPr lang="en-US" altLang="zh-TW" dirty="0"/>
              <a:t>--</a:t>
            </a:r>
            <a:r>
              <a:rPr lang="zh-TW" altLang="en-US" dirty="0"/>
              <a:t>小彎刀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4301" y="1876210"/>
            <a:ext cx="3647895" cy="40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3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hlinkClick r:id="rId2" action="ppaction://hlinkfile"/>
              </a:rPr>
              <a:t>橄欖形紅蘿蔔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77" y="2746206"/>
            <a:ext cx="3673770" cy="275178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59" y="1555423"/>
            <a:ext cx="4609600" cy="34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88816" y="1847654"/>
            <a:ext cx="6366863" cy="247745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   </a:t>
            </a:r>
            <a:r>
              <a:rPr lang="zh-TW" altLang="en-US" dirty="0">
                <a:hlinkClick r:id="rId2" action="ppaction://hlinkfile"/>
              </a:rPr>
              <a:t>酒桶形馬鈴薯</a:t>
            </a:r>
            <a:br>
              <a:rPr lang="en-US" altLang="zh-TW" dirty="0">
                <a:hlinkClick r:id="rId3" action="ppaction://hlinkfile"/>
              </a:rPr>
            </a:br>
            <a:br>
              <a:rPr lang="en-US" altLang="zh-TW" dirty="0">
                <a:hlinkClick r:id="rId3" action="ppaction://hlinkfile"/>
              </a:rPr>
            </a:br>
            <a:r>
              <a:rPr lang="zh-TW" altLang="en-US" dirty="0">
                <a:hlinkClick r:id="rId3" action="ppaction://hlinkfile"/>
              </a:rPr>
              <a:t> 洋芋橄欖形</a:t>
            </a:r>
            <a:br>
              <a:rPr lang="en-US" altLang="zh-TW" dirty="0">
                <a:hlinkClick r:id="rId3" action="ppaction://hlinkfile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63" y="1263192"/>
            <a:ext cx="3453353" cy="520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9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87" y="286603"/>
            <a:ext cx="4066384" cy="32555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3" y="365125"/>
            <a:ext cx="2973805" cy="297380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18" y="3269249"/>
            <a:ext cx="4064000" cy="3251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10" y="2969443"/>
            <a:ext cx="3551006" cy="35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4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484" y="365125"/>
            <a:ext cx="5846879" cy="327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665" y="2877114"/>
            <a:ext cx="4937929" cy="350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25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890" y="505871"/>
            <a:ext cx="7904220" cy="56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069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284</TotalTime>
  <Words>122</Words>
  <Application>Microsoft Office PowerPoint</Application>
  <PresentationFormat>寬螢幕</PresentationFormat>
  <Paragraphs>23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微軟正黑體</vt:lpstr>
      <vt:lpstr>Calibri</vt:lpstr>
      <vt:lpstr>Calibri Light</vt:lpstr>
      <vt:lpstr>回顧</vt:lpstr>
      <vt:lpstr>輕食料理DIY   課程介紹</vt:lpstr>
      <vt:lpstr>   </vt:lpstr>
      <vt:lpstr>課程規劃</vt:lpstr>
      <vt:lpstr>特殊工具--小彎刀</vt:lpstr>
      <vt:lpstr>橄欖形紅蘿蔔</vt:lpstr>
      <vt:lpstr>   酒桶形馬鈴薯   洋芋橄欖形 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輕食料理DIY   課程介紹</dc:title>
  <dc:creator>User</dc:creator>
  <cp:lastModifiedBy>小菲 莫</cp:lastModifiedBy>
  <cp:revision>22</cp:revision>
  <dcterms:created xsi:type="dcterms:W3CDTF">2022-06-02T06:00:52Z</dcterms:created>
  <dcterms:modified xsi:type="dcterms:W3CDTF">2022-06-19T23:32:50Z</dcterms:modified>
</cp:coreProperties>
</file>