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79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6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6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39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5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5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29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80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38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39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5E3629-DED3-41F4-9AC6-F6B3E522CAB6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EF9519-5F31-49D5-89C9-38E927A093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&#21315;&#23652;&#37221;&#39686;&#128149;%20&#32147;&#20856;&#33521;&#24335;&#21496;&#24247;%20English%20Scone%20_%20&#22312;&#23478;&#20570;&#20986;&#21517;&#24215;&#30340;&#21475;&#24863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早餐</a:t>
            </a:r>
            <a:r>
              <a:rPr lang="en-US" altLang="zh-TW" dirty="0"/>
              <a:t>DIY</a:t>
            </a:r>
            <a:r>
              <a:rPr lang="zh-TW" altLang="en-US" dirty="0"/>
              <a:t>    </a:t>
            </a:r>
            <a:r>
              <a:rPr lang="zh-TW" altLang="en-US" sz="2800" dirty="0"/>
              <a:t>課程介紹</a:t>
            </a:r>
            <a:br>
              <a:rPr lang="en-US" altLang="zh-TW" sz="2800" dirty="0"/>
            </a:b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3600">
                <a:solidFill>
                  <a:prstClr val="black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觀光餐飲學程                          </a:t>
            </a:r>
            <a:endParaRPr lang="zh-TW" altLang="en-US" sz="3600" dirty="0">
              <a:solidFill>
                <a:prstClr val="black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373"/>
            <a:ext cx="3932991" cy="28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125" y="506527"/>
            <a:ext cx="2756555" cy="257832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吃膩外面的油膩早餐嗎？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蛋餅、三明治、吐司、麵包夾上新鮮配料再打顆蛋，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                                                                              美味早餐自己做！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不論是忙碌的上班族、省錢的學生族，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                                                     來一頓營養又豐盛的早餐</a:t>
            </a:r>
            <a:r>
              <a:rPr lang="en-US" altLang="zh-TW" dirty="0"/>
              <a:t>DIY</a:t>
            </a:r>
            <a:r>
              <a:rPr lang="zh-TW" altLang="en-US" dirty="0"/>
              <a:t>，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              為接下來的一天起一個美好又充滿活力的開頭吧！</a:t>
            </a:r>
          </a:p>
        </p:txBody>
      </p:sp>
    </p:spTree>
    <p:extLst>
      <p:ext uri="{BB962C8B-B14F-4D97-AF65-F5344CB8AC3E}">
        <p14:creationId xmlns:p14="http://schemas.microsoft.com/office/powerpoint/2010/main" val="119010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課程規劃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  蛋餅                                                        鬆餅</a:t>
            </a:r>
            <a:br>
              <a:rPr lang="en-US" altLang="zh-TW" dirty="0"/>
            </a:br>
            <a:r>
              <a:rPr lang="zh-TW" altLang="en-US" dirty="0"/>
              <a:t>                    吐司料理</a:t>
            </a:r>
            <a:br>
              <a:rPr lang="en-US" altLang="zh-TW" dirty="0"/>
            </a:br>
            <a:r>
              <a:rPr lang="zh-TW" altLang="en-US" dirty="0"/>
              <a:t>                                                司康</a:t>
            </a:r>
            <a:br>
              <a:rPr lang="en-US" altLang="zh-TW" dirty="0"/>
            </a:br>
            <a:r>
              <a:rPr lang="zh-TW" altLang="en-US" dirty="0"/>
              <a:t>                                  </a:t>
            </a:r>
            <a:br>
              <a:rPr lang="en-US" altLang="zh-TW" dirty="0"/>
            </a:br>
            <a:r>
              <a:rPr lang="zh-TW" altLang="en-US" dirty="0"/>
              <a:t>               飯糰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                                   饅頭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3352" y="3911059"/>
            <a:ext cx="2562225" cy="17907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942" y="646523"/>
            <a:ext cx="2133600" cy="2133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47" y="4289980"/>
            <a:ext cx="1975523" cy="198434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825" y="3381816"/>
            <a:ext cx="1816329" cy="18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蛋餅類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蛋餅是一種以蛋作食材的菜式，通常使用雞蛋，加入其他配料煎成扁平狀。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常見的有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原味蛋餅、熱狗蛋餅、培根蛋餅、玉米蛋餅、蔬菜蛋餅、起司蛋餅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77" y="285866"/>
            <a:ext cx="1539759" cy="15397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366" y="3034033"/>
            <a:ext cx="2330140" cy="17453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536" y="4779389"/>
            <a:ext cx="1615960" cy="16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2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吐司類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451" y="869731"/>
            <a:ext cx="2042180" cy="16419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52" y="2675053"/>
            <a:ext cx="2552700" cy="17907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28" y="1690687"/>
            <a:ext cx="2619375" cy="1743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008" y="3768267"/>
            <a:ext cx="2476500" cy="1847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673" y="413203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鬆餅類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485" y="1690688"/>
            <a:ext cx="2466975" cy="1847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795" y="1241884"/>
            <a:ext cx="2466975" cy="18478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572" y="4126780"/>
            <a:ext cx="2552700" cy="17907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277" y="3774355"/>
            <a:ext cx="2143125" cy="2143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690" y="1485335"/>
            <a:ext cx="2698034" cy="19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3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飯糰類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687" y="1788736"/>
            <a:ext cx="4015818" cy="26723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953" y="740986"/>
            <a:ext cx="2095500" cy="2095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953" y="3500339"/>
            <a:ext cx="2686050" cy="17049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535" y="492802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8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饅頭類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907" y="1790463"/>
            <a:ext cx="2740058" cy="21085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813" y="819150"/>
            <a:ext cx="2619375" cy="1743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726" y="3265275"/>
            <a:ext cx="2619375" cy="1743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863" y="980772"/>
            <a:ext cx="2752242" cy="275224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08" y="4532820"/>
            <a:ext cx="2762250" cy="16573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0308" y="4281291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hlinkClick r:id="rId2" action="ppaction://hlinkfile"/>
              </a:rPr>
              <a:t>司康</a:t>
            </a:r>
            <a:r>
              <a:rPr lang="en-US" altLang="zh-TW" dirty="0">
                <a:hlinkClick r:id="rId2" action="ppaction://hlinkfile"/>
              </a:rPr>
              <a:t>~</a:t>
            </a:r>
            <a:r>
              <a:rPr lang="zh-TW" altLang="en-US" dirty="0">
                <a:hlinkClick r:id="rId2" action="ppaction://hlinkfile"/>
              </a:rPr>
              <a:t>自己動手做做看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64" y="2395162"/>
            <a:ext cx="2619375" cy="1743075"/>
          </a:xfrm>
          <a:prstGeom prst="rect">
            <a:avLst/>
          </a:prstGeom>
        </p:spPr>
      </p:pic>
      <p:pic>
        <p:nvPicPr>
          <p:cNvPr id="1026" name="Picture 2" descr="甜點架式Jasmine &amp; Partners | 英式皇家司康| 經典重現| 甜點架式Jasmine &amp; Partn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5" y="3020472"/>
            <a:ext cx="4177179" cy="27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292" y="39599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4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</TotalTime>
  <Words>191</Words>
  <Application>Microsoft Office PowerPoint</Application>
  <PresentationFormat>寬螢幕</PresentationFormat>
  <Paragraphs>20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 Light</vt:lpstr>
      <vt:lpstr>Tw Cen MT</vt:lpstr>
      <vt:lpstr>Tw Cen MT Condensed</vt:lpstr>
      <vt:lpstr>Wingdings 3</vt:lpstr>
      <vt:lpstr>積分</vt:lpstr>
      <vt:lpstr>早餐DIY    課程介紹 </vt:lpstr>
      <vt:lpstr>PowerPoint 簡報</vt:lpstr>
      <vt:lpstr>     課程規劃    蛋餅                                                        鬆餅                     吐司料理                                                 司康                                                   飯糰                                     饅頭     </vt:lpstr>
      <vt:lpstr>蛋餅類</vt:lpstr>
      <vt:lpstr>吐司類</vt:lpstr>
      <vt:lpstr>鬆餅類</vt:lpstr>
      <vt:lpstr>飯糰類</vt:lpstr>
      <vt:lpstr>饅頭類</vt:lpstr>
      <vt:lpstr>司康~自己動手做做看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早餐DIY課程</dc:title>
  <dc:creator>User</dc:creator>
  <cp:lastModifiedBy>小菲 莫</cp:lastModifiedBy>
  <cp:revision>9</cp:revision>
  <dcterms:created xsi:type="dcterms:W3CDTF">2022-06-09T07:17:17Z</dcterms:created>
  <dcterms:modified xsi:type="dcterms:W3CDTF">2022-06-19T23:31:53Z</dcterms:modified>
</cp:coreProperties>
</file>