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AA6BFD6-421A-42E8-A7A8-B91EF57E16E4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0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38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19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58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A6BFD6-421A-42E8-A7A8-B91EF57E16E4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52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55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1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26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74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675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AA6BFD6-421A-42E8-A7A8-B91EF57E16E4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466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A6BFD6-421A-42E8-A7A8-B91EF57E16E4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3952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212412-3661-4519-9164-3DC54FAD4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9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學習歷程製作二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E5CFD1F-87C5-4410-B121-15B3E4604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觀光餐飲學程</a:t>
            </a:r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847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D896CE-D8C9-424C-B712-07D96453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50E6BB1-1C5B-46D0-A790-D248C2AF3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390" y="2103438"/>
            <a:ext cx="7379219" cy="3932237"/>
          </a:xfrm>
        </p:spPr>
      </p:pic>
    </p:spTree>
    <p:extLst>
      <p:ext uri="{BB962C8B-B14F-4D97-AF65-F5344CB8AC3E}">
        <p14:creationId xmlns:p14="http://schemas.microsoft.com/office/powerpoint/2010/main" val="278069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CD7594-6230-41A4-8176-D5E1FE8A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4265E2-28D3-4263-AC4F-6F811E7C5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36" y="2014194"/>
            <a:ext cx="5445303" cy="4020846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如何呈現我的學習歷程檔案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/>
              <a:t>學習歷程檔案的種類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/>
              <a:t>課程學習成果的形式</a:t>
            </a:r>
            <a:endParaRPr lang="en-US" altLang="zh-TW" sz="2400" dirty="0"/>
          </a:p>
          <a:p>
            <a:r>
              <a:rPr lang="zh-TW" altLang="en-US" sz="2400" dirty="0"/>
              <a:t>課程學習成果的重點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F2FF6DE-1965-4208-8526-5665F55ED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103" y="867166"/>
            <a:ext cx="5123667" cy="51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7E56B1-1B69-4B4F-90EF-772A3656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0A9325E-96D5-4C86-BAFF-205F9DEF3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255" y="2103438"/>
            <a:ext cx="6951489" cy="3932237"/>
          </a:xfrm>
        </p:spPr>
      </p:pic>
    </p:spTree>
    <p:extLst>
      <p:ext uri="{BB962C8B-B14F-4D97-AF65-F5344CB8AC3E}">
        <p14:creationId xmlns:p14="http://schemas.microsoft.com/office/powerpoint/2010/main" val="227218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10D416-5BE1-43AF-BE40-118518FE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FFEF57E-47D6-437A-9CFF-3795A3034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694" y="2103438"/>
            <a:ext cx="7252611" cy="3932237"/>
          </a:xfrm>
        </p:spPr>
      </p:pic>
    </p:spTree>
    <p:extLst>
      <p:ext uri="{BB962C8B-B14F-4D97-AF65-F5344CB8AC3E}">
        <p14:creationId xmlns:p14="http://schemas.microsoft.com/office/powerpoint/2010/main" val="260095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A15ADC-560F-41B3-B004-E19C9B8E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6260B3F-379C-4702-9142-FE9E5C537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464" y="2103438"/>
            <a:ext cx="7187071" cy="3932237"/>
          </a:xfrm>
        </p:spPr>
      </p:pic>
    </p:spTree>
    <p:extLst>
      <p:ext uri="{BB962C8B-B14F-4D97-AF65-F5344CB8AC3E}">
        <p14:creationId xmlns:p14="http://schemas.microsoft.com/office/powerpoint/2010/main" val="225613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5F5A7D-A37D-4346-BD26-03A5840F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7BF5BF5-BEC5-4477-9178-2A03CB14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572" y="2103438"/>
            <a:ext cx="7346855" cy="3932237"/>
          </a:xfrm>
        </p:spPr>
      </p:pic>
    </p:spTree>
    <p:extLst>
      <p:ext uri="{BB962C8B-B14F-4D97-AF65-F5344CB8AC3E}">
        <p14:creationId xmlns:p14="http://schemas.microsoft.com/office/powerpoint/2010/main" val="142466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6A9290-7911-4807-9437-BEF89225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EC32600-94DC-4BB3-9EBA-A22555F26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018" y="2103438"/>
            <a:ext cx="6899963" cy="3932237"/>
          </a:xfrm>
        </p:spPr>
      </p:pic>
    </p:spTree>
    <p:extLst>
      <p:ext uri="{BB962C8B-B14F-4D97-AF65-F5344CB8AC3E}">
        <p14:creationId xmlns:p14="http://schemas.microsoft.com/office/powerpoint/2010/main" val="395379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D2D0B-CF4A-4E5E-867F-8806D5D5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D1B6AB0-2BE4-46F2-B597-3934F8FD9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883" y="2103438"/>
            <a:ext cx="7550234" cy="3932237"/>
          </a:xfrm>
        </p:spPr>
      </p:pic>
    </p:spTree>
    <p:extLst>
      <p:ext uri="{BB962C8B-B14F-4D97-AF65-F5344CB8AC3E}">
        <p14:creationId xmlns:p14="http://schemas.microsoft.com/office/powerpoint/2010/main" val="12450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DDBAE5-6DC8-4720-A0C9-8C5B3014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EE177B7-802D-4E7A-AB7B-3DECB07EB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657" y="2103438"/>
            <a:ext cx="7352685" cy="3932237"/>
          </a:xfrm>
        </p:spPr>
      </p:pic>
    </p:spTree>
    <p:extLst>
      <p:ext uri="{BB962C8B-B14F-4D97-AF65-F5344CB8AC3E}">
        <p14:creationId xmlns:p14="http://schemas.microsoft.com/office/powerpoint/2010/main" val="3802028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肥皂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58</TotalTime>
  <Words>48</Words>
  <Application>Microsoft Office PowerPoint</Application>
  <PresentationFormat>寬螢幕</PresentationFormat>
  <Paragraphs>15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3" baseType="lpstr">
      <vt:lpstr>微軟正黑體</vt:lpstr>
      <vt:lpstr>Garamond</vt:lpstr>
      <vt:lpstr>肥皂</vt:lpstr>
      <vt:lpstr>學習歷程製作二</vt:lpstr>
      <vt:lpstr>課程介紹</vt:lpstr>
      <vt:lpstr>課程介紹</vt:lpstr>
      <vt:lpstr>課程介紹</vt:lpstr>
      <vt:lpstr>課程介紹</vt:lpstr>
      <vt:lpstr>課程介紹</vt:lpstr>
      <vt:lpstr>課程介紹</vt:lpstr>
      <vt:lpstr>課程介紹</vt:lpstr>
      <vt:lpstr>課程介紹</vt:lpstr>
      <vt:lpstr>課程介紹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alber</dc:creator>
  <cp:lastModifiedBy>小菲 莫</cp:lastModifiedBy>
  <cp:revision>12</cp:revision>
  <dcterms:created xsi:type="dcterms:W3CDTF">2022-06-14T07:49:20Z</dcterms:created>
  <dcterms:modified xsi:type="dcterms:W3CDTF">2022-12-26T04:02:04Z</dcterms:modified>
</cp:coreProperties>
</file>