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slideshow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65"/>
  </p:notesMasterIdLst>
  <p:handoutMasterIdLst>
    <p:handoutMasterId r:id="rId66"/>
  </p:handoutMasterIdLst>
  <p:sldIdLst>
    <p:sldId id="275" r:id="rId5"/>
    <p:sldId id="276" r:id="rId6"/>
    <p:sldId id="331" r:id="rId7"/>
    <p:sldId id="329" r:id="rId8"/>
    <p:sldId id="278" r:id="rId9"/>
    <p:sldId id="279" r:id="rId10"/>
    <p:sldId id="325" r:id="rId11"/>
    <p:sldId id="327" r:id="rId12"/>
    <p:sldId id="339" r:id="rId13"/>
    <p:sldId id="281" r:id="rId14"/>
    <p:sldId id="282" r:id="rId15"/>
    <p:sldId id="297" r:id="rId16"/>
    <p:sldId id="334" r:id="rId17"/>
    <p:sldId id="300" r:id="rId18"/>
    <p:sldId id="301" r:id="rId19"/>
    <p:sldId id="302" r:id="rId20"/>
    <p:sldId id="283" r:id="rId21"/>
    <p:sldId id="328" r:id="rId22"/>
    <p:sldId id="284" r:id="rId23"/>
    <p:sldId id="285" r:id="rId24"/>
    <p:sldId id="286" r:id="rId25"/>
    <p:sldId id="287" r:id="rId26"/>
    <p:sldId id="288" r:id="rId27"/>
    <p:sldId id="289" r:id="rId28"/>
    <p:sldId id="290" r:id="rId29"/>
    <p:sldId id="291" r:id="rId30"/>
    <p:sldId id="292" r:id="rId31"/>
    <p:sldId id="293" r:id="rId32"/>
    <p:sldId id="294" r:id="rId33"/>
    <p:sldId id="295" r:id="rId34"/>
    <p:sldId id="296" r:id="rId35"/>
    <p:sldId id="298" r:id="rId36"/>
    <p:sldId id="299" r:id="rId37"/>
    <p:sldId id="335" r:id="rId38"/>
    <p:sldId id="308" r:id="rId39"/>
    <p:sldId id="309" r:id="rId40"/>
    <p:sldId id="310" r:id="rId41"/>
    <p:sldId id="311" r:id="rId42"/>
    <p:sldId id="312" r:id="rId43"/>
    <p:sldId id="313" r:id="rId44"/>
    <p:sldId id="314" r:id="rId45"/>
    <p:sldId id="315" r:id="rId46"/>
    <p:sldId id="316" r:id="rId47"/>
    <p:sldId id="303" r:id="rId48"/>
    <p:sldId id="304" r:id="rId49"/>
    <p:sldId id="305" r:id="rId50"/>
    <p:sldId id="306" r:id="rId51"/>
    <p:sldId id="307" r:id="rId52"/>
    <p:sldId id="317" r:id="rId53"/>
    <p:sldId id="338" r:id="rId54"/>
    <p:sldId id="330" r:id="rId55"/>
    <p:sldId id="318" r:id="rId56"/>
    <p:sldId id="319" r:id="rId57"/>
    <p:sldId id="320" r:id="rId58"/>
    <p:sldId id="321" r:id="rId59"/>
    <p:sldId id="322" r:id="rId60"/>
    <p:sldId id="337" r:id="rId61"/>
    <p:sldId id="323" r:id="rId62"/>
    <p:sldId id="336" r:id="rId63"/>
    <p:sldId id="324" r:id="rId64"/>
  </p:sldIdLst>
  <p:sldSz cx="12188825" cy="6858000"/>
  <p:notesSz cx="6858000" cy="9144000"/>
  <p:defaultTextStyle>
    <a:defPPr rtl="0"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39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66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D083AE6-46FA-4A59-8FB0-9F97EB10719F}" styleName="淺色樣式 3 - 輔色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00A15C55-8517-42AA-B614-E9B94910E393}" styleName="中等深淺樣式 2 - 輔色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6400" autoAdjust="0"/>
  </p:normalViewPr>
  <p:slideViewPr>
    <p:cSldViewPr>
      <p:cViewPr varScale="1">
        <p:scale>
          <a:sx n="69" d="100"/>
          <a:sy n="69" d="100"/>
        </p:scale>
        <p:origin x="564" y="60"/>
      </p:cViewPr>
      <p:guideLst>
        <p:guide pos="3839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1700"/>
    </p:cViewPr>
  </p:sorterViewPr>
  <p:notesViewPr>
    <p:cSldViewPr showGuides="1">
      <p:cViewPr varScale="1">
        <p:scale>
          <a:sx n="90" d="100"/>
          <a:sy n="90" d="100"/>
        </p:scale>
        <p:origin x="2814" y="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presProps" Target="pres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108&#29579;&#29738;&#32703;\&#33258;&#20027;&#23416;&#32722;\108-2-1&#30003;&#35531;&#22580;&#22320;\1082&#23416;&#29983;&#33258;&#20027;&#23416;&#32722;&#30003;&#35531;&#29376;&#27841;&#19968;&#35261;&#34920;1090110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1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r>
              <a:rPr lang="zh-TW" sz="2800" b="1">
                <a:solidFill>
                  <a:srgbClr val="002060"/>
                </a:solidFill>
              </a:rPr>
              <a:t>第一階段自主學習類別分析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1" i="0" u="none" strike="noStrike" kern="1200" baseline="0">
              <a:solidFill>
                <a:srgbClr val="002060"/>
              </a:solidFill>
              <a:latin typeface="+mn-lt"/>
              <a:ea typeface="+mn-ea"/>
              <a:cs typeface="+mn-cs"/>
            </a:defRPr>
          </a:pPr>
          <a:endParaRPr lang="zh-TW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585A-4744-812B-556CBB1EE6B3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585A-4744-812B-556CBB1EE6B3}"/>
              </c:ext>
            </c:extLst>
          </c:dPt>
          <c:dPt>
            <c:idx val="2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585A-4744-812B-556CBB1EE6B3}"/>
              </c:ext>
            </c:extLst>
          </c:dPt>
          <c:dPt>
            <c:idx val="3"/>
            <c:bubble3D val="0"/>
            <c:spPr>
              <a:solidFill>
                <a:schemeClr val="accent6">
                  <a:lumMod val="60000"/>
                </a:schemeClr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585A-4744-812B-556CBB1EE6B3}"/>
              </c:ext>
            </c:extLst>
          </c:dPt>
          <c:dPt>
            <c:idx val="4"/>
            <c:bubble3D val="0"/>
            <c:spPr>
              <a:solidFill>
                <a:schemeClr val="accent5">
                  <a:lumMod val="60000"/>
                </a:schemeClr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585A-4744-812B-556CBB1EE6B3}"/>
              </c:ext>
            </c:extLst>
          </c:dPt>
          <c:dLbls>
            <c:dLbl>
              <c:idx val="0"/>
              <c:layout>
                <c:manualLayout>
                  <c:x val="-0.22763819708403565"/>
                  <c:y val="8.120075545795797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zh-TW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585A-4744-812B-556CBB1EE6B3}"/>
                </c:ext>
                <c:ext xmlns:c15="http://schemas.microsoft.com/office/drawing/2012/chart" uri="{CE6537A1-D6FC-4f65-9D91-7224C49458BB}">
                  <c15:layout>
                    <c:manualLayout>
                      <c:w val="0.22098303384869256"/>
                      <c:h val="0.12345334470136803"/>
                    </c:manualLayout>
                  </c15:layout>
                </c:ext>
              </c:extLst>
            </c:dLbl>
            <c:dLbl>
              <c:idx val="3"/>
              <c:layout>
                <c:manualLayout>
                  <c:x val="-3.1059067844342075E-2"/>
                  <c:y val="-1.927810053059542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l">
                    <a:defRPr sz="2000" b="1" i="0" u="none" strike="noStrike" kern="1200" baseline="0">
                      <a:solidFill>
                        <a:srgbClr val="00206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zh-TW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585A-4744-812B-556CBB1EE6B3}"/>
                </c:ext>
                <c:ext xmlns:c15="http://schemas.microsoft.com/office/drawing/2012/chart" uri="{CE6537A1-D6FC-4f65-9D91-7224C49458BB}">
                  <c15:layout>
                    <c:manualLayout>
                      <c:w val="0.18932748207252986"/>
                      <c:h val="0.12345334470136803"/>
                    </c:manualLayout>
                  </c15:layout>
                </c:ext>
              </c:extLst>
            </c:dLbl>
            <c:dLbl>
              <c:idx val="4"/>
              <c:layout>
                <c:manualLayout>
                  <c:x val="9.5897305383001188E-2"/>
                  <c:y val="0.16856815173744308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585A-4744-812B-556CBB1EE6B3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zh-TW"/>
              </a:p>
            </c:txPr>
            <c:dLblPos val="in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dk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圓餅圖分析!$G$2:$G$6</c:f>
              <c:strCache>
                <c:ptCount val="5"/>
                <c:pt idx="0">
                  <c:v>1專業知能精進</c:v>
                </c:pt>
                <c:pt idx="1">
                  <c:v>2專題研究</c:v>
                </c:pt>
                <c:pt idx="2">
                  <c:v>3多元文化浸濡</c:v>
                </c:pt>
                <c:pt idx="3">
                  <c:v>4創意作品研發</c:v>
                </c:pt>
                <c:pt idx="4">
                  <c:v>5學科複習</c:v>
                </c:pt>
              </c:strCache>
            </c:strRef>
          </c:cat>
          <c:val>
            <c:numRef>
              <c:f>圓餅圖分析!$H$2:$H$6</c:f>
              <c:numCache>
                <c:formatCode>0%</c:formatCode>
                <c:ptCount val="5"/>
                <c:pt idx="0">
                  <c:v>0.37748344370860931</c:v>
                </c:pt>
                <c:pt idx="1">
                  <c:v>0.28476821192052981</c:v>
                </c:pt>
                <c:pt idx="2">
                  <c:v>9.9337748344370869E-2</c:v>
                </c:pt>
                <c:pt idx="3">
                  <c:v>5.9602649006622523E-2</c:v>
                </c:pt>
                <c:pt idx="4">
                  <c:v>0.17880794701986755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585A-4744-812B-556CBB1EE6B3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lt1">
            <a:alpha val="78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TW"/>
        </a:p>
      </c:txPr>
    </c:legend>
    <c:plotVisOnly val="1"/>
    <c:dispBlanksAs val="gap"/>
    <c:showDLblsOverMax val="0"/>
  </c:chart>
  <c:spPr>
    <a:pattFill prst="dkDnDiag">
      <a:fgClr>
        <a:schemeClr val="lt1">
          <a:lumMod val="95000"/>
        </a:schemeClr>
      </a:fgClr>
      <a:bgClr>
        <a:schemeClr val="lt1"/>
      </a:bgClr>
    </a:patt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zh-TW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1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>
            <a:lumMod val="95000"/>
          </a:schemeClr>
        </a:fgClr>
        <a:bgClr>
          <a:schemeClr val="lt1"/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317500" algn="ctr" rotWithShape="0">
          <a:prstClr val="black">
            <a:alpha val="25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20000"/>
          </a:prstClr>
        </a:outerShdw>
      </a:effectLst>
      <a:scene3d>
        <a:camera prst="orthographicFront"/>
        <a:lightRig rig="threePt" dir="t"/>
      </a:scene3d>
      <a:sp3d prstMaterial="matte"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noFill/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8000"/>
        </a:schemeClr>
      </a:solidFill>
    </cs:spPr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419F344-BDF2-404D-8328-1272BFD5900A}" type="doc">
      <dgm:prSet loTypeId="urn:microsoft.com/office/officeart/2005/8/layout/hierarchy3" loCatId="hierarchy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zh-TW" altLang="en-US"/>
        </a:p>
      </dgm:t>
    </dgm:pt>
    <dgm:pt modelId="{921DF9B1-A3D9-440E-8A97-CB0C5D7DF63B}">
      <dgm:prSet phldrT="[文字]"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rPr>
            <a:t>興趣相關</a:t>
          </a:r>
        </a:p>
      </dgm:t>
    </dgm:pt>
    <dgm:pt modelId="{9D11BBD8-3C3F-4E94-B178-D38633014969}" type="parTrans" cxnId="{30BC5555-F2BF-4292-B330-C37FD6D321F1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70F0F4D2-EAF9-4190-A89C-856EABF098D7}" type="sibTrans" cxnId="{30BC5555-F2BF-4292-B330-C37FD6D321F1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0EFE965B-68F3-4125-9E8D-84DFCE6AD42B}">
      <dgm:prSet phldrT="[文字]"/>
      <dgm:spPr/>
      <dgm:t>
        <a:bodyPr/>
        <a:lstStyle/>
        <a:p>
          <a:r>
            <a: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rPr>
            <a:t>日常興趣</a:t>
          </a:r>
        </a:p>
      </dgm:t>
    </dgm:pt>
    <dgm:pt modelId="{BC346D62-EFB2-4DB1-92E7-32A12AFA273F}" type="parTrans" cxnId="{A3B9C1A0-9492-4B68-8186-50D53267DDA7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0F2B1157-034C-4F08-93AF-18AD8DDA54B5}" type="sibTrans" cxnId="{A3B9C1A0-9492-4B68-8186-50D53267DDA7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7616FD5-C55D-42DB-AA36-4AF18197728A}">
      <dgm:prSet phldrT="[文字]"/>
      <dgm:spPr/>
      <dgm:t>
        <a:bodyPr/>
        <a:lstStyle/>
        <a:p>
          <a:r>
            <a: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rPr>
            <a:t>嘗試事物</a:t>
          </a:r>
        </a:p>
      </dgm:t>
    </dgm:pt>
    <dgm:pt modelId="{2C3B0530-8D6C-4B16-8634-80A7DB9A86C6}" type="parTrans" cxnId="{DD381EB0-A81D-4190-8698-F31C79BCF3F9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3AA85D7-7CAF-4F44-86E9-2AE619BD0C13}" type="sibTrans" cxnId="{DD381EB0-A81D-4190-8698-F31C79BCF3F9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CA3A4228-F86E-4007-BB92-C93E51F30E15}">
      <dgm:prSet phldrT="[文字]"/>
      <dgm:spPr/>
      <dgm:t>
        <a:bodyPr/>
        <a:lstStyle/>
        <a:p>
          <a:r>
            <a: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rPr>
            <a:t>數理比賽</a:t>
          </a:r>
        </a:p>
      </dgm:t>
    </dgm:pt>
    <dgm:pt modelId="{A103ED0C-97FF-447F-8019-508EB6F8BCC5}" type="parTrans" cxnId="{DF80F95F-D870-4CA4-A225-A9138A093DAA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05483DC-3DDA-438D-865E-38DD39BA9A86}" type="sibTrans" cxnId="{DF80F95F-D870-4CA4-A225-A9138A093DAA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11732EE8-A1A0-4360-AEB2-EDE896BD0B62}">
      <dgm:prSet phldrT="[文字]"/>
      <dgm:spPr/>
      <dgm:t>
        <a:bodyPr/>
        <a:lstStyle/>
        <a:p>
          <a:r>
            <a: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rPr>
            <a:t>課程相關</a:t>
          </a:r>
        </a:p>
      </dgm:t>
    </dgm:pt>
    <dgm:pt modelId="{7F3709EE-0F92-4D5C-BBBC-725F66719012}" type="parTrans" cxnId="{30792028-4CFC-45E2-BD87-4344AC840B5A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7247CBD-B318-4DE4-8DF1-312D6F28B0EF}" type="sibTrans" cxnId="{30792028-4CFC-45E2-BD87-4344AC840B5A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12C2CEBE-29E6-40A8-8813-C64F8E5BB269}">
      <dgm:prSet phldrT="[文字]"/>
      <dgm:spPr/>
      <dgm:t>
        <a:bodyPr/>
        <a:lstStyle/>
        <a:p>
          <a:r>
            <a: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rPr>
            <a:t>夢想延伸</a:t>
          </a:r>
        </a:p>
      </dgm:t>
    </dgm:pt>
    <dgm:pt modelId="{F69AD049-02DB-4DC1-8707-7DD0870D8CA3}" type="parTrans" cxnId="{D04D4E5C-2574-4B27-9DA2-65920576183D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B61C9C8A-E3BC-4781-A4EC-8B598A45A6D6}" type="sibTrans" cxnId="{D04D4E5C-2574-4B27-9DA2-65920576183D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9007E050-FF45-47F8-AFD1-2DA451338968}">
      <dgm:prSet phldrT="[文字]"/>
      <dgm:spPr/>
      <dgm:t>
        <a:bodyPr/>
        <a:lstStyle/>
        <a:p>
          <a:r>
            <a: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rPr>
            <a:t>比賽相關</a:t>
          </a:r>
        </a:p>
      </dgm:t>
    </dgm:pt>
    <dgm:pt modelId="{B3EE068F-F9C1-4C27-BB9D-988F027C3B14}" type="parTrans" cxnId="{5BEDF067-6DA1-44F7-ABF0-D46FD9994FD6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F0670F7-E2D8-4AF4-A8F8-D56BB1124DBD}" type="sibTrans" cxnId="{5BEDF067-6DA1-44F7-ABF0-D46FD9994FD6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E0A07822-5A62-4BE1-9805-0F3C60CF6454}">
      <dgm:prSet phldrT="[文字]"/>
      <dgm:spPr/>
      <dgm:t>
        <a:bodyPr/>
        <a:lstStyle/>
        <a:p>
          <a:r>
            <a: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rPr>
            <a:t>歷程檔案</a:t>
          </a:r>
        </a:p>
      </dgm:t>
    </dgm:pt>
    <dgm:pt modelId="{8F51B097-BB7F-4D12-85A7-EFE1B38F58C7}" type="parTrans" cxnId="{083C56BB-0074-404B-BCA7-0A2DEF1460AD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213EA0C-6DAC-4406-A110-D87586934F76}" type="sibTrans" cxnId="{083C56BB-0074-404B-BCA7-0A2DEF1460AD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8979363-D7CF-4687-99AD-ABC6ED0A1613}">
      <dgm:prSet phldrT="[文字]"/>
      <dgm:spPr/>
      <dgm:t>
        <a:bodyPr/>
        <a:lstStyle/>
        <a:p>
          <a:r>
            <a: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rPr>
            <a:t>升學職涯</a:t>
          </a:r>
        </a:p>
      </dgm:t>
    </dgm:pt>
    <dgm:pt modelId="{92F3CAFA-915E-4213-92A5-2C6E56177E58}" type="parTrans" cxnId="{C7DDC1FE-5C5E-49F0-A399-F2488CF96402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CF44C9D-AA17-4328-A1E6-E5B9EF94D52F}" type="sibTrans" cxnId="{C7DDC1FE-5C5E-49F0-A399-F2488CF96402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3D4B051B-F38A-4864-9CF9-E2BBD12B256E}">
      <dgm:prSet phldrT="[文字]"/>
      <dgm:spPr/>
      <dgm:t>
        <a:bodyPr/>
        <a:lstStyle/>
        <a:p>
          <a:r>
            <a: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rPr>
            <a:t>證照鑑定</a:t>
          </a:r>
        </a:p>
      </dgm:t>
    </dgm:pt>
    <dgm:pt modelId="{D8FEA4CA-8B8C-4862-8FD8-E453104832D9}" type="parTrans" cxnId="{FEB40FFC-E543-471B-BA80-E55963F76754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957694A-23AB-4B93-8C7B-AD7B8B6FEDBB}" type="sibTrans" cxnId="{FEB40FFC-E543-471B-BA80-E55963F76754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C7737F83-D1F5-47E4-8AC1-B3BDD8457B0A}">
      <dgm:prSet phldrT="[文字]"/>
      <dgm:spPr/>
      <dgm:t>
        <a:bodyPr/>
        <a:lstStyle/>
        <a:p>
          <a:r>
            <a: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rPr>
            <a:t>專業技能</a:t>
          </a:r>
        </a:p>
      </dgm:t>
    </dgm:pt>
    <dgm:pt modelId="{993A4209-BF3C-4C97-B9FC-E178BB07EF0C}" type="parTrans" cxnId="{77EA9D06-1C47-4838-9F20-CA703DCAECF4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51E1D1D-FFBC-4115-BBB2-A36E00D25675}" type="sibTrans" cxnId="{77EA9D06-1C47-4838-9F20-CA703DCAECF4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2D8C41AA-CBFD-4469-A2F8-197EADD389C6}">
      <dgm:prSet phldrT="[文字]"/>
      <dgm:spPr/>
      <dgm:t>
        <a:bodyPr/>
        <a:lstStyle/>
        <a:p>
          <a:r>
            <a: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rPr>
            <a:t>服務學習</a:t>
          </a:r>
        </a:p>
      </dgm:t>
    </dgm:pt>
    <dgm:pt modelId="{5D890B6F-E686-4A4D-A1D5-C81CB2B4D1B7}" type="parTrans" cxnId="{9B0822A9-C6F6-487D-87CA-3D001CDF0564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740BE08-8B35-4B96-9A98-D588017842D9}" type="sibTrans" cxnId="{9B0822A9-C6F6-487D-87CA-3D001CDF0564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E88DF3A7-8851-4E41-9E3D-EA1FAB1F4778}">
      <dgm:prSet phldrT="[文字]"/>
      <dgm:spPr/>
      <dgm:t>
        <a:bodyPr/>
        <a:lstStyle/>
        <a:p>
          <a:r>
            <a: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rPr>
            <a:t>學群領域</a:t>
          </a:r>
        </a:p>
      </dgm:t>
    </dgm:pt>
    <dgm:pt modelId="{C12D438D-5A46-454F-9769-5CAAF2455817}" type="parTrans" cxnId="{0A4EF963-8637-4D02-A626-331C105BEBE2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20566FA-B990-4895-A28C-59EF409349B6}" type="sibTrans" cxnId="{0A4EF963-8637-4D02-A626-331C105BEBE2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2CC67E71-7569-4673-B286-569B0E7F076A}">
      <dgm:prSet phldrT="[文字]"/>
      <dgm:spPr/>
      <dgm:t>
        <a:bodyPr/>
        <a:lstStyle/>
        <a:p>
          <a:r>
            <a: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rPr>
            <a:t>職業探索</a:t>
          </a:r>
        </a:p>
      </dgm:t>
    </dgm:pt>
    <dgm:pt modelId="{4E8FC11C-D764-4F0C-9B55-65D11A3218B6}" type="parTrans" cxnId="{6AEDC93A-9B4B-4B57-A574-04A366012CC9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20D40FA7-6989-41EB-936B-E9AC021E09D7}" type="sibTrans" cxnId="{6AEDC93A-9B4B-4B57-A574-04A366012CC9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330772F-B51F-4E95-8104-BA2285889A4B}">
      <dgm:prSet phldrT="[文字]"/>
      <dgm:spPr/>
      <dgm:t>
        <a:bodyPr/>
        <a:lstStyle/>
        <a:p>
          <a:r>
            <a: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rPr>
            <a:t>小論文</a:t>
          </a:r>
        </a:p>
      </dgm:t>
    </dgm:pt>
    <dgm:pt modelId="{1A3A14E6-9C46-47DF-A2B1-0FC3C6091D14}" type="parTrans" cxnId="{1921752B-2194-4E28-B590-50CF7AB80D80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460491E-D200-40AA-8249-C9EA441305AE}" type="sibTrans" cxnId="{1921752B-2194-4E28-B590-50CF7AB80D80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A818B62-001C-408E-B419-DE789F00B605}">
      <dgm:prSet phldrT="[文字]"/>
      <dgm:spPr/>
      <dgm:t>
        <a:bodyPr/>
        <a:lstStyle/>
        <a:p>
          <a:r>
            <a: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rPr>
            <a:t>專題製作</a:t>
          </a:r>
        </a:p>
      </dgm:t>
    </dgm:pt>
    <dgm:pt modelId="{60430A84-A0F0-4662-9425-2DAE2533DC3D}" type="parTrans" cxnId="{D195A960-C480-43D3-AA82-7319F04BE512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3781340-24EA-4F57-9379-F74967112E67}" type="sibTrans" cxnId="{D195A960-C480-43D3-AA82-7319F04BE512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5C66364-B6EB-4823-8EBA-F89ADF97F9B0}">
      <dgm:prSet phldrT="[文字]"/>
      <dgm:spPr/>
      <dgm:t>
        <a:bodyPr/>
        <a:lstStyle/>
        <a:p>
          <a:r>
            <a: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rPr>
            <a:t>課程作品</a:t>
          </a:r>
        </a:p>
      </dgm:t>
    </dgm:pt>
    <dgm:pt modelId="{40F453C7-1498-4CBD-8E91-41558B6A5EA1}" type="parTrans" cxnId="{71852F0B-03E4-4F4C-9C8D-8423930F0B88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738BD742-A65A-4A93-B783-BDAF701856A9}" type="sibTrans" cxnId="{71852F0B-03E4-4F4C-9C8D-8423930F0B88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A060CE7F-F8F4-47C1-885F-18B4C53B40BB}">
      <dgm:prSet phldrT="[文字]"/>
      <dgm:spPr/>
      <dgm:t>
        <a:bodyPr/>
        <a:lstStyle/>
        <a:p>
          <a:r>
            <a: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rPr>
            <a:t>課程作業</a:t>
          </a:r>
        </a:p>
      </dgm:t>
    </dgm:pt>
    <dgm:pt modelId="{682D59DC-8830-4171-BE4B-AE17B3D1EF34}" type="parTrans" cxnId="{CBABC907-6A9B-4160-9536-D76A71D8F269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469D061-814C-4657-8C71-E89C8D231EAF}" type="sibTrans" cxnId="{CBABC907-6A9B-4160-9536-D76A71D8F269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2CD2005C-BEBB-4471-82EA-AD6A848D29E2}">
      <dgm:prSet phldrT="[文字]"/>
      <dgm:spPr/>
      <dgm:t>
        <a:bodyPr/>
        <a:lstStyle/>
        <a:p>
          <a:r>
            <a: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rPr>
            <a:t>延伸學習</a:t>
          </a:r>
        </a:p>
      </dgm:t>
    </dgm:pt>
    <dgm:pt modelId="{1AFC0E30-B683-4BF0-8683-572F63F9CE0C}" type="parTrans" cxnId="{09143CA5-293D-4D1D-ADA0-8DD852DB93DF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537F1D24-A150-4A7C-A17B-B0DB51C8B542}" type="sibTrans" cxnId="{09143CA5-293D-4D1D-ADA0-8DD852DB93DF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2281835-566B-4408-A579-D33E82C8C10F}">
      <dgm:prSet phldrT="[文字]"/>
      <dgm:spPr/>
      <dgm:t>
        <a:bodyPr/>
        <a:lstStyle/>
        <a:p>
          <a:r>
            <a: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rPr>
            <a:t>能力相關</a:t>
          </a:r>
        </a:p>
      </dgm:t>
    </dgm:pt>
    <dgm:pt modelId="{22631476-C216-4342-A1E1-A9AC9DA3BFCA}" type="sibTrans" cxnId="{36251D13-248D-4F1D-A2C3-B7A19A56D7B1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B107997-B2A4-4894-B885-DF3385A97D8F}" type="parTrans" cxnId="{36251D13-248D-4F1D-A2C3-B7A19A56D7B1}">
      <dgm:prSet/>
      <dgm:spPr/>
      <dgm:t>
        <a:bodyPr/>
        <a:lstStyle/>
        <a:p>
          <a:endParaRPr lang="zh-TW" altLang="en-US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38E87ABC-CF78-437E-99B4-E2709B95D8BF}" type="pres">
      <dgm:prSet presAssocID="{7419F344-BDF2-404D-8328-1272BFD5900A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zh-TW" altLang="en-US"/>
        </a:p>
      </dgm:t>
    </dgm:pt>
    <dgm:pt modelId="{4ACD52D3-747D-4B9D-BA62-752A551F7626}" type="pres">
      <dgm:prSet presAssocID="{921DF9B1-A3D9-440E-8A97-CB0C5D7DF63B}" presName="root" presStyleCnt="0"/>
      <dgm:spPr/>
    </dgm:pt>
    <dgm:pt modelId="{60DE7CA1-0043-4380-BEF9-3F45F3FB3D6B}" type="pres">
      <dgm:prSet presAssocID="{921DF9B1-A3D9-440E-8A97-CB0C5D7DF63B}" presName="rootComposite" presStyleCnt="0"/>
      <dgm:spPr/>
    </dgm:pt>
    <dgm:pt modelId="{F1C7F712-1E49-4BC6-AB45-211E1C0FC99B}" type="pres">
      <dgm:prSet presAssocID="{921DF9B1-A3D9-440E-8A97-CB0C5D7DF63B}" presName="rootText" presStyleLbl="node1" presStyleIdx="0" presStyleCnt="5"/>
      <dgm:spPr/>
      <dgm:t>
        <a:bodyPr/>
        <a:lstStyle/>
        <a:p>
          <a:endParaRPr lang="zh-TW" altLang="en-US"/>
        </a:p>
      </dgm:t>
    </dgm:pt>
    <dgm:pt modelId="{2530CA36-8CED-4B62-8592-8A2F4E81AD3A}" type="pres">
      <dgm:prSet presAssocID="{921DF9B1-A3D9-440E-8A97-CB0C5D7DF63B}" presName="rootConnector" presStyleLbl="node1" presStyleIdx="0" presStyleCnt="5"/>
      <dgm:spPr/>
      <dgm:t>
        <a:bodyPr/>
        <a:lstStyle/>
        <a:p>
          <a:endParaRPr lang="zh-TW" altLang="en-US"/>
        </a:p>
      </dgm:t>
    </dgm:pt>
    <dgm:pt modelId="{536A17C9-873B-4E3F-ADF2-39DF275BACE3}" type="pres">
      <dgm:prSet presAssocID="{921DF9B1-A3D9-440E-8A97-CB0C5D7DF63B}" presName="childShape" presStyleCnt="0"/>
      <dgm:spPr/>
    </dgm:pt>
    <dgm:pt modelId="{5BA6F4AB-7708-49BF-A34C-AB3CDDBBC8EC}" type="pres">
      <dgm:prSet presAssocID="{BC346D62-EFB2-4DB1-92E7-32A12AFA273F}" presName="Name13" presStyleLbl="parChTrans1D2" presStyleIdx="0" presStyleCnt="15"/>
      <dgm:spPr/>
      <dgm:t>
        <a:bodyPr/>
        <a:lstStyle/>
        <a:p>
          <a:endParaRPr lang="zh-TW" altLang="en-US"/>
        </a:p>
      </dgm:t>
    </dgm:pt>
    <dgm:pt modelId="{D405B1D2-5209-4DB5-91D4-5DC5C5B0F07D}" type="pres">
      <dgm:prSet presAssocID="{0EFE965B-68F3-4125-9E8D-84DFCE6AD42B}" presName="childText" presStyleLbl="bgAcc1" presStyleIdx="0" presStyleCnt="1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7EB6BC3-2C7C-425E-83D6-8AB1625215D0}" type="pres">
      <dgm:prSet presAssocID="{2C3B0530-8D6C-4B16-8634-80A7DB9A86C6}" presName="Name13" presStyleLbl="parChTrans1D2" presStyleIdx="1" presStyleCnt="15"/>
      <dgm:spPr/>
      <dgm:t>
        <a:bodyPr/>
        <a:lstStyle/>
        <a:p>
          <a:endParaRPr lang="zh-TW" altLang="en-US"/>
        </a:p>
      </dgm:t>
    </dgm:pt>
    <dgm:pt modelId="{D9F93078-E30A-4FAD-AD1F-C396F2C2E7CE}" type="pres">
      <dgm:prSet presAssocID="{F7616FD5-C55D-42DB-AA36-4AF18197728A}" presName="childText" presStyleLbl="bgAcc1" presStyleIdx="1" presStyleCnt="1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EEEBF55-FF5C-4432-BDD3-A961A1DB96B9}" type="pres">
      <dgm:prSet presAssocID="{F69AD049-02DB-4DC1-8707-7DD0870D8CA3}" presName="Name13" presStyleLbl="parChTrans1D2" presStyleIdx="2" presStyleCnt="15"/>
      <dgm:spPr/>
      <dgm:t>
        <a:bodyPr/>
        <a:lstStyle/>
        <a:p>
          <a:endParaRPr lang="zh-TW" altLang="en-US"/>
        </a:p>
      </dgm:t>
    </dgm:pt>
    <dgm:pt modelId="{68D865AA-16B3-47A8-9E3C-F074CAB1776C}" type="pres">
      <dgm:prSet presAssocID="{12C2CEBE-29E6-40A8-8813-C64F8E5BB269}" presName="childText" presStyleLbl="bgAcc1" presStyleIdx="2" presStyleCnt="1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40056C1B-8159-41FE-9C95-42ED2C1C2C6B}" type="pres">
      <dgm:prSet presAssocID="{42281835-566B-4408-A579-D33E82C8C10F}" presName="root" presStyleCnt="0"/>
      <dgm:spPr/>
    </dgm:pt>
    <dgm:pt modelId="{AB1213A2-0254-43B9-A3CE-9749F4CBCC33}" type="pres">
      <dgm:prSet presAssocID="{42281835-566B-4408-A579-D33E82C8C10F}" presName="rootComposite" presStyleCnt="0"/>
      <dgm:spPr/>
    </dgm:pt>
    <dgm:pt modelId="{D412E972-5DC3-4F6B-878C-4260D9E0D3AF}" type="pres">
      <dgm:prSet presAssocID="{42281835-566B-4408-A579-D33E82C8C10F}" presName="rootText" presStyleLbl="node1" presStyleIdx="1" presStyleCnt="5"/>
      <dgm:spPr/>
      <dgm:t>
        <a:bodyPr/>
        <a:lstStyle/>
        <a:p>
          <a:endParaRPr lang="zh-TW" altLang="en-US"/>
        </a:p>
      </dgm:t>
    </dgm:pt>
    <dgm:pt modelId="{FD4FB0F9-49DA-4AB3-B552-60D2FBB92C42}" type="pres">
      <dgm:prSet presAssocID="{42281835-566B-4408-A579-D33E82C8C10F}" presName="rootConnector" presStyleLbl="node1" presStyleIdx="1" presStyleCnt="5"/>
      <dgm:spPr/>
      <dgm:t>
        <a:bodyPr/>
        <a:lstStyle/>
        <a:p>
          <a:endParaRPr lang="zh-TW" altLang="en-US"/>
        </a:p>
      </dgm:t>
    </dgm:pt>
    <dgm:pt modelId="{8D955F7C-9827-432A-B7F4-23CE0EB14442}" type="pres">
      <dgm:prSet presAssocID="{42281835-566B-4408-A579-D33E82C8C10F}" presName="childShape" presStyleCnt="0"/>
      <dgm:spPr/>
    </dgm:pt>
    <dgm:pt modelId="{19018A9A-0F76-4BA2-B40D-73393DA73239}" type="pres">
      <dgm:prSet presAssocID="{D8FEA4CA-8B8C-4862-8FD8-E453104832D9}" presName="Name13" presStyleLbl="parChTrans1D2" presStyleIdx="3" presStyleCnt="15"/>
      <dgm:spPr/>
      <dgm:t>
        <a:bodyPr/>
        <a:lstStyle/>
        <a:p>
          <a:endParaRPr lang="zh-TW" altLang="en-US"/>
        </a:p>
      </dgm:t>
    </dgm:pt>
    <dgm:pt modelId="{FAD19627-5AEE-40D2-84C5-C5736C566E7E}" type="pres">
      <dgm:prSet presAssocID="{3D4B051B-F38A-4864-9CF9-E2BBD12B256E}" presName="childText" presStyleLbl="bgAcc1" presStyleIdx="3" presStyleCnt="1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D5D10B8-1C8F-4227-B9DF-1B4D31EA7E8B}" type="pres">
      <dgm:prSet presAssocID="{993A4209-BF3C-4C97-B9FC-E178BB07EF0C}" presName="Name13" presStyleLbl="parChTrans1D2" presStyleIdx="4" presStyleCnt="15"/>
      <dgm:spPr/>
      <dgm:t>
        <a:bodyPr/>
        <a:lstStyle/>
        <a:p>
          <a:endParaRPr lang="zh-TW" altLang="en-US"/>
        </a:p>
      </dgm:t>
    </dgm:pt>
    <dgm:pt modelId="{70F67DE5-80EE-4801-AD2E-11C01E337C75}" type="pres">
      <dgm:prSet presAssocID="{C7737F83-D1F5-47E4-8AC1-B3BDD8457B0A}" presName="childText" presStyleLbl="bgAcc1" presStyleIdx="4" presStyleCnt="1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6DB50C8-1299-488B-A502-8ED70E6BD37D}" type="pres">
      <dgm:prSet presAssocID="{5D890B6F-E686-4A4D-A1D5-C81CB2B4D1B7}" presName="Name13" presStyleLbl="parChTrans1D2" presStyleIdx="5" presStyleCnt="15"/>
      <dgm:spPr/>
      <dgm:t>
        <a:bodyPr/>
        <a:lstStyle/>
        <a:p>
          <a:endParaRPr lang="zh-TW" altLang="en-US"/>
        </a:p>
      </dgm:t>
    </dgm:pt>
    <dgm:pt modelId="{616ADA45-84B3-49E4-8637-D810EA455AD5}" type="pres">
      <dgm:prSet presAssocID="{2D8C41AA-CBFD-4469-A2F8-197EADD389C6}" presName="childText" presStyleLbl="bgAcc1" presStyleIdx="5" presStyleCnt="1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3031FF2-C701-4E44-A791-E6A2FEA17EB6}" type="pres">
      <dgm:prSet presAssocID="{F8979363-D7CF-4687-99AD-ABC6ED0A1613}" presName="root" presStyleCnt="0"/>
      <dgm:spPr/>
    </dgm:pt>
    <dgm:pt modelId="{A84078A0-2101-42AD-83FF-E46929692253}" type="pres">
      <dgm:prSet presAssocID="{F8979363-D7CF-4687-99AD-ABC6ED0A1613}" presName="rootComposite" presStyleCnt="0"/>
      <dgm:spPr/>
    </dgm:pt>
    <dgm:pt modelId="{98668D7D-D0E0-4FFF-9218-B2B083AB9DC7}" type="pres">
      <dgm:prSet presAssocID="{F8979363-D7CF-4687-99AD-ABC6ED0A1613}" presName="rootText" presStyleLbl="node1" presStyleIdx="2" presStyleCnt="5"/>
      <dgm:spPr/>
      <dgm:t>
        <a:bodyPr/>
        <a:lstStyle/>
        <a:p>
          <a:endParaRPr lang="zh-TW" altLang="en-US"/>
        </a:p>
      </dgm:t>
    </dgm:pt>
    <dgm:pt modelId="{1A9EA930-9E51-4941-9B37-485FD1486BE0}" type="pres">
      <dgm:prSet presAssocID="{F8979363-D7CF-4687-99AD-ABC6ED0A1613}" presName="rootConnector" presStyleLbl="node1" presStyleIdx="2" presStyleCnt="5"/>
      <dgm:spPr/>
      <dgm:t>
        <a:bodyPr/>
        <a:lstStyle/>
        <a:p>
          <a:endParaRPr lang="zh-TW" altLang="en-US"/>
        </a:p>
      </dgm:t>
    </dgm:pt>
    <dgm:pt modelId="{0DE15816-71CC-4848-9B20-50954D49E34E}" type="pres">
      <dgm:prSet presAssocID="{F8979363-D7CF-4687-99AD-ABC6ED0A1613}" presName="childShape" presStyleCnt="0"/>
      <dgm:spPr/>
    </dgm:pt>
    <dgm:pt modelId="{FF54E6D0-D120-4454-B8AB-6D1E59076428}" type="pres">
      <dgm:prSet presAssocID="{8F51B097-BB7F-4D12-85A7-EFE1B38F58C7}" presName="Name13" presStyleLbl="parChTrans1D2" presStyleIdx="6" presStyleCnt="15"/>
      <dgm:spPr/>
      <dgm:t>
        <a:bodyPr/>
        <a:lstStyle/>
        <a:p>
          <a:endParaRPr lang="zh-TW" altLang="en-US"/>
        </a:p>
      </dgm:t>
    </dgm:pt>
    <dgm:pt modelId="{67AB65AF-363D-41E8-A2D2-F865FF63675D}" type="pres">
      <dgm:prSet presAssocID="{E0A07822-5A62-4BE1-9805-0F3C60CF6454}" presName="childText" presStyleLbl="bgAcc1" presStyleIdx="6" presStyleCnt="1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E7C2120-E48F-464F-B7FF-1E4294D29F03}" type="pres">
      <dgm:prSet presAssocID="{C12D438D-5A46-454F-9769-5CAAF2455817}" presName="Name13" presStyleLbl="parChTrans1D2" presStyleIdx="7" presStyleCnt="15"/>
      <dgm:spPr/>
      <dgm:t>
        <a:bodyPr/>
        <a:lstStyle/>
        <a:p>
          <a:endParaRPr lang="zh-TW" altLang="en-US"/>
        </a:p>
      </dgm:t>
    </dgm:pt>
    <dgm:pt modelId="{8DA887EF-430B-482B-A019-6787D7119F29}" type="pres">
      <dgm:prSet presAssocID="{E88DF3A7-8851-4E41-9E3D-EA1FAB1F4778}" presName="childText" presStyleLbl="bgAcc1" presStyleIdx="7" presStyleCnt="1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44BCA38-77B8-4442-8C88-2015A2D8DD58}" type="pres">
      <dgm:prSet presAssocID="{4E8FC11C-D764-4F0C-9B55-65D11A3218B6}" presName="Name13" presStyleLbl="parChTrans1D2" presStyleIdx="8" presStyleCnt="15"/>
      <dgm:spPr/>
      <dgm:t>
        <a:bodyPr/>
        <a:lstStyle/>
        <a:p>
          <a:endParaRPr lang="zh-TW" altLang="en-US"/>
        </a:p>
      </dgm:t>
    </dgm:pt>
    <dgm:pt modelId="{8EAC3626-2EAF-451D-8AD3-04EDF99959C0}" type="pres">
      <dgm:prSet presAssocID="{2CC67E71-7569-4673-B286-569B0E7F076A}" presName="childText" presStyleLbl="bgAcc1" presStyleIdx="8" presStyleCnt="1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0273029-8837-4E0C-B716-146C78759D34}" type="pres">
      <dgm:prSet presAssocID="{9007E050-FF45-47F8-AFD1-2DA451338968}" presName="root" presStyleCnt="0"/>
      <dgm:spPr/>
    </dgm:pt>
    <dgm:pt modelId="{D7A26F05-1934-41A0-8BAC-49DEAAC1B798}" type="pres">
      <dgm:prSet presAssocID="{9007E050-FF45-47F8-AFD1-2DA451338968}" presName="rootComposite" presStyleCnt="0"/>
      <dgm:spPr/>
    </dgm:pt>
    <dgm:pt modelId="{9B1C7B10-06A7-49D1-BBB0-875845A0627D}" type="pres">
      <dgm:prSet presAssocID="{9007E050-FF45-47F8-AFD1-2DA451338968}" presName="rootText" presStyleLbl="node1" presStyleIdx="3" presStyleCnt="5"/>
      <dgm:spPr/>
      <dgm:t>
        <a:bodyPr/>
        <a:lstStyle/>
        <a:p>
          <a:endParaRPr lang="zh-TW" altLang="en-US"/>
        </a:p>
      </dgm:t>
    </dgm:pt>
    <dgm:pt modelId="{3E9EADFC-750B-4A6D-A0E9-127A76211BE9}" type="pres">
      <dgm:prSet presAssocID="{9007E050-FF45-47F8-AFD1-2DA451338968}" presName="rootConnector" presStyleLbl="node1" presStyleIdx="3" presStyleCnt="5"/>
      <dgm:spPr/>
      <dgm:t>
        <a:bodyPr/>
        <a:lstStyle/>
        <a:p>
          <a:endParaRPr lang="zh-TW" altLang="en-US"/>
        </a:p>
      </dgm:t>
    </dgm:pt>
    <dgm:pt modelId="{98F9180B-71DB-4CEE-BA59-F280DC79AE3A}" type="pres">
      <dgm:prSet presAssocID="{9007E050-FF45-47F8-AFD1-2DA451338968}" presName="childShape" presStyleCnt="0"/>
      <dgm:spPr/>
    </dgm:pt>
    <dgm:pt modelId="{A348971B-8E5C-4AA5-91C5-34B15FFAE012}" type="pres">
      <dgm:prSet presAssocID="{A103ED0C-97FF-447F-8019-508EB6F8BCC5}" presName="Name13" presStyleLbl="parChTrans1D2" presStyleIdx="9" presStyleCnt="15"/>
      <dgm:spPr/>
      <dgm:t>
        <a:bodyPr/>
        <a:lstStyle/>
        <a:p>
          <a:endParaRPr lang="zh-TW" altLang="en-US"/>
        </a:p>
      </dgm:t>
    </dgm:pt>
    <dgm:pt modelId="{BB61743E-B759-46EE-9CFE-E5F8C4EB3F82}" type="pres">
      <dgm:prSet presAssocID="{CA3A4228-F86E-4007-BB92-C93E51F30E15}" presName="childText" presStyleLbl="bgAcc1" presStyleIdx="9" presStyleCnt="1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6DE1E75-4C5F-4C7E-98EA-7D27BDB2DD97}" type="pres">
      <dgm:prSet presAssocID="{1A3A14E6-9C46-47DF-A2B1-0FC3C6091D14}" presName="Name13" presStyleLbl="parChTrans1D2" presStyleIdx="10" presStyleCnt="15"/>
      <dgm:spPr/>
      <dgm:t>
        <a:bodyPr/>
        <a:lstStyle/>
        <a:p>
          <a:endParaRPr lang="zh-TW" altLang="en-US"/>
        </a:p>
      </dgm:t>
    </dgm:pt>
    <dgm:pt modelId="{7785A367-9847-4AB3-8ADF-2A7D05CCC207}" type="pres">
      <dgm:prSet presAssocID="{D330772F-B51F-4E95-8104-BA2285889A4B}" presName="childText" presStyleLbl="bgAcc1" presStyleIdx="10" presStyleCnt="1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31E86F0-E1E7-4EFA-BD34-ACE6977729A8}" type="pres">
      <dgm:prSet presAssocID="{60430A84-A0F0-4662-9425-2DAE2533DC3D}" presName="Name13" presStyleLbl="parChTrans1D2" presStyleIdx="11" presStyleCnt="15"/>
      <dgm:spPr/>
      <dgm:t>
        <a:bodyPr/>
        <a:lstStyle/>
        <a:p>
          <a:endParaRPr lang="zh-TW" altLang="en-US"/>
        </a:p>
      </dgm:t>
    </dgm:pt>
    <dgm:pt modelId="{05562C37-F7D5-4F30-9F42-08F8F6BCCCD8}" type="pres">
      <dgm:prSet presAssocID="{5A818B62-001C-408E-B419-DE789F00B605}" presName="childText" presStyleLbl="bgAcc1" presStyleIdx="11" presStyleCnt="1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AA2E37B-0EC7-4F42-9A80-A45E0B998FC2}" type="pres">
      <dgm:prSet presAssocID="{11732EE8-A1A0-4360-AEB2-EDE896BD0B62}" presName="root" presStyleCnt="0"/>
      <dgm:spPr/>
    </dgm:pt>
    <dgm:pt modelId="{DAA16E2E-B095-49E6-98DC-92663F9ADEFE}" type="pres">
      <dgm:prSet presAssocID="{11732EE8-A1A0-4360-AEB2-EDE896BD0B62}" presName="rootComposite" presStyleCnt="0"/>
      <dgm:spPr/>
    </dgm:pt>
    <dgm:pt modelId="{218002EB-F297-4440-B18C-5C3A21AD30EA}" type="pres">
      <dgm:prSet presAssocID="{11732EE8-A1A0-4360-AEB2-EDE896BD0B62}" presName="rootText" presStyleLbl="node1" presStyleIdx="4" presStyleCnt="5"/>
      <dgm:spPr/>
      <dgm:t>
        <a:bodyPr/>
        <a:lstStyle/>
        <a:p>
          <a:endParaRPr lang="zh-TW" altLang="en-US"/>
        </a:p>
      </dgm:t>
    </dgm:pt>
    <dgm:pt modelId="{2ABFF6A4-FA37-412A-80CC-0C6D1672634A}" type="pres">
      <dgm:prSet presAssocID="{11732EE8-A1A0-4360-AEB2-EDE896BD0B62}" presName="rootConnector" presStyleLbl="node1" presStyleIdx="4" presStyleCnt="5"/>
      <dgm:spPr/>
      <dgm:t>
        <a:bodyPr/>
        <a:lstStyle/>
        <a:p>
          <a:endParaRPr lang="zh-TW" altLang="en-US"/>
        </a:p>
      </dgm:t>
    </dgm:pt>
    <dgm:pt modelId="{CF549288-EF33-41A0-89E8-823C35A76830}" type="pres">
      <dgm:prSet presAssocID="{11732EE8-A1A0-4360-AEB2-EDE896BD0B62}" presName="childShape" presStyleCnt="0"/>
      <dgm:spPr/>
    </dgm:pt>
    <dgm:pt modelId="{99EC6CF2-4C86-4D04-B8F2-350FFE9F1B27}" type="pres">
      <dgm:prSet presAssocID="{40F453C7-1498-4CBD-8E91-41558B6A5EA1}" presName="Name13" presStyleLbl="parChTrans1D2" presStyleIdx="12" presStyleCnt="15"/>
      <dgm:spPr/>
      <dgm:t>
        <a:bodyPr/>
        <a:lstStyle/>
        <a:p>
          <a:endParaRPr lang="zh-TW" altLang="en-US"/>
        </a:p>
      </dgm:t>
    </dgm:pt>
    <dgm:pt modelId="{D2E1757F-36C3-49BE-8C57-C95B3BDCB5F1}" type="pres">
      <dgm:prSet presAssocID="{F5C66364-B6EB-4823-8EBA-F89ADF97F9B0}" presName="childText" presStyleLbl="bgAcc1" presStyleIdx="12" presStyleCnt="1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F76CE0E-61ED-4098-864F-D1B4423EEC93}" type="pres">
      <dgm:prSet presAssocID="{682D59DC-8830-4171-BE4B-AE17B3D1EF34}" presName="Name13" presStyleLbl="parChTrans1D2" presStyleIdx="13" presStyleCnt="15"/>
      <dgm:spPr/>
      <dgm:t>
        <a:bodyPr/>
        <a:lstStyle/>
        <a:p>
          <a:endParaRPr lang="zh-TW" altLang="en-US"/>
        </a:p>
      </dgm:t>
    </dgm:pt>
    <dgm:pt modelId="{AE00B5F9-D3D5-4AF2-9263-2533A60486C0}" type="pres">
      <dgm:prSet presAssocID="{A060CE7F-F8F4-47C1-885F-18B4C53B40BB}" presName="childText" presStyleLbl="bgAcc1" presStyleIdx="13" presStyleCnt="1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C97F9ED-9ECF-46D8-8F01-BFD02DD70CFA}" type="pres">
      <dgm:prSet presAssocID="{1AFC0E30-B683-4BF0-8683-572F63F9CE0C}" presName="Name13" presStyleLbl="parChTrans1D2" presStyleIdx="14" presStyleCnt="15"/>
      <dgm:spPr/>
      <dgm:t>
        <a:bodyPr/>
        <a:lstStyle/>
        <a:p>
          <a:endParaRPr lang="zh-TW" altLang="en-US"/>
        </a:p>
      </dgm:t>
    </dgm:pt>
    <dgm:pt modelId="{69F48893-AD38-453D-8245-17ED07154B91}" type="pres">
      <dgm:prSet presAssocID="{2CD2005C-BEBB-4471-82EA-AD6A848D29E2}" presName="childText" presStyleLbl="bgAcc1" presStyleIdx="14" presStyleCnt="1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2EC95528-5E01-4EE0-A690-A3EE9F5A74FE}" type="presOf" srcId="{2D8C41AA-CBFD-4469-A2F8-197EADD389C6}" destId="{616ADA45-84B3-49E4-8637-D810EA455AD5}" srcOrd="0" destOrd="0" presId="urn:microsoft.com/office/officeart/2005/8/layout/hierarchy3"/>
    <dgm:cxn modelId="{066F8E49-398A-4F6C-B47A-55DF65C87D6E}" type="presOf" srcId="{7419F344-BDF2-404D-8328-1272BFD5900A}" destId="{38E87ABC-CF78-437E-99B4-E2709B95D8BF}" srcOrd="0" destOrd="0" presId="urn:microsoft.com/office/officeart/2005/8/layout/hierarchy3"/>
    <dgm:cxn modelId="{9D3B6696-B2A5-4477-959C-A51E9CA3BD42}" type="presOf" srcId="{F8979363-D7CF-4687-99AD-ABC6ED0A1613}" destId="{98668D7D-D0E0-4FFF-9218-B2B083AB9DC7}" srcOrd="0" destOrd="0" presId="urn:microsoft.com/office/officeart/2005/8/layout/hierarchy3"/>
    <dgm:cxn modelId="{38435FBD-D4E1-4A98-8FC1-9F1B2BAF53DD}" type="presOf" srcId="{8F51B097-BB7F-4D12-85A7-EFE1B38F58C7}" destId="{FF54E6D0-D120-4454-B8AB-6D1E59076428}" srcOrd="0" destOrd="0" presId="urn:microsoft.com/office/officeart/2005/8/layout/hierarchy3"/>
    <dgm:cxn modelId="{F76BE754-EEF2-482F-B603-3C7A74B3230B}" type="presOf" srcId="{2CD2005C-BEBB-4471-82EA-AD6A848D29E2}" destId="{69F48893-AD38-453D-8245-17ED07154B91}" srcOrd="0" destOrd="0" presId="urn:microsoft.com/office/officeart/2005/8/layout/hierarchy3"/>
    <dgm:cxn modelId="{5CF05A3E-A77B-4A53-B7D9-6207876292B6}" type="presOf" srcId="{5D890B6F-E686-4A4D-A1D5-C81CB2B4D1B7}" destId="{36DB50C8-1299-488B-A502-8ED70E6BD37D}" srcOrd="0" destOrd="0" presId="urn:microsoft.com/office/officeart/2005/8/layout/hierarchy3"/>
    <dgm:cxn modelId="{DD381EB0-A81D-4190-8698-F31C79BCF3F9}" srcId="{921DF9B1-A3D9-440E-8A97-CB0C5D7DF63B}" destId="{F7616FD5-C55D-42DB-AA36-4AF18197728A}" srcOrd="1" destOrd="0" parTransId="{2C3B0530-8D6C-4B16-8634-80A7DB9A86C6}" sibTransId="{53AA85D7-7CAF-4F44-86E9-2AE619BD0C13}"/>
    <dgm:cxn modelId="{11A8E3D5-DC64-4BA9-888F-F24B6AEDDCF0}" type="presOf" srcId="{921DF9B1-A3D9-440E-8A97-CB0C5D7DF63B}" destId="{F1C7F712-1E49-4BC6-AB45-211E1C0FC99B}" srcOrd="0" destOrd="0" presId="urn:microsoft.com/office/officeart/2005/8/layout/hierarchy3"/>
    <dgm:cxn modelId="{1ACB6D49-8E8D-45D9-8716-D5CE423E5D5F}" type="presOf" srcId="{60430A84-A0F0-4662-9425-2DAE2533DC3D}" destId="{A31E86F0-E1E7-4EFA-BD34-ACE6977729A8}" srcOrd="0" destOrd="0" presId="urn:microsoft.com/office/officeart/2005/8/layout/hierarchy3"/>
    <dgm:cxn modelId="{D0A89AE9-E41A-4732-8237-825258A92C2A}" type="presOf" srcId="{D8FEA4CA-8B8C-4862-8FD8-E453104832D9}" destId="{19018A9A-0F76-4BA2-B40D-73393DA73239}" srcOrd="0" destOrd="0" presId="urn:microsoft.com/office/officeart/2005/8/layout/hierarchy3"/>
    <dgm:cxn modelId="{D04D4E5C-2574-4B27-9DA2-65920576183D}" srcId="{921DF9B1-A3D9-440E-8A97-CB0C5D7DF63B}" destId="{12C2CEBE-29E6-40A8-8813-C64F8E5BB269}" srcOrd="2" destOrd="0" parTransId="{F69AD049-02DB-4DC1-8707-7DD0870D8CA3}" sibTransId="{B61C9C8A-E3BC-4781-A4EC-8B598A45A6D6}"/>
    <dgm:cxn modelId="{9E59E6C4-424E-412C-905D-FCC78A100FD0}" type="presOf" srcId="{F7616FD5-C55D-42DB-AA36-4AF18197728A}" destId="{D9F93078-E30A-4FAD-AD1F-C396F2C2E7CE}" srcOrd="0" destOrd="0" presId="urn:microsoft.com/office/officeart/2005/8/layout/hierarchy3"/>
    <dgm:cxn modelId="{910D10BD-FBA9-4C99-871E-9B19260757B6}" type="presOf" srcId="{A060CE7F-F8F4-47C1-885F-18B4C53B40BB}" destId="{AE00B5F9-D3D5-4AF2-9263-2533A60486C0}" srcOrd="0" destOrd="0" presId="urn:microsoft.com/office/officeart/2005/8/layout/hierarchy3"/>
    <dgm:cxn modelId="{E323DEFE-ED6B-4CBA-98ED-68EBA7F3F660}" type="presOf" srcId="{D330772F-B51F-4E95-8104-BA2285889A4B}" destId="{7785A367-9847-4AB3-8ADF-2A7D05CCC207}" srcOrd="0" destOrd="0" presId="urn:microsoft.com/office/officeart/2005/8/layout/hierarchy3"/>
    <dgm:cxn modelId="{3405B0DA-BCE2-472A-8B37-9DE2B8E3189B}" type="presOf" srcId="{F8979363-D7CF-4687-99AD-ABC6ED0A1613}" destId="{1A9EA930-9E51-4941-9B37-485FD1486BE0}" srcOrd="1" destOrd="0" presId="urn:microsoft.com/office/officeart/2005/8/layout/hierarchy3"/>
    <dgm:cxn modelId="{09285E7F-49B9-430F-A3ED-BEA0C7FB9D53}" type="presOf" srcId="{9007E050-FF45-47F8-AFD1-2DA451338968}" destId="{9B1C7B10-06A7-49D1-BBB0-875845A0627D}" srcOrd="0" destOrd="0" presId="urn:microsoft.com/office/officeart/2005/8/layout/hierarchy3"/>
    <dgm:cxn modelId="{50EEC4EA-B392-46FE-95D7-30F75C0166DB}" type="presOf" srcId="{1AFC0E30-B683-4BF0-8683-572F63F9CE0C}" destId="{3C97F9ED-9ECF-46D8-8F01-BFD02DD70CFA}" srcOrd="0" destOrd="0" presId="urn:microsoft.com/office/officeart/2005/8/layout/hierarchy3"/>
    <dgm:cxn modelId="{78B19F47-FA09-4A50-94F8-677D002E5A81}" type="presOf" srcId="{F5C66364-B6EB-4823-8EBA-F89ADF97F9B0}" destId="{D2E1757F-36C3-49BE-8C57-C95B3BDCB5F1}" srcOrd="0" destOrd="0" presId="urn:microsoft.com/office/officeart/2005/8/layout/hierarchy3"/>
    <dgm:cxn modelId="{5BEDF067-6DA1-44F7-ABF0-D46FD9994FD6}" srcId="{7419F344-BDF2-404D-8328-1272BFD5900A}" destId="{9007E050-FF45-47F8-AFD1-2DA451338968}" srcOrd="3" destOrd="0" parTransId="{B3EE068F-F9C1-4C27-BB9D-988F027C3B14}" sibTransId="{4F0670F7-E2D8-4AF4-A8F8-D56BB1124DBD}"/>
    <dgm:cxn modelId="{F249C7D5-6213-44E6-9DBB-EC4682E8CEF7}" type="presOf" srcId="{2C3B0530-8D6C-4B16-8634-80A7DB9A86C6}" destId="{97EB6BC3-2C7C-425E-83D6-8AB1625215D0}" srcOrd="0" destOrd="0" presId="urn:microsoft.com/office/officeart/2005/8/layout/hierarchy3"/>
    <dgm:cxn modelId="{867DFF97-462C-4150-B657-67774DB8E65E}" type="presOf" srcId="{4E8FC11C-D764-4F0C-9B55-65D11A3218B6}" destId="{C44BCA38-77B8-4442-8C88-2015A2D8DD58}" srcOrd="0" destOrd="0" presId="urn:microsoft.com/office/officeart/2005/8/layout/hierarchy3"/>
    <dgm:cxn modelId="{81BD4B2A-584D-4CDD-9F06-E90AC1472661}" type="presOf" srcId="{5A818B62-001C-408E-B419-DE789F00B605}" destId="{05562C37-F7D5-4F30-9F42-08F8F6BCCCD8}" srcOrd="0" destOrd="0" presId="urn:microsoft.com/office/officeart/2005/8/layout/hierarchy3"/>
    <dgm:cxn modelId="{431418BC-9162-440D-9891-D6DAFD24B228}" type="presOf" srcId="{42281835-566B-4408-A579-D33E82C8C10F}" destId="{D412E972-5DC3-4F6B-878C-4260D9E0D3AF}" srcOrd="0" destOrd="0" presId="urn:microsoft.com/office/officeart/2005/8/layout/hierarchy3"/>
    <dgm:cxn modelId="{38FDD890-33AE-4348-9D37-1D459833F62B}" type="presOf" srcId="{42281835-566B-4408-A579-D33E82C8C10F}" destId="{FD4FB0F9-49DA-4AB3-B552-60D2FBB92C42}" srcOrd="1" destOrd="0" presId="urn:microsoft.com/office/officeart/2005/8/layout/hierarchy3"/>
    <dgm:cxn modelId="{CBABC907-6A9B-4160-9536-D76A71D8F269}" srcId="{11732EE8-A1A0-4360-AEB2-EDE896BD0B62}" destId="{A060CE7F-F8F4-47C1-885F-18B4C53B40BB}" srcOrd="1" destOrd="0" parTransId="{682D59DC-8830-4171-BE4B-AE17B3D1EF34}" sibTransId="{F469D061-814C-4657-8C71-E89C8D231EAF}"/>
    <dgm:cxn modelId="{A3B9C1A0-9492-4B68-8186-50D53267DDA7}" srcId="{921DF9B1-A3D9-440E-8A97-CB0C5D7DF63B}" destId="{0EFE965B-68F3-4125-9E8D-84DFCE6AD42B}" srcOrd="0" destOrd="0" parTransId="{BC346D62-EFB2-4DB1-92E7-32A12AFA273F}" sibTransId="{0F2B1157-034C-4F08-93AF-18AD8DDA54B5}"/>
    <dgm:cxn modelId="{9B0822A9-C6F6-487D-87CA-3D001CDF0564}" srcId="{42281835-566B-4408-A579-D33E82C8C10F}" destId="{2D8C41AA-CBFD-4469-A2F8-197EADD389C6}" srcOrd="2" destOrd="0" parTransId="{5D890B6F-E686-4A4D-A1D5-C81CB2B4D1B7}" sibTransId="{5740BE08-8B35-4B96-9A98-D588017842D9}"/>
    <dgm:cxn modelId="{77A26DA4-3E24-4559-82B1-6D5E2D6CF69F}" type="presOf" srcId="{2CC67E71-7569-4673-B286-569B0E7F076A}" destId="{8EAC3626-2EAF-451D-8AD3-04EDF99959C0}" srcOrd="0" destOrd="0" presId="urn:microsoft.com/office/officeart/2005/8/layout/hierarchy3"/>
    <dgm:cxn modelId="{4B148E23-457B-4877-9065-690C38085ABF}" type="presOf" srcId="{E88DF3A7-8851-4E41-9E3D-EA1FAB1F4778}" destId="{8DA887EF-430B-482B-A019-6787D7119F29}" srcOrd="0" destOrd="0" presId="urn:microsoft.com/office/officeart/2005/8/layout/hierarchy3"/>
    <dgm:cxn modelId="{3469770F-49E3-4F15-9272-A5B563F02AD8}" type="presOf" srcId="{BC346D62-EFB2-4DB1-92E7-32A12AFA273F}" destId="{5BA6F4AB-7708-49BF-A34C-AB3CDDBBC8EC}" srcOrd="0" destOrd="0" presId="urn:microsoft.com/office/officeart/2005/8/layout/hierarchy3"/>
    <dgm:cxn modelId="{5CAC0BFF-E570-4FA6-BF4C-7FAD98728A0B}" type="presOf" srcId="{C12D438D-5A46-454F-9769-5CAAF2455817}" destId="{8E7C2120-E48F-464F-B7FF-1E4294D29F03}" srcOrd="0" destOrd="0" presId="urn:microsoft.com/office/officeart/2005/8/layout/hierarchy3"/>
    <dgm:cxn modelId="{C7DDC1FE-5C5E-49F0-A399-F2488CF96402}" srcId="{7419F344-BDF2-404D-8328-1272BFD5900A}" destId="{F8979363-D7CF-4687-99AD-ABC6ED0A1613}" srcOrd="2" destOrd="0" parTransId="{92F3CAFA-915E-4213-92A5-2C6E56177E58}" sibTransId="{DCF44C9D-AA17-4328-A1E6-E5B9EF94D52F}"/>
    <dgm:cxn modelId="{E93C7B22-68F1-422B-A73D-4AF9DF940BE4}" type="presOf" srcId="{921DF9B1-A3D9-440E-8A97-CB0C5D7DF63B}" destId="{2530CA36-8CED-4B62-8592-8A2F4E81AD3A}" srcOrd="1" destOrd="0" presId="urn:microsoft.com/office/officeart/2005/8/layout/hierarchy3"/>
    <dgm:cxn modelId="{09143CA5-293D-4D1D-ADA0-8DD852DB93DF}" srcId="{11732EE8-A1A0-4360-AEB2-EDE896BD0B62}" destId="{2CD2005C-BEBB-4471-82EA-AD6A848D29E2}" srcOrd="2" destOrd="0" parTransId="{1AFC0E30-B683-4BF0-8683-572F63F9CE0C}" sibTransId="{537F1D24-A150-4A7C-A17B-B0DB51C8B542}"/>
    <dgm:cxn modelId="{DF80F95F-D870-4CA4-A225-A9138A093DAA}" srcId="{9007E050-FF45-47F8-AFD1-2DA451338968}" destId="{CA3A4228-F86E-4007-BB92-C93E51F30E15}" srcOrd="0" destOrd="0" parTransId="{A103ED0C-97FF-447F-8019-508EB6F8BCC5}" sibTransId="{F05483DC-3DDA-438D-865E-38DD39BA9A86}"/>
    <dgm:cxn modelId="{71852F0B-03E4-4F4C-9C8D-8423930F0B88}" srcId="{11732EE8-A1A0-4360-AEB2-EDE896BD0B62}" destId="{F5C66364-B6EB-4823-8EBA-F89ADF97F9B0}" srcOrd="0" destOrd="0" parTransId="{40F453C7-1498-4CBD-8E91-41558B6A5EA1}" sibTransId="{738BD742-A65A-4A93-B783-BDAF701856A9}"/>
    <dgm:cxn modelId="{76D23E6A-16C5-4658-B51C-74D5BB596D6F}" type="presOf" srcId="{12C2CEBE-29E6-40A8-8813-C64F8E5BB269}" destId="{68D865AA-16B3-47A8-9E3C-F074CAB1776C}" srcOrd="0" destOrd="0" presId="urn:microsoft.com/office/officeart/2005/8/layout/hierarchy3"/>
    <dgm:cxn modelId="{6AEDC93A-9B4B-4B57-A574-04A366012CC9}" srcId="{F8979363-D7CF-4687-99AD-ABC6ED0A1613}" destId="{2CC67E71-7569-4673-B286-569B0E7F076A}" srcOrd="2" destOrd="0" parTransId="{4E8FC11C-D764-4F0C-9B55-65D11A3218B6}" sibTransId="{20D40FA7-6989-41EB-936B-E9AC021E09D7}"/>
    <dgm:cxn modelId="{7E8A7D70-0BBF-4E65-B0AF-11E63D147E64}" type="presOf" srcId="{F69AD049-02DB-4DC1-8707-7DD0870D8CA3}" destId="{8EEEBF55-FF5C-4432-BDD3-A961A1DB96B9}" srcOrd="0" destOrd="0" presId="urn:microsoft.com/office/officeart/2005/8/layout/hierarchy3"/>
    <dgm:cxn modelId="{FEB40FFC-E543-471B-BA80-E55963F76754}" srcId="{42281835-566B-4408-A579-D33E82C8C10F}" destId="{3D4B051B-F38A-4864-9CF9-E2BBD12B256E}" srcOrd="0" destOrd="0" parTransId="{D8FEA4CA-8B8C-4862-8FD8-E453104832D9}" sibTransId="{8957694A-23AB-4B93-8C7B-AD7B8B6FEDBB}"/>
    <dgm:cxn modelId="{0A4EF963-8637-4D02-A626-331C105BEBE2}" srcId="{F8979363-D7CF-4687-99AD-ABC6ED0A1613}" destId="{E88DF3A7-8851-4E41-9E3D-EA1FAB1F4778}" srcOrd="1" destOrd="0" parTransId="{C12D438D-5A46-454F-9769-5CAAF2455817}" sibTransId="{520566FA-B990-4895-A28C-59EF409349B6}"/>
    <dgm:cxn modelId="{B435F8C2-F6E3-4C58-A916-3AD3E96EEF66}" type="presOf" srcId="{A103ED0C-97FF-447F-8019-508EB6F8BCC5}" destId="{A348971B-8E5C-4AA5-91C5-34B15FFAE012}" srcOrd="0" destOrd="0" presId="urn:microsoft.com/office/officeart/2005/8/layout/hierarchy3"/>
    <dgm:cxn modelId="{D195A960-C480-43D3-AA82-7319F04BE512}" srcId="{9007E050-FF45-47F8-AFD1-2DA451338968}" destId="{5A818B62-001C-408E-B419-DE789F00B605}" srcOrd="2" destOrd="0" parTransId="{60430A84-A0F0-4662-9425-2DAE2533DC3D}" sibTransId="{53781340-24EA-4F57-9379-F74967112E67}"/>
    <dgm:cxn modelId="{A7CC5A27-7BA4-44CA-A492-3065A9C355A0}" type="presOf" srcId="{993A4209-BF3C-4C97-B9FC-E178BB07EF0C}" destId="{3D5D10B8-1C8F-4227-B9DF-1B4D31EA7E8B}" srcOrd="0" destOrd="0" presId="urn:microsoft.com/office/officeart/2005/8/layout/hierarchy3"/>
    <dgm:cxn modelId="{5E2F23A7-525A-4240-B5E4-EF9D05B69F85}" type="presOf" srcId="{3D4B051B-F38A-4864-9CF9-E2BBD12B256E}" destId="{FAD19627-5AEE-40D2-84C5-C5736C566E7E}" srcOrd="0" destOrd="0" presId="urn:microsoft.com/office/officeart/2005/8/layout/hierarchy3"/>
    <dgm:cxn modelId="{77EA9D06-1C47-4838-9F20-CA703DCAECF4}" srcId="{42281835-566B-4408-A579-D33E82C8C10F}" destId="{C7737F83-D1F5-47E4-8AC1-B3BDD8457B0A}" srcOrd="1" destOrd="0" parTransId="{993A4209-BF3C-4C97-B9FC-E178BB07EF0C}" sibTransId="{D51E1D1D-FFBC-4115-BBB2-A36E00D25675}"/>
    <dgm:cxn modelId="{885A5EA9-9145-4B09-A0A0-03384204A47C}" type="presOf" srcId="{1A3A14E6-9C46-47DF-A2B1-0FC3C6091D14}" destId="{36DE1E75-4C5F-4C7E-98EA-7D27BDB2DD97}" srcOrd="0" destOrd="0" presId="urn:microsoft.com/office/officeart/2005/8/layout/hierarchy3"/>
    <dgm:cxn modelId="{EF93F642-04CE-4973-904E-4A1E6B15543D}" type="presOf" srcId="{C7737F83-D1F5-47E4-8AC1-B3BDD8457B0A}" destId="{70F67DE5-80EE-4801-AD2E-11C01E337C75}" srcOrd="0" destOrd="0" presId="urn:microsoft.com/office/officeart/2005/8/layout/hierarchy3"/>
    <dgm:cxn modelId="{1921752B-2194-4E28-B590-50CF7AB80D80}" srcId="{9007E050-FF45-47F8-AFD1-2DA451338968}" destId="{D330772F-B51F-4E95-8104-BA2285889A4B}" srcOrd="1" destOrd="0" parTransId="{1A3A14E6-9C46-47DF-A2B1-0FC3C6091D14}" sibTransId="{4460491E-D200-40AA-8249-C9EA441305AE}"/>
    <dgm:cxn modelId="{9D19F02E-12D3-450E-8EEC-6CFB30823187}" type="presOf" srcId="{682D59DC-8830-4171-BE4B-AE17B3D1EF34}" destId="{2F76CE0E-61ED-4098-864F-D1B4423EEC93}" srcOrd="0" destOrd="0" presId="urn:microsoft.com/office/officeart/2005/8/layout/hierarchy3"/>
    <dgm:cxn modelId="{C437A4E5-03B6-4E72-961F-75AD15D78398}" type="presOf" srcId="{40F453C7-1498-4CBD-8E91-41558B6A5EA1}" destId="{99EC6CF2-4C86-4D04-B8F2-350FFE9F1B27}" srcOrd="0" destOrd="0" presId="urn:microsoft.com/office/officeart/2005/8/layout/hierarchy3"/>
    <dgm:cxn modelId="{30792028-4CFC-45E2-BD87-4344AC840B5A}" srcId="{7419F344-BDF2-404D-8328-1272BFD5900A}" destId="{11732EE8-A1A0-4360-AEB2-EDE896BD0B62}" srcOrd="4" destOrd="0" parTransId="{7F3709EE-0F92-4D5C-BBBC-725F66719012}" sibTransId="{57247CBD-B318-4DE4-8DF1-312D6F28B0EF}"/>
    <dgm:cxn modelId="{FF70A04B-DEDF-4ACE-A298-1730AFE67614}" type="presOf" srcId="{11732EE8-A1A0-4360-AEB2-EDE896BD0B62}" destId="{2ABFF6A4-FA37-412A-80CC-0C6D1672634A}" srcOrd="1" destOrd="0" presId="urn:microsoft.com/office/officeart/2005/8/layout/hierarchy3"/>
    <dgm:cxn modelId="{36251D13-248D-4F1D-A2C3-B7A19A56D7B1}" srcId="{7419F344-BDF2-404D-8328-1272BFD5900A}" destId="{42281835-566B-4408-A579-D33E82C8C10F}" srcOrd="1" destOrd="0" parTransId="{8B107997-B2A4-4894-B885-DF3385A97D8F}" sibTransId="{22631476-C216-4342-A1E1-A9AC9DA3BFCA}"/>
    <dgm:cxn modelId="{09821AEF-420E-469E-973D-5DDF66729C81}" type="presOf" srcId="{E0A07822-5A62-4BE1-9805-0F3C60CF6454}" destId="{67AB65AF-363D-41E8-A2D2-F865FF63675D}" srcOrd="0" destOrd="0" presId="urn:microsoft.com/office/officeart/2005/8/layout/hierarchy3"/>
    <dgm:cxn modelId="{30BC5555-F2BF-4292-B330-C37FD6D321F1}" srcId="{7419F344-BDF2-404D-8328-1272BFD5900A}" destId="{921DF9B1-A3D9-440E-8A97-CB0C5D7DF63B}" srcOrd="0" destOrd="0" parTransId="{9D11BBD8-3C3F-4E94-B178-D38633014969}" sibTransId="{70F0F4D2-EAF9-4190-A89C-856EABF098D7}"/>
    <dgm:cxn modelId="{2519240E-CE74-471E-AE90-C1C250DF5503}" type="presOf" srcId="{9007E050-FF45-47F8-AFD1-2DA451338968}" destId="{3E9EADFC-750B-4A6D-A0E9-127A76211BE9}" srcOrd="1" destOrd="0" presId="urn:microsoft.com/office/officeart/2005/8/layout/hierarchy3"/>
    <dgm:cxn modelId="{FAEE84C6-DA8E-46F3-8E85-485DB387E7C4}" type="presOf" srcId="{11732EE8-A1A0-4360-AEB2-EDE896BD0B62}" destId="{218002EB-F297-4440-B18C-5C3A21AD30EA}" srcOrd="0" destOrd="0" presId="urn:microsoft.com/office/officeart/2005/8/layout/hierarchy3"/>
    <dgm:cxn modelId="{5565C4A8-45FD-4C14-AD3C-38BEC5CEE8AD}" type="presOf" srcId="{0EFE965B-68F3-4125-9E8D-84DFCE6AD42B}" destId="{D405B1D2-5209-4DB5-91D4-5DC5C5B0F07D}" srcOrd="0" destOrd="0" presId="urn:microsoft.com/office/officeart/2005/8/layout/hierarchy3"/>
    <dgm:cxn modelId="{083C56BB-0074-404B-BCA7-0A2DEF1460AD}" srcId="{F8979363-D7CF-4687-99AD-ABC6ED0A1613}" destId="{E0A07822-5A62-4BE1-9805-0F3C60CF6454}" srcOrd="0" destOrd="0" parTransId="{8F51B097-BB7F-4D12-85A7-EFE1B38F58C7}" sibTransId="{5213EA0C-6DAC-4406-A110-D87586934F76}"/>
    <dgm:cxn modelId="{6EC25661-9189-47AF-8485-AFC686AB9966}" type="presOf" srcId="{CA3A4228-F86E-4007-BB92-C93E51F30E15}" destId="{BB61743E-B759-46EE-9CFE-E5F8C4EB3F82}" srcOrd="0" destOrd="0" presId="urn:microsoft.com/office/officeart/2005/8/layout/hierarchy3"/>
    <dgm:cxn modelId="{01683C56-62A3-4B9C-85BF-60CFE624272D}" type="presParOf" srcId="{38E87ABC-CF78-437E-99B4-E2709B95D8BF}" destId="{4ACD52D3-747D-4B9D-BA62-752A551F7626}" srcOrd="0" destOrd="0" presId="urn:microsoft.com/office/officeart/2005/8/layout/hierarchy3"/>
    <dgm:cxn modelId="{38D09078-C713-424E-A622-130140B419ED}" type="presParOf" srcId="{4ACD52D3-747D-4B9D-BA62-752A551F7626}" destId="{60DE7CA1-0043-4380-BEF9-3F45F3FB3D6B}" srcOrd="0" destOrd="0" presId="urn:microsoft.com/office/officeart/2005/8/layout/hierarchy3"/>
    <dgm:cxn modelId="{F2BABA1B-C8DE-4C22-9F22-7D4FC1EA8352}" type="presParOf" srcId="{60DE7CA1-0043-4380-BEF9-3F45F3FB3D6B}" destId="{F1C7F712-1E49-4BC6-AB45-211E1C0FC99B}" srcOrd="0" destOrd="0" presId="urn:microsoft.com/office/officeart/2005/8/layout/hierarchy3"/>
    <dgm:cxn modelId="{CDDD837D-9254-4490-B1D2-7991AF827ECA}" type="presParOf" srcId="{60DE7CA1-0043-4380-BEF9-3F45F3FB3D6B}" destId="{2530CA36-8CED-4B62-8592-8A2F4E81AD3A}" srcOrd="1" destOrd="0" presId="urn:microsoft.com/office/officeart/2005/8/layout/hierarchy3"/>
    <dgm:cxn modelId="{31DE48B2-0A3C-411F-8D35-1AE3E4589AF3}" type="presParOf" srcId="{4ACD52D3-747D-4B9D-BA62-752A551F7626}" destId="{536A17C9-873B-4E3F-ADF2-39DF275BACE3}" srcOrd="1" destOrd="0" presId="urn:microsoft.com/office/officeart/2005/8/layout/hierarchy3"/>
    <dgm:cxn modelId="{C7DDFBD5-C372-4C24-A447-805D64B41D68}" type="presParOf" srcId="{536A17C9-873B-4E3F-ADF2-39DF275BACE3}" destId="{5BA6F4AB-7708-49BF-A34C-AB3CDDBBC8EC}" srcOrd="0" destOrd="0" presId="urn:microsoft.com/office/officeart/2005/8/layout/hierarchy3"/>
    <dgm:cxn modelId="{C7488B50-CCF8-4D10-988F-72BD01D7CCE9}" type="presParOf" srcId="{536A17C9-873B-4E3F-ADF2-39DF275BACE3}" destId="{D405B1D2-5209-4DB5-91D4-5DC5C5B0F07D}" srcOrd="1" destOrd="0" presId="urn:microsoft.com/office/officeart/2005/8/layout/hierarchy3"/>
    <dgm:cxn modelId="{57248D7F-144A-4CFB-8840-615E97642D49}" type="presParOf" srcId="{536A17C9-873B-4E3F-ADF2-39DF275BACE3}" destId="{97EB6BC3-2C7C-425E-83D6-8AB1625215D0}" srcOrd="2" destOrd="0" presId="urn:microsoft.com/office/officeart/2005/8/layout/hierarchy3"/>
    <dgm:cxn modelId="{1C8E9371-C9A3-4BCD-8769-AB39BD32D674}" type="presParOf" srcId="{536A17C9-873B-4E3F-ADF2-39DF275BACE3}" destId="{D9F93078-E30A-4FAD-AD1F-C396F2C2E7CE}" srcOrd="3" destOrd="0" presId="urn:microsoft.com/office/officeart/2005/8/layout/hierarchy3"/>
    <dgm:cxn modelId="{59389C5E-73CF-45BB-BBB2-A6DCE566DC0B}" type="presParOf" srcId="{536A17C9-873B-4E3F-ADF2-39DF275BACE3}" destId="{8EEEBF55-FF5C-4432-BDD3-A961A1DB96B9}" srcOrd="4" destOrd="0" presId="urn:microsoft.com/office/officeart/2005/8/layout/hierarchy3"/>
    <dgm:cxn modelId="{1934D4E1-7041-4C2F-A8A3-A604A3F55F5B}" type="presParOf" srcId="{536A17C9-873B-4E3F-ADF2-39DF275BACE3}" destId="{68D865AA-16B3-47A8-9E3C-F074CAB1776C}" srcOrd="5" destOrd="0" presId="urn:microsoft.com/office/officeart/2005/8/layout/hierarchy3"/>
    <dgm:cxn modelId="{6518BD33-FC0D-4CD5-AC3E-C8449B395980}" type="presParOf" srcId="{38E87ABC-CF78-437E-99B4-E2709B95D8BF}" destId="{40056C1B-8159-41FE-9C95-42ED2C1C2C6B}" srcOrd="1" destOrd="0" presId="urn:microsoft.com/office/officeart/2005/8/layout/hierarchy3"/>
    <dgm:cxn modelId="{858B89FC-6069-44A5-85ED-6CDBAC5DEFF8}" type="presParOf" srcId="{40056C1B-8159-41FE-9C95-42ED2C1C2C6B}" destId="{AB1213A2-0254-43B9-A3CE-9749F4CBCC33}" srcOrd="0" destOrd="0" presId="urn:microsoft.com/office/officeart/2005/8/layout/hierarchy3"/>
    <dgm:cxn modelId="{1D3F56DC-D332-4AD8-8F6F-150FF57777AC}" type="presParOf" srcId="{AB1213A2-0254-43B9-A3CE-9749F4CBCC33}" destId="{D412E972-5DC3-4F6B-878C-4260D9E0D3AF}" srcOrd="0" destOrd="0" presId="urn:microsoft.com/office/officeart/2005/8/layout/hierarchy3"/>
    <dgm:cxn modelId="{0F4AA3E7-133E-4718-9C60-1EAB99A12D6B}" type="presParOf" srcId="{AB1213A2-0254-43B9-A3CE-9749F4CBCC33}" destId="{FD4FB0F9-49DA-4AB3-B552-60D2FBB92C42}" srcOrd="1" destOrd="0" presId="urn:microsoft.com/office/officeart/2005/8/layout/hierarchy3"/>
    <dgm:cxn modelId="{367B1F89-AFF0-45A0-A417-260AF5FF09E4}" type="presParOf" srcId="{40056C1B-8159-41FE-9C95-42ED2C1C2C6B}" destId="{8D955F7C-9827-432A-B7F4-23CE0EB14442}" srcOrd="1" destOrd="0" presId="urn:microsoft.com/office/officeart/2005/8/layout/hierarchy3"/>
    <dgm:cxn modelId="{8152D2D7-7437-4872-9DBE-E79DC545D7BE}" type="presParOf" srcId="{8D955F7C-9827-432A-B7F4-23CE0EB14442}" destId="{19018A9A-0F76-4BA2-B40D-73393DA73239}" srcOrd="0" destOrd="0" presId="urn:microsoft.com/office/officeart/2005/8/layout/hierarchy3"/>
    <dgm:cxn modelId="{B35D5C11-7EB1-4647-BCFE-7330157BB87E}" type="presParOf" srcId="{8D955F7C-9827-432A-B7F4-23CE0EB14442}" destId="{FAD19627-5AEE-40D2-84C5-C5736C566E7E}" srcOrd="1" destOrd="0" presId="urn:microsoft.com/office/officeart/2005/8/layout/hierarchy3"/>
    <dgm:cxn modelId="{BE798281-4DF8-4660-92E9-895A59934CBE}" type="presParOf" srcId="{8D955F7C-9827-432A-B7F4-23CE0EB14442}" destId="{3D5D10B8-1C8F-4227-B9DF-1B4D31EA7E8B}" srcOrd="2" destOrd="0" presId="urn:microsoft.com/office/officeart/2005/8/layout/hierarchy3"/>
    <dgm:cxn modelId="{DF2B7754-42FB-40D1-9220-5D69FE56DEBE}" type="presParOf" srcId="{8D955F7C-9827-432A-B7F4-23CE0EB14442}" destId="{70F67DE5-80EE-4801-AD2E-11C01E337C75}" srcOrd="3" destOrd="0" presId="urn:microsoft.com/office/officeart/2005/8/layout/hierarchy3"/>
    <dgm:cxn modelId="{9076CCF8-95AF-4567-856F-D775421E1510}" type="presParOf" srcId="{8D955F7C-9827-432A-B7F4-23CE0EB14442}" destId="{36DB50C8-1299-488B-A502-8ED70E6BD37D}" srcOrd="4" destOrd="0" presId="urn:microsoft.com/office/officeart/2005/8/layout/hierarchy3"/>
    <dgm:cxn modelId="{B054947C-D5AF-4BF9-B83B-C61A50538C34}" type="presParOf" srcId="{8D955F7C-9827-432A-B7F4-23CE0EB14442}" destId="{616ADA45-84B3-49E4-8637-D810EA455AD5}" srcOrd="5" destOrd="0" presId="urn:microsoft.com/office/officeart/2005/8/layout/hierarchy3"/>
    <dgm:cxn modelId="{D7C5F59D-E67B-4BD6-8A77-D6C81ACCC395}" type="presParOf" srcId="{38E87ABC-CF78-437E-99B4-E2709B95D8BF}" destId="{F3031FF2-C701-4E44-A791-E6A2FEA17EB6}" srcOrd="2" destOrd="0" presId="urn:microsoft.com/office/officeart/2005/8/layout/hierarchy3"/>
    <dgm:cxn modelId="{B97F568A-0428-4CEC-B0A1-802056C79111}" type="presParOf" srcId="{F3031FF2-C701-4E44-A791-E6A2FEA17EB6}" destId="{A84078A0-2101-42AD-83FF-E46929692253}" srcOrd="0" destOrd="0" presId="urn:microsoft.com/office/officeart/2005/8/layout/hierarchy3"/>
    <dgm:cxn modelId="{2E9A9F74-E9EF-4E5E-B5C6-984276F83C3D}" type="presParOf" srcId="{A84078A0-2101-42AD-83FF-E46929692253}" destId="{98668D7D-D0E0-4FFF-9218-B2B083AB9DC7}" srcOrd="0" destOrd="0" presId="urn:microsoft.com/office/officeart/2005/8/layout/hierarchy3"/>
    <dgm:cxn modelId="{D3C6B467-1672-41EA-BCF2-C1AA1FAD1A60}" type="presParOf" srcId="{A84078A0-2101-42AD-83FF-E46929692253}" destId="{1A9EA930-9E51-4941-9B37-485FD1486BE0}" srcOrd="1" destOrd="0" presId="urn:microsoft.com/office/officeart/2005/8/layout/hierarchy3"/>
    <dgm:cxn modelId="{12F77A7B-50A5-4190-B53F-26BA597AE8F4}" type="presParOf" srcId="{F3031FF2-C701-4E44-A791-E6A2FEA17EB6}" destId="{0DE15816-71CC-4848-9B20-50954D49E34E}" srcOrd="1" destOrd="0" presId="urn:microsoft.com/office/officeart/2005/8/layout/hierarchy3"/>
    <dgm:cxn modelId="{054A5013-9DB2-457A-BBC6-2F5DEA588BBA}" type="presParOf" srcId="{0DE15816-71CC-4848-9B20-50954D49E34E}" destId="{FF54E6D0-D120-4454-B8AB-6D1E59076428}" srcOrd="0" destOrd="0" presId="urn:microsoft.com/office/officeart/2005/8/layout/hierarchy3"/>
    <dgm:cxn modelId="{5B4401C7-A9ED-46E0-BE2C-966E145498F4}" type="presParOf" srcId="{0DE15816-71CC-4848-9B20-50954D49E34E}" destId="{67AB65AF-363D-41E8-A2D2-F865FF63675D}" srcOrd="1" destOrd="0" presId="urn:microsoft.com/office/officeart/2005/8/layout/hierarchy3"/>
    <dgm:cxn modelId="{F417C9A7-C662-4A8F-A4EC-DD33925CCD3B}" type="presParOf" srcId="{0DE15816-71CC-4848-9B20-50954D49E34E}" destId="{8E7C2120-E48F-464F-B7FF-1E4294D29F03}" srcOrd="2" destOrd="0" presId="urn:microsoft.com/office/officeart/2005/8/layout/hierarchy3"/>
    <dgm:cxn modelId="{A8DEE496-A277-42FB-BF60-000BB84EC1EE}" type="presParOf" srcId="{0DE15816-71CC-4848-9B20-50954D49E34E}" destId="{8DA887EF-430B-482B-A019-6787D7119F29}" srcOrd="3" destOrd="0" presId="urn:microsoft.com/office/officeart/2005/8/layout/hierarchy3"/>
    <dgm:cxn modelId="{18F4C9A9-9D12-40C1-95A9-0688A7A308B4}" type="presParOf" srcId="{0DE15816-71CC-4848-9B20-50954D49E34E}" destId="{C44BCA38-77B8-4442-8C88-2015A2D8DD58}" srcOrd="4" destOrd="0" presId="urn:microsoft.com/office/officeart/2005/8/layout/hierarchy3"/>
    <dgm:cxn modelId="{3B167E0A-3649-4CD1-AE04-E3074DE369D3}" type="presParOf" srcId="{0DE15816-71CC-4848-9B20-50954D49E34E}" destId="{8EAC3626-2EAF-451D-8AD3-04EDF99959C0}" srcOrd="5" destOrd="0" presId="urn:microsoft.com/office/officeart/2005/8/layout/hierarchy3"/>
    <dgm:cxn modelId="{6A726E68-729A-4CCA-BE7D-0BC100E59291}" type="presParOf" srcId="{38E87ABC-CF78-437E-99B4-E2709B95D8BF}" destId="{00273029-8837-4E0C-B716-146C78759D34}" srcOrd="3" destOrd="0" presId="urn:microsoft.com/office/officeart/2005/8/layout/hierarchy3"/>
    <dgm:cxn modelId="{4F33DE08-B07F-43FF-A589-5C76CB991A1D}" type="presParOf" srcId="{00273029-8837-4E0C-B716-146C78759D34}" destId="{D7A26F05-1934-41A0-8BAC-49DEAAC1B798}" srcOrd="0" destOrd="0" presId="urn:microsoft.com/office/officeart/2005/8/layout/hierarchy3"/>
    <dgm:cxn modelId="{D6896CC0-5565-4E1D-A681-4EFB95680529}" type="presParOf" srcId="{D7A26F05-1934-41A0-8BAC-49DEAAC1B798}" destId="{9B1C7B10-06A7-49D1-BBB0-875845A0627D}" srcOrd="0" destOrd="0" presId="urn:microsoft.com/office/officeart/2005/8/layout/hierarchy3"/>
    <dgm:cxn modelId="{1BD58B51-05E3-4BE2-AA8C-D3746C0878B0}" type="presParOf" srcId="{D7A26F05-1934-41A0-8BAC-49DEAAC1B798}" destId="{3E9EADFC-750B-4A6D-A0E9-127A76211BE9}" srcOrd="1" destOrd="0" presId="urn:microsoft.com/office/officeart/2005/8/layout/hierarchy3"/>
    <dgm:cxn modelId="{B4133CE5-534C-4C98-AEAD-140619A871B6}" type="presParOf" srcId="{00273029-8837-4E0C-B716-146C78759D34}" destId="{98F9180B-71DB-4CEE-BA59-F280DC79AE3A}" srcOrd="1" destOrd="0" presId="urn:microsoft.com/office/officeart/2005/8/layout/hierarchy3"/>
    <dgm:cxn modelId="{4746662E-3652-4E58-B7E4-F2D20C6DE416}" type="presParOf" srcId="{98F9180B-71DB-4CEE-BA59-F280DC79AE3A}" destId="{A348971B-8E5C-4AA5-91C5-34B15FFAE012}" srcOrd="0" destOrd="0" presId="urn:microsoft.com/office/officeart/2005/8/layout/hierarchy3"/>
    <dgm:cxn modelId="{11D991B2-1DD0-4E68-AAFE-F58E339D4B85}" type="presParOf" srcId="{98F9180B-71DB-4CEE-BA59-F280DC79AE3A}" destId="{BB61743E-B759-46EE-9CFE-E5F8C4EB3F82}" srcOrd="1" destOrd="0" presId="urn:microsoft.com/office/officeart/2005/8/layout/hierarchy3"/>
    <dgm:cxn modelId="{84E0CD37-7A31-4B42-887E-2BAAF21D21DC}" type="presParOf" srcId="{98F9180B-71DB-4CEE-BA59-F280DC79AE3A}" destId="{36DE1E75-4C5F-4C7E-98EA-7D27BDB2DD97}" srcOrd="2" destOrd="0" presId="urn:microsoft.com/office/officeart/2005/8/layout/hierarchy3"/>
    <dgm:cxn modelId="{5AB52084-7DBF-46F1-8E1D-C8922EEF86AA}" type="presParOf" srcId="{98F9180B-71DB-4CEE-BA59-F280DC79AE3A}" destId="{7785A367-9847-4AB3-8ADF-2A7D05CCC207}" srcOrd="3" destOrd="0" presId="urn:microsoft.com/office/officeart/2005/8/layout/hierarchy3"/>
    <dgm:cxn modelId="{CC0BCFC6-4899-4E93-AEC5-E6D111E47860}" type="presParOf" srcId="{98F9180B-71DB-4CEE-BA59-F280DC79AE3A}" destId="{A31E86F0-E1E7-4EFA-BD34-ACE6977729A8}" srcOrd="4" destOrd="0" presId="urn:microsoft.com/office/officeart/2005/8/layout/hierarchy3"/>
    <dgm:cxn modelId="{D1C47724-0727-4E96-9F57-C081D88A4FAB}" type="presParOf" srcId="{98F9180B-71DB-4CEE-BA59-F280DC79AE3A}" destId="{05562C37-F7D5-4F30-9F42-08F8F6BCCCD8}" srcOrd="5" destOrd="0" presId="urn:microsoft.com/office/officeart/2005/8/layout/hierarchy3"/>
    <dgm:cxn modelId="{958B7253-8E21-46F3-A6A6-70ACAF6E1A7E}" type="presParOf" srcId="{38E87ABC-CF78-437E-99B4-E2709B95D8BF}" destId="{6AA2E37B-0EC7-4F42-9A80-A45E0B998FC2}" srcOrd="4" destOrd="0" presId="urn:microsoft.com/office/officeart/2005/8/layout/hierarchy3"/>
    <dgm:cxn modelId="{052722BC-A42C-4D46-885C-1534DB31C0C5}" type="presParOf" srcId="{6AA2E37B-0EC7-4F42-9A80-A45E0B998FC2}" destId="{DAA16E2E-B095-49E6-98DC-92663F9ADEFE}" srcOrd="0" destOrd="0" presId="urn:microsoft.com/office/officeart/2005/8/layout/hierarchy3"/>
    <dgm:cxn modelId="{08242A33-C6B8-4E1A-87E3-529559837D36}" type="presParOf" srcId="{DAA16E2E-B095-49E6-98DC-92663F9ADEFE}" destId="{218002EB-F297-4440-B18C-5C3A21AD30EA}" srcOrd="0" destOrd="0" presId="urn:microsoft.com/office/officeart/2005/8/layout/hierarchy3"/>
    <dgm:cxn modelId="{ECC7ED94-2993-4C40-93B4-8C5968C706EC}" type="presParOf" srcId="{DAA16E2E-B095-49E6-98DC-92663F9ADEFE}" destId="{2ABFF6A4-FA37-412A-80CC-0C6D1672634A}" srcOrd="1" destOrd="0" presId="urn:microsoft.com/office/officeart/2005/8/layout/hierarchy3"/>
    <dgm:cxn modelId="{83828AF3-11BA-4D5D-BC0F-16263DA999A3}" type="presParOf" srcId="{6AA2E37B-0EC7-4F42-9A80-A45E0B998FC2}" destId="{CF549288-EF33-41A0-89E8-823C35A76830}" srcOrd="1" destOrd="0" presId="urn:microsoft.com/office/officeart/2005/8/layout/hierarchy3"/>
    <dgm:cxn modelId="{5FE5293E-8F3D-4E73-95F2-BF3E52F5745D}" type="presParOf" srcId="{CF549288-EF33-41A0-89E8-823C35A76830}" destId="{99EC6CF2-4C86-4D04-B8F2-350FFE9F1B27}" srcOrd="0" destOrd="0" presId="urn:microsoft.com/office/officeart/2005/8/layout/hierarchy3"/>
    <dgm:cxn modelId="{A047448B-D081-4A00-A36D-4055D5B64216}" type="presParOf" srcId="{CF549288-EF33-41A0-89E8-823C35A76830}" destId="{D2E1757F-36C3-49BE-8C57-C95B3BDCB5F1}" srcOrd="1" destOrd="0" presId="urn:microsoft.com/office/officeart/2005/8/layout/hierarchy3"/>
    <dgm:cxn modelId="{70A4ED27-4C62-4E26-A651-2C8C163E356E}" type="presParOf" srcId="{CF549288-EF33-41A0-89E8-823C35A76830}" destId="{2F76CE0E-61ED-4098-864F-D1B4423EEC93}" srcOrd="2" destOrd="0" presId="urn:microsoft.com/office/officeart/2005/8/layout/hierarchy3"/>
    <dgm:cxn modelId="{E45B98A8-86A6-4D5A-B69A-03B993E57DB3}" type="presParOf" srcId="{CF549288-EF33-41A0-89E8-823C35A76830}" destId="{AE00B5F9-D3D5-4AF2-9263-2533A60486C0}" srcOrd="3" destOrd="0" presId="urn:microsoft.com/office/officeart/2005/8/layout/hierarchy3"/>
    <dgm:cxn modelId="{C847C272-C71B-4961-AF4D-49A4B6419B2D}" type="presParOf" srcId="{CF549288-EF33-41A0-89E8-823C35A76830}" destId="{3C97F9ED-9ECF-46D8-8F01-BFD02DD70CFA}" srcOrd="4" destOrd="0" presId="urn:microsoft.com/office/officeart/2005/8/layout/hierarchy3"/>
    <dgm:cxn modelId="{5E6C77AE-84C7-4F0C-9C9A-4C6510293CF4}" type="presParOf" srcId="{CF549288-EF33-41A0-89E8-823C35A76830}" destId="{69F48893-AD38-453D-8245-17ED07154B91}" srcOrd="5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預留位置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日期預留位置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B8EFA3A6-5570-4812-88AE-8B420AA7744E}" type="datetime1">
              <a:rPr lang="zh-TW" altLang="en-US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2020/8/4</a:t>
            </a:fld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頁尾預留位置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投影片編號預留位置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A98ED8CD-4E4C-49AC-BDC6-2963BA49E54F}" type="slidenum">
              <a:rPr lang="en-US" altLang="zh-TW">
                <a:latin typeface="微軟正黑體" panose="020B0604030504040204" pitchFamily="34" charset="-120"/>
                <a:ea typeface="微軟正黑體" panose="020B0604030504040204" pitchFamily="34" charset="-120"/>
              </a:rPr>
              <a:t>‹#›</a:t>
            </a:fld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341795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預留位置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endParaRPr lang="zh-TW" altLang="en-US" noProof="0" dirty="0"/>
          </a:p>
        </p:txBody>
      </p:sp>
      <p:sp>
        <p:nvSpPr>
          <p:cNvPr id="3" name="日期預留位置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3FE9C294-BEA7-413F-809A-B2FC62374394}" type="datetime1">
              <a:rPr lang="zh-TW" altLang="en-US" noProof="0" smtClean="0"/>
              <a:t>2020/8/4</a:t>
            </a:fld>
            <a:endParaRPr lang="zh-TW" altLang="en-US" noProof="0" dirty="0"/>
          </a:p>
        </p:txBody>
      </p:sp>
      <p:sp>
        <p:nvSpPr>
          <p:cNvPr id="4" name="投影片影像預留位置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zh-TW" altLang="en-US" noProof="0" dirty="0"/>
          </a:p>
        </p:txBody>
      </p:sp>
      <p:sp>
        <p:nvSpPr>
          <p:cNvPr id="5" name="備忘稿預留位置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zh-TW" altLang="en-US" noProof="0" dirty="0"/>
              <a:t>按一下以編輯母片文字樣式</a:t>
            </a:r>
          </a:p>
          <a:p>
            <a:pPr lvl="1" rtl="0"/>
            <a:r>
              <a:rPr lang="zh-TW" altLang="en-US" noProof="0" dirty="0"/>
              <a:t>第二層</a:t>
            </a:r>
          </a:p>
          <a:p>
            <a:pPr lvl="2" rtl="0"/>
            <a:r>
              <a:rPr lang="zh-TW" altLang="en-US" noProof="0" dirty="0"/>
              <a:t>第三層</a:t>
            </a:r>
          </a:p>
          <a:p>
            <a:pPr lvl="3" rtl="0"/>
            <a:r>
              <a:rPr lang="zh-TW" altLang="en-US" noProof="0" dirty="0"/>
              <a:t>第四層</a:t>
            </a:r>
          </a:p>
          <a:p>
            <a:pPr lvl="4" rtl="0"/>
            <a:r>
              <a:rPr lang="zh-TW" altLang="en-US" noProof="0" dirty="0"/>
              <a:t>第五層</a:t>
            </a:r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endParaRPr lang="zh-TW" altLang="en-US" noProof="0" dirty="0"/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5FB91549-43BF-425A-AF25-75262019208C}" type="slidenum">
              <a:rPr lang="en-US" altLang="zh-TW" noProof="0" smtClean="0"/>
              <a:pPr/>
              <a:t>‹#›</a:t>
            </a:fld>
            <a:endParaRPr lang="zh-TW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423928641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2"/>
        </a:solidFill>
        <a:latin typeface="微軟正黑體" panose="020B0604030504040204" pitchFamily="34" charset="-120"/>
        <a:ea typeface="微軟正黑體" panose="020B0604030504040204" pitchFamily="34" charset="-120"/>
        <a:cs typeface="+mn-cs"/>
      </a:defRPr>
    </a:lvl1pPr>
    <a:lvl2pPr marL="457200" algn="l" defTabSz="914400" rtl="0" eaLnBrk="1" latinLnBrk="0" hangingPunct="1">
      <a:defRPr sz="1200" kern="1200">
        <a:solidFill>
          <a:schemeClr val="tx2"/>
        </a:solidFill>
        <a:latin typeface="微軟正黑體" panose="020B0604030504040204" pitchFamily="34" charset="-120"/>
        <a:ea typeface="微軟正黑體" panose="020B0604030504040204" pitchFamily="34" charset="-120"/>
        <a:cs typeface="+mn-cs"/>
      </a:defRPr>
    </a:lvl2pPr>
    <a:lvl3pPr marL="914400" algn="l" defTabSz="914400" rtl="0" eaLnBrk="1" latinLnBrk="0" hangingPunct="1">
      <a:defRPr sz="1200" kern="1200">
        <a:solidFill>
          <a:schemeClr val="tx2"/>
        </a:solidFill>
        <a:latin typeface="微軟正黑體" panose="020B0604030504040204" pitchFamily="34" charset="-120"/>
        <a:ea typeface="微軟正黑體" panose="020B0604030504040204" pitchFamily="34" charset="-120"/>
        <a:cs typeface="+mn-cs"/>
      </a:defRPr>
    </a:lvl3pPr>
    <a:lvl4pPr marL="1371600" algn="l" defTabSz="914400" rtl="0" eaLnBrk="1" latinLnBrk="0" hangingPunct="1">
      <a:defRPr sz="1200" kern="1200">
        <a:solidFill>
          <a:schemeClr val="tx2"/>
        </a:solidFill>
        <a:latin typeface="微軟正黑體" panose="020B0604030504040204" pitchFamily="34" charset="-120"/>
        <a:ea typeface="微軟正黑體" panose="020B0604030504040204" pitchFamily="34" charset="-120"/>
        <a:cs typeface="+mn-cs"/>
      </a:defRPr>
    </a:lvl4pPr>
    <a:lvl5pPr marL="1828800" algn="l" defTabSz="914400" rtl="0" eaLnBrk="1" latinLnBrk="0" hangingPunct="1">
      <a:defRPr sz="1200" kern="1200">
        <a:solidFill>
          <a:schemeClr val="tx2"/>
        </a:solidFill>
        <a:latin typeface="微軟正黑體" panose="020B0604030504040204" pitchFamily="34" charset="-120"/>
        <a:ea typeface="微軟正黑體" panose="020B0604030504040204" pitchFamily="34" charset="-12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4F23A-B445-4766-B800-5CA2484B1721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68881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4F23A-B445-4766-B800-5CA2484B1721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082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4F23A-B445-4766-B800-5CA2484B1721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34770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4F23A-B445-4766-B800-5CA2484B1721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18622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4F23A-B445-4766-B800-5CA2484B1721}" type="slidenum">
              <a:rPr lang="zh-CN" altLang="en-US" smtClean="0"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79692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47CCFC-C3A7-4B0E-84B1-28F2A9F2F58D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16038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47CCFC-C3A7-4B0E-84B1-28F2A9F2F58D}" type="slidenum">
              <a:rPr kumimoji="0" lang="zh-TW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60266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4F23A-B445-4766-B800-5CA2484B1721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26538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4F23A-B445-4766-B800-5CA2484B1721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82786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4F23A-B445-4766-B800-5CA2484B1721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02880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4F23A-B445-4766-B800-5CA2484B1721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36325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4F23A-B445-4766-B800-5CA2484B1721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57287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4F23A-B445-4766-B800-5CA2484B1721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86662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4F23A-B445-4766-B800-5CA2484B1721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86755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4F23A-B445-4766-B800-5CA2484B1721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4083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仰望白雲和藍天，周遭圍繞著玻璃帷幕的建築物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73625" y="0"/>
            <a:ext cx="7315200" cy="6858001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08013" y="685801"/>
            <a:ext cx="3962400" cy="4724399"/>
          </a:xfrm>
        </p:spPr>
        <p:txBody>
          <a:bodyPr rtlCol="0">
            <a:normAutofit/>
          </a:bodyPr>
          <a:lstStyle>
            <a:lvl1pPr>
              <a:defRPr sz="4800"/>
            </a:lvl1pPr>
          </a:lstStyle>
          <a:p>
            <a:pPr rtl="0"/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608013" y="5410200"/>
            <a:ext cx="3962400" cy="762000"/>
          </a:xfrm>
        </p:spPr>
        <p:txBody>
          <a:bodyPr rtlCol="0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zh-TW" altLang="en-US" noProof="0"/>
              <a:t>按一下以編輯母片副標題樣式</a:t>
            </a:r>
            <a:endParaRPr lang="zh-TW" altLang="en-US" noProof="0" dirty="0"/>
          </a:p>
        </p:txBody>
      </p:sp>
      <p:sp>
        <p:nvSpPr>
          <p:cNvPr id="8" name="日期預留位置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1EF8636-2647-4AB4-8BA7-CD106BC9ADD5}" type="datetime1">
              <a:rPr lang="zh-TW" altLang="en-US" noProof="0" smtClean="0"/>
              <a:t>2020/8/4</a:t>
            </a:fld>
            <a:endParaRPr lang="zh-TW" altLang="en-US" noProof="0" dirty="0"/>
          </a:p>
        </p:txBody>
      </p:sp>
      <p:sp>
        <p:nvSpPr>
          <p:cNvPr id="9" name="頁尾預留位置 8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zh-TW" altLang="en-US" noProof="0" dirty="0"/>
              <a:t>新增頁尾</a:t>
            </a:r>
          </a:p>
        </p:txBody>
      </p:sp>
      <p:sp>
        <p:nvSpPr>
          <p:cNvPr id="10" name="投影片編號預留位置 9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3F31473-23EB-4724-8B59-FE6D21D89FA4}" type="slidenum">
              <a:rPr lang="en-US" altLang="zh-TW" noProof="0" smtClean="0"/>
              <a:pPr/>
              <a:t>‹#›</a:t>
            </a:fld>
            <a:endParaRPr lang="zh-TW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27348395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直排文字預留位置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 baseline="0"/>
            </a:lvl8pPr>
            <a:lvl9pPr>
              <a:defRPr baseline="0"/>
            </a:lvl9pPr>
          </a:lstStyle>
          <a:p>
            <a:pPr lvl="0" rtl="0"/>
            <a:r>
              <a:rPr lang="zh-TW" altLang="en-US" noProof="0"/>
              <a:t>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38CBC0A-28C5-43A8-B506-2DA2E7DF3599}" type="datetime1">
              <a:rPr lang="zh-TW" altLang="en-US" noProof="0" smtClean="0"/>
              <a:t>2020/8/4</a:t>
            </a:fld>
            <a:endParaRPr lang="zh-TW" altLang="en-US" noProof="0" dirty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zh-TW" altLang="en-US" noProof="0" dirty="0"/>
              <a:t>新增頁尾</a:t>
            </a:r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3F31473-23EB-4724-8B59-FE6D21D89FA4}" type="slidenum">
              <a:rPr lang="en-US" altLang="zh-TW" noProof="0" smtClean="0"/>
              <a:t>‹#›</a:t>
            </a:fld>
            <a:endParaRPr lang="en-US" altLang="zh-TW" noProof="0" dirty="0"/>
          </a:p>
        </p:txBody>
      </p:sp>
    </p:spTree>
    <p:extLst>
      <p:ext uri="{BB962C8B-B14F-4D97-AF65-F5344CB8AC3E}">
        <p14:creationId xmlns:p14="http://schemas.microsoft.com/office/powerpoint/2010/main" val="2176294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10285412" y="685800"/>
            <a:ext cx="1295401" cy="5486400"/>
          </a:xfrm>
        </p:spPr>
        <p:txBody>
          <a:bodyPr vert="eaVert" rtlCol="0"/>
          <a:lstStyle/>
          <a:p>
            <a:pPr rtl="0"/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直排文字預留位置 2"/>
          <p:cNvSpPr>
            <a:spLocks noGrp="1"/>
          </p:cNvSpPr>
          <p:nvPr>
            <p:ph type="body" orient="vert" idx="1"/>
          </p:nvPr>
        </p:nvSpPr>
        <p:spPr>
          <a:xfrm>
            <a:off x="608012" y="685800"/>
            <a:ext cx="9474253" cy="5486400"/>
          </a:xfrm>
        </p:spPr>
        <p:txBody>
          <a:bodyPr vert="eaVert" rtlCol="0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 baseline="0"/>
            </a:lvl8pPr>
            <a:lvl9pPr>
              <a:defRPr baseline="0"/>
            </a:lvl9pPr>
          </a:lstStyle>
          <a:p>
            <a:pPr lvl="0" rtl="0"/>
            <a:r>
              <a:rPr lang="zh-TW" altLang="en-US" noProof="0"/>
              <a:t>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652D4C5-6102-4C5D-A8C7-368EF2177ED1}" type="datetime1">
              <a:rPr lang="zh-TW" altLang="en-US" noProof="0" smtClean="0"/>
              <a:t>2020/8/4</a:t>
            </a:fld>
            <a:endParaRPr lang="zh-TW" altLang="en-US" noProof="0" dirty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zh-TW" altLang="en-US" noProof="0" dirty="0"/>
              <a:t>新增頁尾</a:t>
            </a:r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3F31473-23EB-4724-8B59-FE6D21D89FA4}" type="slidenum">
              <a:rPr lang="en-US" altLang="zh-TW" noProof="0" smtClean="0"/>
              <a:t>‹#›</a:t>
            </a:fld>
            <a:endParaRPr lang="en-US" altLang="zh-TW" noProof="0" dirty="0"/>
          </a:p>
        </p:txBody>
      </p:sp>
    </p:spTree>
    <p:extLst>
      <p:ext uri="{BB962C8B-B14F-4D97-AF65-F5344CB8AC3E}">
        <p14:creationId xmlns:p14="http://schemas.microsoft.com/office/powerpoint/2010/main" val="3850052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內容預留位置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 rtl="0"/>
            <a:r>
              <a:rPr lang="zh-TW" altLang="en-US" noProof="0"/>
              <a:t>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CEE4A80-C375-430E-AC43-BDBEB9F40980}" type="datetime1">
              <a:rPr lang="zh-TW" altLang="en-US" noProof="0" smtClean="0"/>
              <a:t>2020/8/4</a:t>
            </a:fld>
            <a:endParaRPr lang="zh-TW" altLang="en-US" noProof="0" dirty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zh-TW" altLang="en-US" noProof="0" dirty="0"/>
              <a:t>新增頁尾</a:t>
            </a:r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3F31473-23EB-4724-8B59-FE6D21D89FA4}" type="slidenum">
              <a:rPr lang="en-US" altLang="zh-TW" noProof="0" smtClean="0"/>
              <a:t>‹#›</a:t>
            </a:fld>
            <a:endParaRPr lang="zh-TW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3137862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8013" y="2590800"/>
            <a:ext cx="8229599" cy="2819400"/>
          </a:xfrm>
        </p:spPr>
        <p:txBody>
          <a:bodyPr rtlCol="0" anchor="b">
            <a:normAutofit/>
          </a:bodyPr>
          <a:lstStyle>
            <a:lvl1pPr algn="l">
              <a:defRPr sz="4800" b="0" cap="none" baseline="0"/>
            </a:lvl1pPr>
          </a:lstStyle>
          <a:p>
            <a:pPr rtl="0"/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606425" y="5410200"/>
            <a:ext cx="8231187" cy="762000"/>
          </a:xfrm>
        </p:spPr>
        <p:txBody>
          <a:bodyPr rtlCol="0" anchor="t">
            <a:normAutofit/>
          </a:bodyPr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zh-TW" altLang="en-US" noProof="0"/>
              <a:t>編輯母片文字樣式</a:t>
            </a:r>
          </a:p>
        </p:txBody>
      </p:sp>
      <p:sp>
        <p:nvSpPr>
          <p:cNvPr id="7" name="日期預留位置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A5C381C-03C2-4DA0-B29D-1571CC51ED7B}" type="datetime1">
              <a:rPr lang="zh-TW" altLang="en-US" noProof="0" smtClean="0"/>
              <a:t>2020/8/4</a:t>
            </a:fld>
            <a:endParaRPr lang="zh-TW" altLang="en-US" noProof="0" dirty="0"/>
          </a:p>
        </p:txBody>
      </p:sp>
      <p:sp>
        <p:nvSpPr>
          <p:cNvPr id="8" name="頁尾預留位置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zh-TW" altLang="en-US" noProof="0" dirty="0"/>
              <a:t>新增頁尾</a:t>
            </a:r>
          </a:p>
        </p:txBody>
      </p:sp>
      <p:sp>
        <p:nvSpPr>
          <p:cNvPr id="9" name="投影片編號預留位置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3F31473-23EB-4724-8B59-FE6D21D89FA4}" type="slidenum">
              <a:rPr lang="en-US" altLang="zh-TW" noProof="0" smtClean="0"/>
              <a:pPr/>
              <a:t>‹#›</a:t>
            </a:fld>
            <a:endParaRPr lang="en-US" altLang="zh-TW" noProof="0" dirty="0"/>
          </a:p>
        </p:txBody>
      </p:sp>
    </p:spTree>
    <p:extLst>
      <p:ext uri="{BB962C8B-B14F-4D97-AF65-F5344CB8AC3E}">
        <p14:creationId xmlns:p14="http://schemas.microsoft.com/office/powerpoint/2010/main" val="322511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內容預留位置 2"/>
          <p:cNvSpPr>
            <a:spLocks noGrp="1"/>
          </p:cNvSpPr>
          <p:nvPr>
            <p:ph sz="half" idx="1"/>
          </p:nvPr>
        </p:nvSpPr>
        <p:spPr>
          <a:xfrm>
            <a:off x="1293813" y="685800"/>
            <a:ext cx="5029200" cy="4191000"/>
          </a:xfrm>
        </p:spPr>
        <p:txBody>
          <a:bodyPr rtlCol="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zh-TW" altLang="en-US" noProof="0"/>
              <a:t>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4" name="內容預留位置 3"/>
          <p:cNvSpPr>
            <a:spLocks noGrp="1"/>
          </p:cNvSpPr>
          <p:nvPr>
            <p:ph sz="half" idx="2"/>
          </p:nvPr>
        </p:nvSpPr>
        <p:spPr>
          <a:xfrm>
            <a:off x="6551614" y="685800"/>
            <a:ext cx="5029199" cy="4191000"/>
          </a:xfrm>
        </p:spPr>
        <p:txBody>
          <a:bodyPr rtlCol="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zh-TW" altLang="en-US" noProof="0"/>
              <a:t>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5" name="日期預留位置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C775867-463E-418C-99E4-7B9EDFCBA569}" type="datetime1">
              <a:rPr lang="zh-TW" altLang="en-US" noProof="0" smtClean="0"/>
              <a:t>2020/8/4</a:t>
            </a:fld>
            <a:endParaRPr lang="zh-TW" altLang="en-US" noProof="0" dirty="0"/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zh-TW" altLang="en-US" noProof="0" dirty="0"/>
              <a:t>新增頁尾</a:t>
            </a:r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3F31473-23EB-4724-8B59-FE6D21D89FA4}" type="slidenum">
              <a:rPr lang="en-US" altLang="zh-TW" noProof="0" smtClean="0"/>
              <a:t>‹#›</a:t>
            </a:fld>
            <a:endParaRPr lang="en-US" altLang="zh-TW" noProof="0" dirty="0"/>
          </a:p>
        </p:txBody>
      </p:sp>
    </p:spTree>
    <p:extLst>
      <p:ext uri="{BB962C8B-B14F-4D97-AF65-F5344CB8AC3E}">
        <p14:creationId xmlns:p14="http://schemas.microsoft.com/office/powerpoint/2010/main" val="3897013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1293664" y="685800"/>
            <a:ext cx="5029200" cy="990600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3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zh-TW" altLang="en-US" noProof="0"/>
              <a:t>編輯母片文字樣式</a:t>
            </a:r>
          </a:p>
        </p:txBody>
      </p:sp>
      <p:sp>
        <p:nvSpPr>
          <p:cNvPr id="4" name="內容預留位置 3"/>
          <p:cNvSpPr>
            <a:spLocks noGrp="1"/>
          </p:cNvSpPr>
          <p:nvPr>
            <p:ph sz="half" idx="2"/>
          </p:nvPr>
        </p:nvSpPr>
        <p:spPr>
          <a:xfrm>
            <a:off x="1293664" y="1676400"/>
            <a:ext cx="5029200" cy="3200400"/>
          </a:xfrm>
        </p:spPr>
        <p:txBody>
          <a:bodyPr rtlCol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zh-TW" altLang="en-US" noProof="0"/>
              <a:t>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5" name="文字預留位置 4"/>
          <p:cNvSpPr>
            <a:spLocks noGrp="1"/>
          </p:cNvSpPr>
          <p:nvPr>
            <p:ph type="body" sz="quarter" idx="3"/>
          </p:nvPr>
        </p:nvSpPr>
        <p:spPr>
          <a:xfrm>
            <a:off x="6551613" y="685800"/>
            <a:ext cx="5029200" cy="990600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3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zh-TW" altLang="en-US" noProof="0"/>
              <a:t>編輯母片文字樣式</a:t>
            </a:r>
          </a:p>
        </p:txBody>
      </p:sp>
      <p:sp>
        <p:nvSpPr>
          <p:cNvPr id="6" name="內容預留位置 5"/>
          <p:cNvSpPr>
            <a:spLocks noGrp="1"/>
          </p:cNvSpPr>
          <p:nvPr>
            <p:ph sz="quarter" idx="4"/>
          </p:nvPr>
        </p:nvSpPr>
        <p:spPr>
          <a:xfrm>
            <a:off x="6550025" y="1676400"/>
            <a:ext cx="5029200" cy="3200400"/>
          </a:xfrm>
        </p:spPr>
        <p:txBody>
          <a:bodyPr rtlCol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zh-TW" altLang="en-US" noProof="0"/>
              <a:t>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7" name="日期預留位置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FCDDB25-2E80-4251-92A4-2FB6BDE294D4}" type="datetime1">
              <a:rPr lang="zh-TW" altLang="en-US" noProof="0" smtClean="0"/>
              <a:t>2020/8/4</a:t>
            </a:fld>
            <a:endParaRPr lang="zh-TW" altLang="en-US" noProof="0" dirty="0"/>
          </a:p>
        </p:txBody>
      </p:sp>
      <p:sp>
        <p:nvSpPr>
          <p:cNvPr id="8" name="頁尾預留位置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zh-TW" altLang="en-US" noProof="0" dirty="0"/>
              <a:t>新增頁尾</a:t>
            </a:r>
          </a:p>
        </p:txBody>
      </p:sp>
      <p:sp>
        <p:nvSpPr>
          <p:cNvPr id="9" name="投影片編號預留位置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3F31473-23EB-4724-8B59-FE6D21D89FA4}" type="slidenum">
              <a:rPr lang="en-US" altLang="zh-TW" noProof="0" smtClean="0"/>
              <a:t>‹#›</a:t>
            </a:fld>
            <a:endParaRPr lang="en-US" altLang="zh-TW" noProof="0" dirty="0"/>
          </a:p>
        </p:txBody>
      </p:sp>
    </p:spTree>
    <p:extLst>
      <p:ext uri="{BB962C8B-B14F-4D97-AF65-F5344CB8AC3E}">
        <p14:creationId xmlns:p14="http://schemas.microsoft.com/office/powerpoint/2010/main" val="513096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日期預留位置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EFE6709-69DA-4844-9B2B-BAC82B182DC1}" type="datetime1">
              <a:rPr lang="zh-TW" altLang="en-US" noProof="0" smtClean="0"/>
              <a:t>2020/8/4</a:t>
            </a:fld>
            <a:endParaRPr lang="zh-TW" altLang="en-US" noProof="0" dirty="0"/>
          </a:p>
        </p:txBody>
      </p:sp>
      <p:sp>
        <p:nvSpPr>
          <p:cNvPr id="4" name="頁尾預留位置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zh-TW" altLang="en-US" noProof="0" dirty="0"/>
              <a:t>新增頁尾</a:t>
            </a:r>
          </a:p>
        </p:txBody>
      </p:sp>
      <p:sp>
        <p:nvSpPr>
          <p:cNvPr id="5" name="投影片編號預留位置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3F31473-23EB-4724-8B59-FE6D21D89FA4}" type="slidenum">
              <a:rPr lang="en-US" altLang="zh-TW" noProof="0" smtClean="0"/>
              <a:t>‹#›</a:t>
            </a:fld>
            <a:endParaRPr lang="en-US" altLang="zh-TW" noProof="0" dirty="0"/>
          </a:p>
        </p:txBody>
      </p:sp>
    </p:spTree>
    <p:extLst>
      <p:ext uri="{BB962C8B-B14F-4D97-AF65-F5344CB8AC3E}">
        <p14:creationId xmlns:p14="http://schemas.microsoft.com/office/powerpoint/2010/main" val="3134428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預留位置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3B6958E-849B-4B1F-8B16-7E160F828BCC}" type="datetime1">
              <a:rPr lang="zh-TW" altLang="en-US" noProof="0" smtClean="0"/>
              <a:t>2020/8/4</a:t>
            </a:fld>
            <a:endParaRPr lang="zh-TW" altLang="en-US" noProof="0" dirty="0"/>
          </a:p>
        </p:txBody>
      </p:sp>
      <p:sp>
        <p:nvSpPr>
          <p:cNvPr id="3" name="頁尾預留位置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zh-TW" altLang="en-US" noProof="0" dirty="0"/>
              <a:t>新增頁尾</a:t>
            </a:r>
          </a:p>
        </p:txBody>
      </p:sp>
      <p:sp>
        <p:nvSpPr>
          <p:cNvPr id="4" name="投影片編號預留位置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3F31473-23EB-4724-8B59-FE6D21D89FA4}" type="slidenum">
              <a:rPr lang="en-US" altLang="zh-TW" noProof="0" smtClean="0"/>
              <a:t>‹#›</a:t>
            </a:fld>
            <a:endParaRPr lang="en-US" altLang="zh-TW" noProof="0" dirty="0"/>
          </a:p>
        </p:txBody>
      </p:sp>
    </p:spTree>
    <p:extLst>
      <p:ext uri="{BB962C8B-B14F-4D97-AF65-F5344CB8AC3E}">
        <p14:creationId xmlns:p14="http://schemas.microsoft.com/office/powerpoint/2010/main" val="1910311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8014" y="685800"/>
            <a:ext cx="3962400" cy="4724400"/>
          </a:xfrm>
        </p:spPr>
        <p:txBody>
          <a:bodyPr rtlCol="0" anchor="b">
            <a:noAutofit/>
          </a:bodyPr>
          <a:lstStyle>
            <a:lvl1pPr algn="l">
              <a:defRPr sz="3600" b="0"/>
            </a:lvl1pPr>
          </a:lstStyle>
          <a:p>
            <a:pPr rtl="0"/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內容預留位置 2"/>
          <p:cNvSpPr>
            <a:spLocks noGrp="1"/>
          </p:cNvSpPr>
          <p:nvPr>
            <p:ph idx="1"/>
          </p:nvPr>
        </p:nvSpPr>
        <p:spPr>
          <a:xfrm>
            <a:off x="4875212" y="685800"/>
            <a:ext cx="6704171" cy="5486400"/>
          </a:xfrm>
        </p:spPr>
        <p:txBody>
          <a:bodyPr rtlCol="0"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 baseline="0"/>
            </a:lvl6pPr>
            <a:lvl7pPr>
              <a:defRPr sz="1800" baseline="0"/>
            </a:lvl7pPr>
            <a:lvl8pPr>
              <a:defRPr sz="1800" baseline="0"/>
            </a:lvl8pPr>
            <a:lvl9pPr>
              <a:defRPr sz="1800" baseline="0"/>
            </a:lvl9pPr>
          </a:lstStyle>
          <a:p>
            <a:pPr lvl="0" rtl="0"/>
            <a:r>
              <a:rPr lang="zh-TW" altLang="en-US" noProof="0"/>
              <a:t>編輯母片文字樣式</a:t>
            </a:r>
          </a:p>
          <a:p>
            <a:pPr lvl="1" rtl="0"/>
            <a:r>
              <a:rPr lang="zh-TW" altLang="en-US" noProof="0"/>
              <a:t>第二層</a:t>
            </a:r>
          </a:p>
          <a:p>
            <a:pPr lvl="2" rtl="0"/>
            <a:r>
              <a:rPr lang="zh-TW" altLang="en-US" noProof="0"/>
              <a:t>第三層</a:t>
            </a:r>
          </a:p>
          <a:p>
            <a:pPr lvl="3" rtl="0"/>
            <a:r>
              <a:rPr lang="zh-TW" altLang="en-US" noProof="0"/>
              <a:t>第四層</a:t>
            </a:r>
          </a:p>
          <a:p>
            <a:pPr lvl="4" rtl="0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4" name="文字預留位置 3"/>
          <p:cNvSpPr>
            <a:spLocks noGrp="1"/>
          </p:cNvSpPr>
          <p:nvPr>
            <p:ph type="body" sz="half" idx="2"/>
          </p:nvPr>
        </p:nvSpPr>
        <p:spPr>
          <a:xfrm>
            <a:off x="608013" y="5410200"/>
            <a:ext cx="3962400" cy="762000"/>
          </a:xfrm>
        </p:spPr>
        <p:txBody>
          <a:bodyPr rtlCol="0">
            <a:normAutofit/>
          </a:bodyPr>
          <a:lstStyle>
            <a:lvl1pPr marL="0" indent="0">
              <a:spcBef>
                <a:spcPts val="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zh-TW" altLang="en-US" noProof="0"/>
              <a:t>編輯母片文字樣式</a:t>
            </a:r>
          </a:p>
        </p:txBody>
      </p:sp>
      <p:sp>
        <p:nvSpPr>
          <p:cNvPr id="5" name="日期預留位置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1AD8BEE-06A3-4902-9787-8786449A53A8}" type="datetime1">
              <a:rPr lang="zh-TW" altLang="en-US" noProof="0" smtClean="0"/>
              <a:t>2020/8/4</a:t>
            </a:fld>
            <a:endParaRPr lang="zh-TW" altLang="en-US" noProof="0" dirty="0"/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zh-TW" altLang="en-US" noProof="0" dirty="0"/>
              <a:t>新增頁尾</a:t>
            </a:r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3F31473-23EB-4724-8B59-FE6D21D89FA4}" type="slidenum">
              <a:rPr lang="en-US" altLang="zh-TW" noProof="0" smtClean="0"/>
              <a:t>‹#›</a:t>
            </a:fld>
            <a:endParaRPr lang="en-US" altLang="zh-TW" noProof="0" dirty="0"/>
          </a:p>
        </p:txBody>
      </p:sp>
    </p:spTree>
    <p:extLst>
      <p:ext uri="{BB962C8B-B14F-4D97-AF65-F5344CB8AC3E}">
        <p14:creationId xmlns:p14="http://schemas.microsoft.com/office/powerpoint/2010/main" val="2234726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8014" y="685800"/>
            <a:ext cx="3962400" cy="4724400"/>
          </a:xfrm>
        </p:spPr>
        <p:txBody>
          <a:bodyPr rtlCol="0" anchor="b">
            <a:normAutofit/>
          </a:bodyPr>
          <a:lstStyle>
            <a:lvl1pPr algn="l">
              <a:defRPr sz="3600" b="0"/>
            </a:lvl1pPr>
          </a:lstStyle>
          <a:p>
            <a:pPr rtl="0"/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圖片預留位置 2" descr="要新增影像的空白預留位置。按一下預留位置，然後選取您要新增的影像"/>
          <p:cNvSpPr>
            <a:spLocks noGrp="1"/>
          </p:cNvSpPr>
          <p:nvPr>
            <p:ph type="pic" idx="1"/>
          </p:nvPr>
        </p:nvSpPr>
        <p:spPr>
          <a:xfrm>
            <a:off x="4875213" y="685800"/>
            <a:ext cx="6705600" cy="5486400"/>
          </a:xfrm>
          <a:ln w="63500">
            <a:solidFill>
              <a:schemeClr val="bg1"/>
            </a:solidFill>
            <a:miter lim="800000"/>
          </a:ln>
        </p:spPr>
        <p:txBody>
          <a:bodyPr rtlCol="0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zh-TW" altLang="en-US" noProof="0"/>
              <a:t>按一下圖示以新增圖片</a:t>
            </a:r>
            <a:endParaRPr lang="zh-TW" altLang="en-US" noProof="0" dirty="0"/>
          </a:p>
        </p:txBody>
      </p:sp>
      <p:sp>
        <p:nvSpPr>
          <p:cNvPr id="4" name="文字預留位置 3"/>
          <p:cNvSpPr>
            <a:spLocks noGrp="1"/>
          </p:cNvSpPr>
          <p:nvPr>
            <p:ph type="body" sz="half" idx="2"/>
          </p:nvPr>
        </p:nvSpPr>
        <p:spPr>
          <a:xfrm>
            <a:off x="608013" y="5410200"/>
            <a:ext cx="3962400" cy="762000"/>
          </a:xfrm>
        </p:spPr>
        <p:txBody>
          <a:bodyPr rtlCol="0">
            <a:normAutofit/>
          </a:bodyPr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zh-TW" altLang="en-US" noProof="0"/>
              <a:t>編輯母片文字樣式</a:t>
            </a:r>
          </a:p>
        </p:txBody>
      </p:sp>
      <p:sp>
        <p:nvSpPr>
          <p:cNvPr id="5" name="日期預留位置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04A5E46-2723-45D7-A471-9CC6272E31AD}" type="datetime1">
              <a:rPr lang="zh-TW" altLang="en-US" noProof="0" smtClean="0"/>
              <a:t>2020/8/4</a:t>
            </a:fld>
            <a:endParaRPr lang="zh-TW" altLang="en-US" noProof="0" dirty="0"/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zh-TW" altLang="en-US" noProof="0" dirty="0"/>
              <a:t>新增頁尾</a:t>
            </a:r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A3F31473-23EB-4724-8B59-FE6D21D89FA4}" type="slidenum">
              <a:rPr lang="en-US" altLang="zh-TW" noProof="0" smtClean="0"/>
              <a:t>‹#›</a:t>
            </a:fld>
            <a:endParaRPr lang="en-US" altLang="zh-TW" noProof="0" dirty="0"/>
          </a:p>
        </p:txBody>
      </p:sp>
    </p:spTree>
    <p:extLst>
      <p:ext uri="{BB962C8B-B14F-4D97-AF65-F5344CB8AC3E}">
        <p14:creationId xmlns:p14="http://schemas.microsoft.com/office/powerpoint/2010/main" val="3352041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預留位置 1"/>
          <p:cNvSpPr>
            <a:spLocks noGrp="1"/>
          </p:cNvSpPr>
          <p:nvPr>
            <p:ph type="title"/>
          </p:nvPr>
        </p:nvSpPr>
        <p:spPr>
          <a:xfrm>
            <a:off x="609441" y="5105400"/>
            <a:ext cx="10971372" cy="1066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zh-TW" altLang="en-US" noProof="0" dirty="0"/>
              <a:t>按一下以編輯母片標題樣式</a:t>
            </a:r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1293813" y="685800"/>
            <a:ext cx="10287000" cy="41909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zh-TW" altLang="en-US" noProof="0" dirty="0"/>
              <a:t>按一下以編輯母片文字樣式</a:t>
            </a:r>
          </a:p>
          <a:p>
            <a:pPr lvl="1" rtl="0"/>
            <a:r>
              <a:rPr lang="zh-TW" altLang="en-US" noProof="0" dirty="0"/>
              <a:t>第二層</a:t>
            </a:r>
          </a:p>
          <a:p>
            <a:pPr lvl="2" rtl="0"/>
            <a:r>
              <a:rPr lang="zh-TW" altLang="en-US" noProof="0" dirty="0"/>
              <a:t>第三層</a:t>
            </a:r>
          </a:p>
          <a:p>
            <a:pPr lvl="3" rtl="0"/>
            <a:r>
              <a:rPr lang="zh-TW" altLang="en-US" noProof="0" dirty="0"/>
              <a:t>第四層</a:t>
            </a:r>
          </a:p>
          <a:p>
            <a:pPr lvl="4" rtl="0"/>
            <a:r>
              <a:rPr lang="zh-TW" altLang="en-US" noProof="0" dirty="0"/>
              <a:t>第五層</a:t>
            </a:r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2"/>
          </p:nvPr>
        </p:nvSpPr>
        <p:spPr>
          <a:xfrm>
            <a:off x="609441" y="6356351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7201A1C6-E4A8-4DF9-914A-4DBCA8F66AE5}" type="datetime1">
              <a:rPr lang="zh-TW" altLang="en-US" noProof="0" smtClean="0"/>
              <a:t>2020/8/4</a:t>
            </a:fld>
            <a:endParaRPr lang="zh-TW" altLang="en-US" noProof="0" dirty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3"/>
          </p:nvPr>
        </p:nvSpPr>
        <p:spPr>
          <a:xfrm>
            <a:off x="4164515" y="6356351"/>
            <a:ext cx="38597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noProof="0" dirty="0"/>
              <a:t>新增頁尾</a:t>
            </a:r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4"/>
          </p:nvPr>
        </p:nvSpPr>
        <p:spPr>
          <a:xfrm>
            <a:off x="8735325" y="6356351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A3F31473-23EB-4724-8B59-FE6D21D89FA4}" type="slidenum">
              <a:rPr lang="en-US" altLang="zh-TW" noProof="0" smtClean="0"/>
              <a:pPr/>
              <a:t>‹#›</a:t>
            </a:fld>
            <a:endParaRPr lang="zh-TW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344928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3600" kern="1200">
          <a:solidFill>
            <a:schemeClr val="accent1"/>
          </a:solidFill>
          <a:latin typeface="微軟正黑體" panose="020B0604030504040204" pitchFamily="34" charset="-120"/>
          <a:ea typeface="微軟正黑體" panose="020B0604030504040204" pitchFamily="34" charset="-12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tx1"/>
        </a:buClr>
        <a:buSzPct val="80000"/>
        <a:buFont typeface="Arial" pitchFamily="34" charset="0"/>
        <a:buChar char="•"/>
        <a:defRPr sz="28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1pPr>
      <a:lvl2pPr marL="615950" indent="-285750" algn="l" defTabSz="914400" rtl="0" eaLnBrk="1" latinLnBrk="0" hangingPunct="1">
        <a:lnSpc>
          <a:spcPct val="90000"/>
        </a:lnSpc>
        <a:spcBef>
          <a:spcPts val="600"/>
        </a:spcBef>
        <a:buSzPct val="80000"/>
        <a:buFont typeface="Corbel" pitchFamily="34" charset="0"/>
        <a:buChar char="–"/>
        <a:defRPr sz="24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2pPr>
      <a:lvl3pPr marL="996696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defRPr sz="20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3pPr>
      <a:lvl4pPr marL="1380744" indent="-283464" algn="l" defTabSz="914400" rtl="0" eaLnBrk="1" latinLnBrk="0" hangingPunct="1">
        <a:lnSpc>
          <a:spcPct val="90000"/>
        </a:lnSpc>
        <a:spcBef>
          <a:spcPts val="600"/>
        </a:spcBef>
        <a:buFont typeface="Corbel" pitchFamily="34" charset="0"/>
        <a:buChar char="–"/>
        <a:defRPr sz="18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4pPr>
      <a:lvl5pPr marL="1764792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tx1"/>
        </a:buClr>
        <a:buSzPct val="80000"/>
        <a:buFont typeface="Arial" pitchFamily="34" charset="0"/>
        <a:buChar char="•"/>
        <a:defRPr sz="18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5pPr>
      <a:lvl6pPr marL="2148840" indent="-283464" algn="l" defTabSz="914400" rtl="0" eaLnBrk="1" latinLnBrk="0" hangingPunct="1">
        <a:lnSpc>
          <a:spcPct val="90000"/>
        </a:lnSpc>
        <a:spcBef>
          <a:spcPts val="600"/>
        </a:spcBef>
        <a:buFont typeface="Corbel" pitchFamily="34" charset="0"/>
        <a:buChar char="–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532888" indent="-228600" algn="l" defTabSz="914400" rtl="0" eaLnBrk="1" latinLnBrk="0" hangingPunct="1">
        <a:lnSpc>
          <a:spcPct val="90000"/>
        </a:lnSpc>
        <a:spcBef>
          <a:spcPts val="600"/>
        </a:spcBef>
        <a:buSzPct val="80000"/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916936" indent="-283464" algn="l" defTabSz="914400" rtl="0" eaLnBrk="1" latinLnBrk="0" hangingPunct="1">
        <a:lnSpc>
          <a:spcPct val="90000"/>
        </a:lnSpc>
        <a:spcBef>
          <a:spcPts val="600"/>
        </a:spcBef>
        <a:buFont typeface="Corbel" pitchFamily="34" charset="0"/>
        <a:buChar char="–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300984" indent="-228600" algn="l" defTabSz="914400" rtl="0" eaLnBrk="1" latinLnBrk="0" hangingPunct="1">
        <a:lnSpc>
          <a:spcPct val="90000"/>
        </a:lnSpc>
        <a:spcBef>
          <a:spcPts val="600"/>
        </a:spcBef>
        <a:buSzPct val="8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3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7" Type="http://schemas.openxmlformats.org/officeDocument/2006/relationships/image" Target="../media/image2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2.png"/><Relationship Id="rId4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6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ags" Target="../tags/tag7.xml"/><Relationship Id="rId7" Type="http://schemas.openxmlformats.org/officeDocument/2006/relationships/image" Target="../media/image17.emf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38.jpg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g"/><Relationship Id="rId5" Type="http://schemas.microsoft.com/office/2007/relationships/hdphoto" Target="../media/hdphoto1.wdp"/><Relationship Id="rId4" Type="http://schemas.openxmlformats.org/officeDocument/2006/relationships/image" Target="../media/image3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41532" y="1916832"/>
            <a:ext cx="4468704" cy="1951111"/>
          </a:xfrm>
        </p:spPr>
        <p:txBody>
          <a:bodyPr>
            <a:normAutofit fontScale="90000"/>
          </a:bodyPr>
          <a:lstStyle/>
          <a:p>
            <a:pPr algn="ctr"/>
            <a:r>
              <a:rPr lang="zh-TW" altLang="en-US" sz="6000" b="1" dirty="0" smtClean="0">
                <a:solidFill>
                  <a:srgbClr val="002060"/>
                </a:solidFill>
              </a:rPr>
              <a:t>彈性學習時間之</a:t>
            </a:r>
            <a:r>
              <a:rPr lang="en-US" altLang="zh-TW" sz="6000" b="1" smtClean="0">
                <a:solidFill>
                  <a:srgbClr val="002060"/>
                </a:solidFill>
              </a:rPr>
              <a:t/>
            </a:r>
            <a:br>
              <a:rPr lang="en-US" altLang="zh-TW" sz="6000" b="1" smtClean="0">
                <a:solidFill>
                  <a:srgbClr val="002060"/>
                </a:solidFill>
              </a:rPr>
            </a:br>
            <a:r>
              <a:rPr lang="zh-TW" altLang="en-US" sz="6000" b="1" smtClean="0">
                <a:solidFill>
                  <a:srgbClr val="002060"/>
                </a:solidFill>
              </a:rPr>
              <a:t>學生</a:t>
            </a:r>
            <a:r>
              <a:rPr lang="zh-TW" altLang="en-US" sz="6000" b="1" dirty="0" smtClean="0">
                <a:solidFill>
                  <a:srgbClr val="002060"/>
                </a:solidFill>
              </a:rPr>
              <a:t>自主</a:t>
            </a:r>
            <a:r>
              <a:rPr lang="zh-TW" altLang="en-US" sz="6000" b="1" dirty="0">
                <a:solidFill>
                  <a:srgbClr val="002060"/>
                </a:solidFill>
              </a:rPr>
              <a:t>學習</a:t>
            </a:r>
            <a:endParaRPr lang="zh-CN" altLang="en-US" sz="6000" b="1" dirty="0">
              <a:solidFill>
                <a:srgbClr val="002060"/>
              </a:solidFill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405780" y="5013176"/>
            <a:ext cx="4320481" cy="1655331"/>
          </a:xfrm>
        </p:spPr>
        <p:txBody>
          <a:bodyPr>
            <a:noAutofit/>
          </a:bodyPr>
          <a:lstStyle/>
          <a:p>
            <a:pPr algn="r"/>
            <a:r>
              <a:rPr lang="zh-TW" altLang="en-US" sz="3600" b="1" dirty="0">
                <a:solidFill>
                  <a:srgbClr val="0070C0"/>
                </a:solidFill>
              </a:rPr>
              <a:t>復興高中</a:t>
            </a:r>
            <a:endParaRPr lang="en-US" altLang="zh-TW" sz="3600" b="1" dirty="0">
              <a:solidFill>
                <a:srgbClr val="0070C0"/>
              </a:solidFill>
            </a:endParaRPr>
          </a:p>
          <a:p>
            <a:pPr algn="r"/>
            <a:r>
              <a:rPr lang="zh-TW" altLang="en-US" sz="3600" b="1" dirty="0">
                <a:solidFill>
                  <a:srgbClr val="0070C0"/>
                </a:solidFill>
              </a:rPr>
              <a:t>劉桂光</a:t>
            </a:r>
            <a:endParaRPr lang="zh-CN" altLang="en-US" sz="3600" b="1" dirty="0">
              <a:solidFill>
                <a:srgbClr val="0070C0"/>
              </a:solidFill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748" y="116632"/>
            <a:ext cx="1501899" cy="1040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038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036" y="121624"/>
            <a:ext cx="12188825" cy="675006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矩形 1"/>
          <p:cNvSpPr/>
          <p:nvPr/>
        </p:nvSpPr>
        <p:spPr>
          <a:xfrm>
            <a:off x="4279411" y="-84543"/>
            <a:ext cx="639753" cy="922770"/>
          </a:xfrm>
          <a:prstGeom prst="rect">
            <a:avLst/>
          </a:prstGeom>
          <a:noFill/>
        </p:spPr>
        <p:txBody>
          <a:bodyPr wrap="none" lIns="91416" tIns="45708" rIns="91416" bIns="45708">
            <a:spAutoFit/>
          </a:bodyPr>
          <a:lstStyle/>
          <a:p>
            <a:pPr algn="ctr"/>
            <a:r>
              <a:rPr lang="en-US" altLang="zh-TW" sz="5398" b="1" dirty="0">
                <a:ln w="6600">
                  <a:solidFill>
                    <a:schemeClr val="accent2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A</a:t>
            </a:r>
            <a:endParaRPr lang="zh-TW" altLang="en-US" sz="5398" b="1" dirty="0">
              <a:ln w="6600">
                <a:solidFill>
                  <a:schemeClr val="accent2">
                    <a:lumMod val="20000"/>
                    <a:lumOff val="80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5" name="矩形 4"/>
          <p:cNvSpPr/>
          <p:nvPr/>
        </p:nvSpPr>
        <p:spPr>
          <a:xfrm>
            <a:off x="9762687" y="742762"/>
            <a:ext cx="615714" cy="922770"/>
          </a:xfrm>
          <a:prstGeom prst="rect">
            <a:avLst/>
          </a:prstGeom>
          <a:noFill/>
        </p:spPr>
        <p:txBody>
          <a:bodyPr wrap="none" lIns="91416" tIns="45708" rIns="91416" bIns="45708">
            <a:spAutoFit/>
          </a:bodyPr>
          <a:lstStyle/>
          <a:p>
            <a:pPr algn="ctr"/>
            <a:r>
              <a:rPr lang="en-US" altLang="zh-TW" sz="5398" b="1" dirty="0">
                <a:ln w="6600">
                  <a:solidFill>
                    <a:schemeClr val="accent2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B</a:t>
            </a:r>
            <a:endParaRPr lang="zh-TW" altLang="en-US" sz="5398" b="1" dirty="0">
              <a:ln w="6600">
                <a:solidFill>
                  <a:schemeClr val="accent2">
                    <a:lumMod val="20000"/>
                    <a:lumOff val="80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8" name="矩形 7"/>
          <p:cNvSpPr/>
          <p:nvPr/>
        </p:nvSpPr>
        <p:spPr>
          <a:xfrm>
            <a:off x="9786727" y="3078604"/>
            <a:ext cx="588470" cy="922770"/>
          </a:xfrm>
          <a:prstGeom prst="rect">
            <a:avLst/>
          </a:prstGeom>
          <a:noFill/>
        </p:spPr>
        <p:txBody>
          <a:bodyPr wrap="none" lIns="91416" tIns="45708" rIns="91416" bIns="45708">
            <a:spAutoFit/>
          </a:bodyPr>
          <a:lstStyle/>
          <a:p>
            <a:pPr algn="ctr"/>
            <a:r>
              <a:rPr lang="en-US" altLang="zh-TW" sz="5398" b="1" dirty="0">
                <a:ln w="6600">
                  <a:solidFill>
                    <a:schemeClr val="accent2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</a:t>
            </a:r>
            <a:endParaRPr lang="zh-TW" altLang="en-US" sz="5398" b="1" dirty="0">
              <a:ln w="6600">
                <a:solidFill>
                  <a:schemeClr val="accent2">
                    <a:lumMod val="20000"/>
                    <a:lumOff val="80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9" name="矩形 8"/>
          <p:cNvSpPr/>
          <p:nvPr/>
        </p:nvSpPr>
        <p:spPr>
          <a:xfrm>
            <a:off x="1656215" y="3248875"/>
            <a:ext cx="662190" cy="922770"/>
          </a:xfrm>
          <a:prstGeom prst="rect">
            <a:avLst/>
          </a:prstGeom>
          <a:noFill/>
        </p:spPr>
        <p:txBody>
          <a:bodyPr wrap="none" lIns="91416" tIns="45708" rIns="91416" bIns="45708">
            <a:spAutoFit/>
          </a:bodyPr>
          <a:lstStyle/>
          <a:p>
            <a:pPr algn="ctr"/>
            <a:r>
              <a:rPr lang="en-US" altLang="zh-TW" sz="5398" b="1" dirty="0">
                <a:ln w="6600">
                  <a:solidFill>
                    <a:schemeClr val="accent2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D</a:t>
            </a:r>
            <a:endParaRPr lang="zh-TW" altLang="en-US" sz="5398" b="1" dirty="0">
              <a:ln w="6600">
                <a:solidFill>
                  <a:schemeClr val="accent2">
                    <a:lumMod val="20000"/>
                    <a:lumOff val="80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698685" y="708395"/>
            <a:ext cx="577252" cy="922770"/>
          </a:xfrm>
          <a:prstGeom prst="rect">
            <a:avLst/>
          </a:prstGeom>
          <a:noFill/>
        </p:spPr>
        <p:txBody>
          <a:bodyPr wrap="none" lIns="91416" tIns="45708" rIns="91416" bIns="45708">
            <a:spAutoFit/>
          </a:bodyPr>
          <a:lstStyle/>
          <a:p>
            <a:pPr algn="ctr"/>
            <a:r>
              <a:rPr lang="en-US" altLang="zh-TW" sz="5398" b="1" dirty="0">
                <a:ln w="6600">
                  <a:solidFill>
                    <a:schemeClr val="accent2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E</a:t>
            </a:r>
            <a:endParaRPr lang="zh-TW" altLang="en-US" sz="5398" b="1" dirty="0">
              <a:ln w="6600">
                <a:solidFill>
                  <a:schemeClr val="accent2">
                    <a:lumMod val="20000"/>
                    <a:lumOff val="80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39914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477788" y="260648"/>
            <a:ext cx="9073801" cy="90473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>
              <a:lnSpc>
                <a:spcPct val="120000"/>
              </a:lnSpc>
              <a:defRPr sz="3600" b="0">
                <a:solidFill>
                  <a:srgbClr val="1C75BC"/>
                </a:solidFill>
                <a:latin typeface="汉仪趣黑W" panose="00020600040101010101" pitchFamily="18" charset="-122"/>
                <a:ea typeface="汉仪趣黑W" panose="00020600040101010101" pitchFamily="18" charset="-122"/>
              </a:defRPr>
            </a:lvl1pPr>
          </a:lstStyle>
          <a:p>
            <a:r>
              <a:rPr lang="zh-TW" altLang="en-US" sz="4399" b="1" dirty="0">
                <a:solidFill>
                  <a:srgbClr val="002060"/>
                </a:solidFill>
                <a:latin typeface="+mj-ea"/>
                <a:ea typeface="+mj-ea"/>
              </a:rPr>
              <a:t>共識溝通</a:t>
            </a:r>
            <a:endParaRPr lang="zh-CN" altLang="en-US" sz="4399" b="1" dirty="0">
              <a:solidFill>
                <a:srgbClr val="002060"/>
              </a:solidFill>
              <a:latin typeface="+mj-ea"/>
              <a:ea typeface="+mj-ea"/>
            </a:endParaRPr>
          </a:p>
        </p:txBody>
      </p:sp>
      <p:grpSp>
        <p:nvGrpSpPr>
          <p:cNvPr id="2" name="群組 1"/>
          <p:cNvGrpSpPr/>
          <p:nvPr/>
        </p:nvGrpSpPr>
        <p:grpSpPr>
          <a:xfrm>
            <a:off x="477788" y="1263995"/>
            <a:ext cx="7984181" cy="923330"/>
            <a:chOff x="1201842" y="1389132"/>
            <a:chExt cx="7986261" cy="923571"/>
          </a:xfrm>
        </p:grpSpPr>
        <p:sp>
          <p:nvSpPr>
            <p:cNvPr id="8" name="文本框 7"/>
            <p:cNvSpPr txBox="1"/>
            <p:nvPr/>
          </p:nvSpPr>
          <p:spPr>
            <a:xfrm>
              <a:off x="1201842" y="1389132"/>
              <a:ext cx="7986261" cy="92357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50000"/>
                </a:lnSpc>
              </a:pPr>
              <a:r>
                <a:rPr lang="zh-TW" altLang="en-US" sz="2800" dirty="0">
                  <a:solidFill>
                    <a:schemeClr val="bg1">
                      <a:lumMod val="50000"/>
                    </a:schemeClr>
                  </a:solidFill>
                  <a:latin typeface="+mj-ea"/>
                  <a:ea typeface="+mj-ea"/>
                </a:rPr>
                <a:t>      </a:t>
              </a:r>
              <a:r>
                <a:rPr lang="zh-TW" altLang="en-US" sz="3600" b="1" dirty="0">
                  <a:solidFill>
                    <a:srgbClr val="FF0000"/>
                  </a:solidFill>
                  <a:latin typeface="+mj-ea"/>
                  <a:ea typeface="+mj-ea"/>
                </a:rPr>
                <a:t>全校老師</a:t>
              </a:r>
              <a:r>
                <a:rPr lang="zh-TW" altLang="en-US" sz="2800" b="1" dirty="0">
                  <a:latin typeface="+mj-ea"/>
                  <a:ea typeface="+mj-ea"/>
                </a:rPr>
                <a:t>皆是自主學習指導老師</a:t>
              </a:r>
              <a:endParaRPr lang="en-US" altLang="zh-CN" sz="2000" b="1" dirty="0">
                <a:latin typeface="+mj-ea"/>
                <a:ea typeface="+mj-ea"/>
              </a:endParaRPr>
            </a:p>
          </p:txBody>
        </p:sp>
        <p:sp>
          <p:nvSpPr>
            <p:cNvPr id="5" name="MH_Other_1"/>
            <p:cNvSpPr>
              <a:spLocks noEditPoints="1"/>
            </p:cNvSpPr>
            <p:nvPr>
              <p:custDataLst>
                <p:tags r:id="rId4"/>
              </p:custDataLst>
            </p:nvPr>
          </p:nvSpPr>
          <p:spPr bwMode="auto">
            <a:xfrm>
              <a:off x="1525559" y="1492686"/>
              <a:ext cx="375580" cy="375580"/>
            </a:xfrm>
            <a:custGeom>
              <a:avLst/>
              <a:gdLst>
                <a:gd name="T0" fmla="*/ 2147483646 w 127"/>
                <a:gd name="T1" fmla="*/ 2147483646 h 127"/>
                <a:gd name="T2" fmla="*/ 2147483646 w 127"/>
                <a:gd name="T3" fmla="*/ 2147483646 h 127"/>
                <a:gd name="T4" fmla="*/ 2147483646 w 127"/>
                <a:gd name="T5" fmla="*/ 2147483646 h 127"/>
                <a:gd name="T6" fmla="*/ 2147483646 w 127"/>
                <a:gd name="T7" fmla="*/ 2147483646 h 127"/>
                <a:gd name="T8" fmla="*/ 2147483646 w 127"/>
                <a:gd name="T9" fmla="*/ 2147483646 h 127"/>
                <a:gd name="T10" fmla="*/ 2147483646 w 127"/>
                <a:gd name="T11" fmla="*/ 2147483646 h 127"/>
                <a:gd name="T12" fmla="*/ 2147483646 w 127"/>
                <a:gd name="T13" fmla="*/ 2147483646 h 127"/>
                <a:gd name="T14" fmla="*/ 2147483646 w 127"/>
                <a:gd name="T15" fmla="*/ 2147483646 h 127"/>
                <a:gd name="T16" fmla="*/ 2147483646 w 127"/>
                <a:gd name="T17" fmla="*/ 2147483646 h 127"/>
                <a:gd name="T18" fmla="*/ 2147483646 w 127"/>
                <a:gd name="T19" fmla="*/ 2147483646 h 127"/>
                <a:gd name="T20" fmla="*/ 2147483646 w 127"/>
                <a:gd name="T21" fmla="*/ 2147483646 h 127"/>
                <a:gd name="T22" fmla="*/ 2147483646 w 127"/>
                <a:gd name="T23" fmla="*/ 2147483646 h 127"/>
                <a:gd name="T24" fmla="*/ 2147483646 w 127"/>
                <a:gd name="T25" fmla="*/ 2147483646 h 127"/>
                <a:gd name="T26" fmla="*/ 2147483646 w 127"/>
                <a:gd name="T27" fmla="*/ 2147483646 h 127"/>
                <a:gd name="T28" fmla="*/ 2147483646 w 127"/>
                <a:gd name="T29" fmla="*/ 2147483646 h 127"/>
                <a:gd name="T30" fmla="*/ 2147483646 w 127"/>
                <a:gd name="T31" fmla="*/ 2147483646 h 127"/>
                <a:gd name="T32" fmla="*/ 2147483646 w 127"/>
                <a:gd name="T33" fmla="*/ 2147483646 h 127"/>
                <a:gd name="T34" fmla="*/ 2147483646 w 127"/>
                <a:gd name="T35" fmla="*/ 2147483646 h 127"/>
                <a:gd name="T36" fmla="*/ 2147483646 w 127"/>
                <a:gd name="T37" fmla="*/ 2147483646 h 127"/>
                <a:gd name="T38" fmla="*/ 2147483646 w 127"/>
                <a:gd name="T39" fmla="*/ 2147483646 h 127"/>
                <a:gd name="T40" fmla="*/ 2147483646 w 127"/>
                <a:gd name="T41" fmla="*/ 2147483646 h 127"/>
                <a:gd name="T42" fmla="*/ 2147483646 w 127"/>
                <a:gd name="T43" fmla="*/ 2147483646 h 127"/>
                <a:gd name="T44" fmla="*/ 2147483646 w 127"/>
                <a:gd name="T45" fmla="*/ 2147483646 h 127"/>
                <a:gd name="T46" fmla="*/ 2147483646 w 127"/>
                <a:gd name="T47" fmla="*/ 2147483646 h 127"/>
                <a:gd name="T48" fmla="*/ 2147483646 w 127"/>
                <a:gd name="T49" fmla="*/ 2147483646 h 127"/>
                <a:gd name="T50" fmla="*/ 2147483646 w 127"/>
                <a:gd name="T51" fmla="*/ 2147483646 h 127"/>
                <a:gd name="T52" fmla="*/ 2147483646 w 127"/>
                <a:gd name="T53" fmla="*/ 2147483646 h 127"/>
                <a:gd name="T54" fmla="*/ 2147483646 w 127"/>
                <a:gd name="T55" fmla="*/ 2147483646 h 127"/>
                <a:gd name="T56" fmla="*/ 2147483646 w 127"/>
                <a:gd name="T57" fmla="*/ 2147483646 h 127"/>
                <a:gd name="T58" fmla="*/ 2147483646 w 127"/>
                <a:gd name="T59" fmla="*/ 2147483646 h 127"/>
                <a:gd name="T60" fmla="*/ 2147483646 w 127"/>
                <a:gd name="T61" fmla="*/ 2147483646 h 127"/>
                <a:gd name="T62" fmla="*/ 2147483646 w 127"/>
                <a:gd name="T63" fmla="*/ 2147483646 h 127"/>
                <a:gd name="T64" fmla="*/ 2147483646 w 127"/>
                <a:gd name="T65" fmla="*/ 2147483646 h 12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27" h="127">
                  <a:moveTo>
                    <a:pt x="30" y="115"/>
                  </a:moveTo>
                  <a:cubicBezTo>
                    <a:pt x="26" y="119"/>
                    <a:pt x="21" y="119"/>
                    <a:pt x="18" y="115"/>
                  </a:cubicBezTo>
                  <a:cubicBezTo>
                    <a:pt x="12" y="110"/>
                    <a:pt x="12" y="110"/>
                    <a:pt x="12" y="110"/>
                  </a:cubicBezTo>
                  <a:cubicBezTo>
                    <a:pt x="9" y="107"/>
                    <a:pt x="9" y="101"/>
                    <a:pt x="12" y="98"/>
                  </a:cubicBezTo>
                  <a:cubicBezTo>
                    <a:pt x="51" y="60"/>
                    <a:pt x="51" y="60"/>
                    <a:pt x="51" y="60"/>
                  </a:cubicBezTo>
                  <a:cubicBezTo>
                    <a:pt x="46" y="58"/>
                    <a:pt x="40" y="60"/>
                    <a:pt x="35" y="64"/>
                  </a:cubicBezTo>
                  <a:cubicBezTo>
                    <a:pt x="7" y="93"/>
                    <a:pt x="7" y="93"/>
                    <a:pt x="7" y="93"/>
                  </a:cubicBezTo>
                  <a:cubicBezTo>
                    <a:pt x="0" y="99"/>
                    <a:pt x="0" y="109"/>
                    <a:pt x="7" y="115"/>
                  </a:cubicBezTo>
                  <a:cubicBezTo>
                    <a:pt x="12" y="121"/>
                    <a:pt x="12" y="121"/>
                    <a:pt x="12" y="121"/>
                  </a:cubicBezTo>
                  <a:cubicBezTo>
                    <a:pt x="19" y="127"/>
                    <a:pt x="29" y="127"/>
                    <a:pt x="35" y="121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8" y="88"/>
                    <a:pt x="69" y="82"/>
                    <a:pt x="68" y="77"/>
                  </a:cubicBezTo>
                  <a:lnTo>
                    <a:pt x="30" y="115"/>
                  </a:lnTo>
                  <a:close/>
                  <a:moveTo>
                    <a:pt x="121" y="12"/>
                  </a:moveTo>
                  <a:cubicBezTo>
                    <a:pt x="115" y="7"/>
                    <a:pt x="115" y="7"/>
                    <a:pt x="115" y="7"/>
                  </a:cubicBezTo>
                  <a:cubicBezTo>
                    <a:pt x="109" y="0"/>
                    <a:pt x="99" y="0"/>
                    <a:pt x="93" y="7"/>
                  </a:cubicBezTo>
                  <a:cubicBezTo>
                    <a:pt x="64" y="35"/>
                    <a:pt x="64" y="35"/>
                    <a:pt x="64" y="35"/>
                  </a:cubicBezTo>
                  <a:cubicBezTo>
                    <a:pt x="60" y="40"/>
                    <a:pt x="58" y="46"/>
                    <a:pt x="60" y="51"/>
                  </a:cubicBezTo>
                  <a:cubicBezTo>
                    <a:pt x="98" y="12"/>
                    <a:pt x="98" y="12"/>
                    <a:pt x="98" y="12"/>
                  </a:cubicBezTo>
                  <a:cubicBezTo>
                    <a:pt x="101" y="9"/>
                    <a:pt x="107" y="9"/>
                    <a:pt x="110" y="12"/>
                  </a:cubicBezTo>
                  <a:cubicBezTo>
                    <a:pt x="115" y="18"/>
                    <a:pt x="115" y="18"/>
                    <a:pt x="115" y="18"/>
                  </a:cubicBezTo>
                  <a:cubicBezTo>
                    <a:pt x="119" y="21"/>
                    <a:pt x="119" y="26"/>
                    <a:pt x="115" y="30"/>
                  </a:cubicBezTo>
                  <a:cubicBezTo>
                    <a:pt x="77" y="68"/>
                    <a:pt x="77" y="68"/>
                    <a:pt x="77" y="68"/>
                  </a:cubicBezTo>
                  <a:cubicBezTo>
                    <a:pt x="82" y="69"/>
                    <a:pt x="88" y="68"/>
                    <a:pt x="93" y="64"/>
                  </a:cubicBezTo>
                  <a:cubicBezTo>
                    <a:pt x="121" y="35"/>
                    <a:pt x="121" y="35"/>
                    <a:pt x="121" y="35"/>
                  </a:cubicBezTo>
                  <a:cubicBezTo>
                    <a:pt x="127" y="29"/>
                    <a:pt x="127" y="19"/>
                    <a:pt x="121" y="12"/>
                  </a:cubicBezTo>
                  <a:close/>
                  <a:moveTo>
                    <a:pt x="77" y="51"/>
                  </a:moveTo>
                  <a:cubicBezTo>
                    <a:pt x="75" y="50"/>
                    <a:pt x="73" y="50"/>
                    <a:pt x="71" y="51"/>
                  </a:cubicBezTo>
                  <a:cubicBezTo>
                    <a:pt x="51" y="71"/>
                    <a:pt x="51" y="71"/>
                    <a:pt x="51" y="71"/>
                  </a:cubicBezTo>
                  <a:cubicBezTo>
                    <a:pt x="49" y="73"/>
                    <a:pt x="49" y="75"/>
                    <a:pt x="51" y="77"/>
                  </a:cubicBezTo>
                  <a:cubicBezTo>
                    <a:pt x="53" y="78"/>
                    <a:pt x="55" y="78"/>
                    <a:pt x="57" y="77"/>
                  </a:cubicBezTo>
                  <a:cubicBezTo>
                    <a:pt x="77" y="57"/>
                    <a:pt x="77" y="57"/>
                    <a:pt x="77" y="57"/>
                  </a:cubicBezTo>
                  <a:cubicBezTo>
                    <a:pt x="78" y="55"/>
                    <a:pt x="78" y="53"/>
                    <a:pt x="77" y="5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+mj-ea"/>
                <a:ea typeface="+mj-ea"/>
              </a:endParaRPr>
            </a:p>
          </p:txBody>
        </p:sp>
      </p:grpSp>
      <p:grpSp>
        <p:nvGrpSpPr>
          <p:cNvPr id="15" name="群組 14"/>
          <p:cNvGrpSpPr/>
          <p:nvPr/>
        </p:nvGrpSpPr>
        <p:grpSpPr>
          <a:xfrm>
            <a:off x="2782044" y="2437511"/>
            <a:ext cx="9073008" cy="1087512"/>
            <a:chOff x="816577" y="1540215"/>
            <a:chExt cx="8870945" cy="1087794"/>
          </a:xfrm>
        </p:grpSpPr>
        <p:sp>
          <p:nvSpPr>
            <p:cNvPr id="16" name="文本框 7"/>
            <p:cNvSpPr txBox="1"/>
            <p:nvPr/>
          </p:nvSpPr>
          <p:spPr>
            <a:xfrm>
              <a:off x="1113219" y="1550511"/>
              <a:ext cx="8574303" cy="1077498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zh-TW" altLang="en-US" sz="2800" b="1" dirty="0">
                  <a:latin typeface="+mj-ea"/>
                  <a:ea typeface="+mj-ea"/>
                </a:rPr>
                <a:t>給予選擇的機會</a:t>
              </a:r>
              <a:endParaRPr lang="en-US" altLang="zh-TW" sz="2800" b="1" dirty="0">
                <a:latin typeface="+mj-ea"/>
                <a:ea typeface="+mj-ea"/>
              </a:endParaRPr>
            </a:p>
            <a:p>
              <a:r>
                <a:rPr lang="zh-TW" altLang="en-US" sz="2800" b="1" dirty="0">
                  <a:latin typeface="+mj-ea"/>
                  <a:ea typeface="+mj-ea"/>
                </a:rPr>
                <a:t>學習策略、使用工具、成果發表</a:t>
              </a:r>
              <a:r>
                <a:rPr lang="en-US" altLang="zh-TW" sz="2800" b="1" dirty="0">
                  <a:latin typeface="+mj-ea"/>
                  <a:ea typeface="+mj-ea"/>
                </a:rPr>
                <a:t>…</a:t>
              </a:r>
              <a:r>
                <a:rPr lang="zh-TW" altLang="en-US" sz="2800" b="1" dirty="0">
                  <a:latin typeface="+mj-ea"/>
                  <a:ea typeface="+mj-ea"/>
                </a:rPr>
                <a:t>等</a:t>
              </a:r>
              <a:r>
                <a:rPr lang="zh-TW" altLang="en-US" sz="3600" b="1" dirty="0">
                  <a:solidFill>
                    <a:srgbClr val="FF0000"/>
                  </a:solidFill>
                  <a:latin typeface="+mj-ea"/>
                  <a:ea typeface="+mj-ea"/>
                </a:rPr>
                <a:t>開放性的引導</a:t>
              </a:r>
              <a:r>
                <a:rPr lang="zh-TW" altLang="en-US" sz="2800" dirty="0">
                  <a:solidFill>
                    <a:schemeClr val="bg1">
                      <a:lumMod val="50000"/>
                    </a:schemeClr>
                  </a:solidFill>
                  <a:latin typeface="+mj-ea"/>
                  <a:ea typeface="+mj-ea"/>
                </a:rPr>
                <a:t>。</a:t>
              </a:r>
              <a:endParaRPr lang="en-US" altLang="zh-CN" sz="2800" dirty="0"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</a:endParaRPr>
            </a:p>
          </p:txBody>
        </p:sp>
        <p:sp>
          <p:nvSpPr>
            <p:cNvPr id="17" name="MH_Other_1"/>
            <p:cNvSpPr>
              <a:spLocks noEditPoints="1"/>
            </p:cNvSpPr>
            <p:nvPr>
              <p:custDataLst>
                <p:tags r:id="rId3"/>
              </p:custDataLst>
            </p:nvPr>
          </p:nvSpPr>
          <p:spPr bwMode="auto">
            <a:xfrm>
              <a:off x="816577" y="1540215"/>
              <a:ext cx="375580" cy="375580"/>
            </a:xfrm>
            <a:custGeom>
              <a:avLst/>
              <a:gdLst>
                <a:gd name="T0" fmla="*/ 2147483646 w 127"/>
                <a:gd name="T1" fmla="*/ 2147483646 h 127"/>
                <a:gd name="T2" fmla="*/ 2147483646 w 127"/>
                <a:gd name="T3" fmla="*/ 2147483646 h 127"/>
                <a:gd name="T4" fmla="*/ 2147483646 w 127"/>
                <a:gd name="T5" fmla="*/ 2147483646 h 127"/>
                <a:gd name="T6" fmla="*/ 2147483646 w 127"/>
                <a:gd name="T7" fmla="*/ 2147483646 h 127"/>
                <a:gd name="T8" fmla="*/ 2147483646 w 127"/>
                <a:gd name="T9" fmla="*/ 2147483646 h 127"/>
                <a:gd name="T10" fmla="*/ 2147483646 w 127"/>
                <a:gd name="T11" fmla="*/ 2147483646 h 127"/>
                <a:gd name="T12" fmla="*/ 2147483646 w 127"/>
                <a:gd name="T13" fmla="*/ 2147483646 h 127"/>
                <a:gd name="T14" fmla="*/ 2147483646 w 127"/>
                <a:gd name="T15" fmla="*/ 2147483646 h 127"/>
                <a:gd name="T16" fmla="*/ 2147483646 w 127"/>
                <a:gd name="T17" fmla="*/ 2147483646 h 127"/>
                <a:gd name="T18" fmla="*/ 2147483646 w 127"/>
                <a:gd name="T19" fmla="*/ 2147483646 h 127"/>
                <a:gd name="T20" fmla="*/ 2147483646 w 127"/>
                <a:gd name="T21" fmla="*/ 2147483646 h 127"/>
                <a:gd name="T22" fmla="*/ 2147483646 w 127"/>
                <a:gd name="T23" fmla="*/ 2147483646 h 127"/>
                <a:gd name="T24" fmla="*/ 2147483646 w 127"/>
                <a:gd name="T25" fmla="*/ 2147483646 h 127"/>
                <a:gd name="T26" fmla="*/ 2147483646 w 127"/>
                <a:gd name="T27" fmla="*/ 2147483646 h 127"/>
                <a:gd name="T28" fmla="*/ 2147483646 w 127"/>
                <a:gd name="T29" fmla="*/ 2147483646 h 127"/>
                <a:gd name="T30" fmla="*/ 2147483646 w 127"/>
                <a:gd name="T31" fmla="*/ 2147483646 h 127"/>
                <a:gd name="T32" fmla="*/ 2147483646 w 127"/>
                <a:gd name="T33" fmla="*/ 2147483646 h 127"/>
                <a:gd name="T34" fmla="*/ 2147483646 w 127"/>
                <a:gd name="T35" fmla="*/ 2147483646 h 127"/>
                <a:gd name="T36" fmla="*/ 2147483646 w 127"/>
                <a:gd name="T37" fmla="*/ 2147483646 h 127"/>
                <a:gd name="T38" fmla="*/ 2147483646 w 127"/>
                <a:gd name="T39" fmla="*/ 2147483646 h 127"/>
                <a:gd name="T40" fmla="*/ 2147483646 w 127"/>
                <a:gd name="T41" fmla="*/ 2147483646 h 127"/>
                <a:gd name="T42" fmla="*/ 2147483646 w 127"/>
                <a:gd name="T43" fmla="*/ 2147483646 h 127"/>
                <a:gd name="T44" fmla="*/ 2147483646 w 127"/>
                <a:gd name="T45" fmla="*/ 2147483646 h 127"/>
                <a:gd name="T46" fmla="*/ 2147483646 w 127"/>
                <a:gd name="T47" fmla="*/ 2147483646 h 127"/>
                <a:gd name="T48" fmla="*/ 2147483646 w 127"/>
                <a:gd name="T49" fmla="*/ 2147483646 h 127"/>
                <a:gd name="T50" fmla="*/ 2147483646 w 127"/>
                <a:gd name="T51" fmla="*/ 2147483646 h 127"/>
                <a:gd name="T52" fmla="*/ 2147483646 w 127"/>
                <a:gd name="T53" fmla="*/ 2147483646 h 127"/>
                <a:gd name="T54" fmla="*/ 2147483646 w 127"/>
                <a:gd name="T55" fmla="*/ 2147483646 h 127"/>
                <a:gd name="T56" fmla="*/ 2147483646 w 127"/>
                <a:gd name="T57" fmla="*/ 2147483646 h 127"/>
                <a:gd name="T58" fmla="*/ 2147483646 w 127"/>
                <a:gd name="T59" fmla="*/ 2147483646 h 127"/>
                <a:gd name="T60" fmla="*/ 2147483646 w 127"/>
                <a:gd name="T61" fmla="*/ 2147483646 h 127"/>
                <a:gd name="T62" fmla="*/ 2147483646 w 127"/>
                <a:gd name="T63" fmla="*/ 2147483646 h 127"/>
                <a:gd name="T64" fmla="*/ 2147483646 w 127"/>
                <a:gd name="T65" fmla="*/ 2147483646 h 12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27" h="127">
                  <a:moveTo>
                    <a:pt x="30" y="115"/>
                  </a:moveTo>
                  <a:cubicBezTo>
                    <a:pt x="26" y="119"/>
                    <a:pt x="21" y="119"/>
                    <a:pt x="18" y="115"/>
                  </a:cubicBezTo>
                  <a:cubicBezTo>
                    <a:pt x="12" y="110"/>
                    <a:pt x="12" y="110"/>
                    <a:pt x="12" y="110"/>
                  </a:cubicBezTo>
                  <a:cubicBezTo>
                    <a:pt x="9" y="107"/>
                    <a:pt x="9" y="101"/>
                    <a:pt x="12" y="98"/>
                  </a:cubicBezTo>
                  <a:cubicBezTo>
                    <a:pt x="51" y="60"/>
                    <a:pt x="51" y="60"/>
                    <a:pt x="51" y="60"/>
                  </a:cubicBezTo>
                  <a:cubicBezTo>
                    <a:pt x="46" y="58"/>
                    <a:pt x="40" y="60"/>
                    <a:pt x="35" y="64"/>
                  </a:cubicBezTo>
                  <a:cubicBezTo>
                    <a:pt x="7" y="93"/>
                    <a:pt x="7" y="93"/>
                    <a:pt x="7" y="93"/>
                  </a:cubicBezTo>
                  <a:cubicBezTo>
                    <a:pt x="0" y="99"/>
                    <a:pt x="0" y="109"/>
                    <a:pt x="7" y="115"/>
                  </a:cubicBezTo>
                  <a:cubicBezTo>
                    <a:pt x="12" y="121"/>
                    <a:pt x="12" y="121"/>
                    <a:pt x="12" y="121"/>
                  </a:cubicBezTo>
                  <a:cubicBezTo>
                    <a:pt x="19" y="127"/>
                    <a:pt x="29" y="127"/>
                    <a:pt x="35" y="121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8" y="88"/>
                    <a:pt x="69" y="82"/>
                    <a:pt x="68" y="77"/>
                  </a:cubicBezTo>
                  <a:lnTo>
                    <a:pt x="30" y="115"/>
                  </a:lnTo>
                  <a:close/>
                  <a:moveTo>
                    <a:pt x="121" y="12"/>
                  </a:moveTo>
                  <a:cubicBezTo>
                    <a:pt x="115" y="7"/>
                    <a:pt x="115" y="7"/>
                    <a:pt x="115" y="7"/>
                  </a:cubicBezTo>
                  <a:cubicBezTo>
                    <a:pt x="109" y="0"/>
                    <a:pt x="99" y="0"/>
                    <a:pt x="93" y="7"/>
                  </a:cubicBezTo>
                  <a:cubicBezTo>
                    <a:pt x="64" y="35"/>
                    <a:pt x="64" y="35"/>
                    <a:pt x="64" y="35"/>
                  </a:cubicBezTo>
                  <a:cubicBezTo>
                    <a:pt x="60" y="40"/>
                    <a:pt x="58" y="46"/>
                    <a:pt x="60" y="51"/>
                  </a:cubicBezTo>
                  <a:cubicBezTo>
                    <a:pt x="98" y="12"/>
                    <a:pt x="98" y="12"/>
                    <a:pt x="98" y="12"/>
                  </a:cubicBezTo>
                  <a:cubicBezTo>
                    <a:pt x="101" y="9"/>
                    <a:pt x="107" y="9"/>
                    <a:pt x="110" y="12"/>
                  </a:cubicBezTo>
                  <a:cubicBezTo>
                    <a:pt x="115" y="18"/>
                    <a:pt x="115" y="18"/>
                    <a:pt x="115" y="18"/>
                  </a:cubicBezTo>
                  <a:cubicBezTo>
                    <a:pt x="119" y="21"/>
                    <a:pt x="119" y="26"/>
                    <a:pt x="115" y="30"/>
                  </a:cubicBezTo>
                  <a:cubicBezTo>
                    <a:pt x="77" y="68"/>
                    <a:pt x="77" y="68"/>
                    <a:pt x="77" y="68"/>
                  </a:cubicBezTo>
                  <a:cubicBezTo>
                    <a:pt x="82" y="69"/>
                    <a:pt x="88" y="68"/>
                    <a:pt x="93" y="64"/>
                  </a:cubicBezTo>
                  <a:cubicBezTo>
                    <a:pt x="121" y="35"/>
                    <a:pt x="121" y="35"/>
                    <a:pt x="121" y="35"/>
                  </a:cubicBezTo>
                  <a:cubicBezTo>
                    <a:pt x="127" y="29"/>
                    <a:pt x="127" y="19"/>
                    <a:pt x="121" y="12"/>
                  </a:cubicBezTo>
                  <a:close/>
                  <a:moveTo>
                    <a:pt x="77" y="51"/>
                  </a:moveTo>
                  <a:cubicBezTo>
                    <a:pt x="75" y="50"/>
                    <a:pt x="73" y="50"/>
                    <a:pt x="71" y="51"/>
                  </a:cubicBezTo>
                  <a:cubicBezTo>
                    <a:pt x="51" y="71"/>
                    <a:pt x="51" y="71"/>
                    <a:pt x="51" y="71"/>
                  </a:cubicBezTo>
                  <a:cubicBezTo>
                    <a:pt x="49" y="73"/>
                    <a:pt x="49" y="75"/>
                    <a:pt x="51" y="77"/>
                  </a:cubicBezTo>
                  <a:cubicBezTo>
                    <a:pt x="53" y="78"/>
                    <a:pt x="55" y="78"/>
                    <a:pt x="57" y="77"/>
                  </a:cubicBezTo>
                  <a:cubicBezTo>
                    <a:pt x="77" y="57"/>
                    <a:pt x="77" y="57"/>
                    <a:pt x="77" y="57"/>
                  </a:cubicBezTo>
                  <a:cubicBezTo>
                    <a:pt x="78" y="55"/>
                    <a:pt x="78" y="53"/>
                    <a:pt x="77" y="5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+mj-ea"/>
                <a:ea typeface="+mj-ea"/>
              </a:endParaRPr>
            </a:p>
          </p:txBody>
        </p:sp>
      </p:grpSp>
      <p:grpSp>
        <p:nvGrpSpPr>
          <p:cNvPr id="18" name="群組 17"/>
          <p:cNvGrpSpPr/>
          <p:nvPr/>
        </p:nvGrpSpPr>
        <p:grpSpPr>
          <a:xfrm>
            <a:off x="333772" y="3820825"/>
            <a:ext cx="7984181" cy="923330"/>
            <a:chOff x="1359330" y="1940952"/>
            <a:chExt cx="7986261" cy="923569"/>
          </a:xfrm>
        </p:grpSpPr>
        <p:sp>
          <p:nvSpPr>
            <p:cNvPr id="19" name="文本框 7"/>
            <p:cNvSpPr txBox="1"/>
            <p:nvPr/>
          </p:nvSpPr>
          <p:spPr>
            <a:xfrm>
              <a:off x="1359330" y="1940952"/>
              <a:ext cx="7986261" cy="923569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50000"/>
                </a:lnSpc>
              </a:pPr>
              <a:r>
                <a:rPr lang="zh-TW" altLang="en-US" sz="2800" dirty="0">
                  <a:solidFill>
                    <a:schemeClr val="bg1">
                      <a:lumMod val="50000"/>
                    </a:schemeClr>
                  </a:solidFill>
                  <a:latin typeface="+mj-ea"/>
                  <a:ea typeface="+mj-ea"/>
                </a:rPr>
                <a:t>      </a:t>
              </a:r>
              <a:r>
                <a:rPr lang="zh-TW" altLang="en-US" sz="3600" b="1" dirty="0">
                  <a:solidFill>
                    <a:srgbClr val="FF0000"/>
                  </a:solidFill>
                  <a:latin typeface="+mj-ea"/>
                  <a:ea typeface="+mj-ea"/>
                </a:rPr>
                <a:t>放手</a:t>
              </a:r>
              <a:r>
                <a:rPr lang="zh-TW" altLang="en-US" sz="2800" b="1" dirty="0">
                  <a:latin typeface="+mj-ea"/>
                  <a:ea typeface="+mj-ea"/>
                </a:rPr>
                <a:t>的範圍是一門藝術</a:t>
              </a:r>
              <a:endParaRPr lang="en-US" altLang="zh-CN" sz="2000" b="1" dirty="0">
                <a:latin typeface="+mj-ea"/>
                <a:ea typeface="+mj-ea"/>
              </a:endParaRPr>
            </a:p>
          </p:txBody>
        </p:sp>
        <p:sp>
          <p:nvSpPr>
            <p:cNvPr id="20" name="MH_Other_1"/>
            <p:cNvSpPr>
              <a:spLocks noEditPoints="1"/>
            </p:cNvSpPr>
            <p:nvPr>
              <p:custDataLst>
                <p:tags r:id="rId2"/>
              </p:custDataLst>
            </p:nvPr>
          </p:nvSpPr>
          <p:spPr bwMode="auto">
            <a:xfrm>
              <a:off x="1639311" y="1976264"/>
              <a:ext cx="375580" cy="375580"/>
            </a:xfrm>
            <a:custGeom>
              <a:avLst/>
              <a:gdLst>
                <a:gd name="T0" fmla="*/ 2147483646 w 127"/>
                <a:gd name="T1" fmla="*/ 2147483646 h 127"/>
                <a:gd name="T2" fmla="*/ 2147483646 w 127"/>
                <a:gd name="T3" fmla="*/ 2147483646 h 127"/>
                <a:gd name="T4" fmla="*/ 2147483646 w 127"/>
                <a:gd name="T5" fmla="*/ 2147483646 h 127"/>
                <a:gd name="T6" fmla="*/ 2147483646 w 127"/>
                <a:gd name="T7" fmla="*/ 2147483646 h 127"/>
                <a:gd name="T8" fmla="*/ 2147483646 w 127"/>
                <a:gd name="T9" fmla="*/ 2147483646 h 127"/>
                <a:gd name="T10" fmla="*/ 2147483646 w 127"/>
                <a:gd name="T11" fmla="*/ 2147483646 h 127"/>
                <a:gd name="T12" fmla="*/ 2147483646 w 127"/>
                <a:gd name="T13" fmla="*/ 2147483646 h 127"/>
                <a:gd name="T14" fmla="*/ 2147483646 w 127"/>
                <a:gd name="T15" fmla="*/ 2147483646 h 127"/>
                <a:gd name="T16" fmla="*/ 2147483646 w 127"/>
                <a:gd name="T17" fmla="*/ 2147483646 h 127"/>
                <a:gd name="T18" fmla="*/ 2147483646 w 127"/>
                <a:gd name="T19" fmla="*/ 2147483646 h 127"/>
                <a:gd name="T20" fmla="*/ 2147483646 w 127"/>
                <a:gd name="T21" fmla="*/ 2147483646 h 127"/>
                <a:gd name="T22" fmla="*/ 2147483646 w 127"/>
                <a:gd name="T23" fmla="*/ 2147483646 h 127"/>
                <a:gd name="T24" fmla="*/ 2147483646 w 127"/>
                <a:gd name="T25" fmla="*/ 2147483646 h 127"/>
                <a:gd name="T26" fmla="*/ 2147483646 w 127"/>
                <a:gd name="T27" fmla="*/ 2147483646 h 127"/>
                <a:gd name="T28" fmla="*/ 2147483646 w 127"/>
                <a:gd name="T29" fmla="*/ 2147483646 h 127"/>
                <a:gd name="T30" fmla="*/ 2147483646 w 127"/>
                <a:gd name="T31" fmla="*/ 2147483646 h 127"/>
                <a:gd name="T32" fmla="*/ 2147483646 w 127"/>
                <a:gd name="T33" fmla="*/ 2147483646 h 127"/>
                <a:gd name="T34" fmla="*/ 2147483646 w 127"/>
                <a:gd name="T35" fmla="*/ 2147483646 h 127"/>
                <a:gd name="T36" fmla="*/ 2147483646 w 127"/>
                <a:gd name="T37" fmla="*/ 2147483646 h 127"/>
                <a:gd name="T38" fmla="*/ 2147483646 w 127"/>
                <a:gd name="T39" fmla="*/ 2147483646 h 127"/>
                <a:gd name="T40" fmla="*/ 2147483646 w 127"/>
                <a:gd name="T41" fmla="*/ 2147483646 h 127"/>
                <a:gd name="T42" fmla="*/ 2147483646 w 127"/>
                <a:gd name="T43" fmla="*/ 2147483646 h 127"/>
                <a:gd name="T44" fmla="*/ 2147483646 w 127"/>
                <a:gd name="T45" fmla="*/ 2147483646 h 127"/>
                <a:gd name="T46" fmla="*/ 2147483646 w 127"/>
                <a:gd name="T47" fmla="*/ 2147483646 h 127"/>
                <a:gd name="T48" fmla="*/ 2147483646 w 127"/>
                <a:gd name="T49" fmla="*/ 2147483646 h 127"/>
                <a:gd name="T50" fmla="*/ 2147483646 w 127"/>
                <a:gd name="T51" fmla="*/ 2147483646 h 127"/>
                <a:gd name="T52" fmla="*/ 2147483646 w 127"/>
                <a:gd name="T53" fmla="*/ 2147483646 h 127"/>
                <a:gd name="T54" fmla="*/ 2147483646 w 127"/>
                <a:gd name="T55" fmla="*/ 2147483646 h 127"/>
                <a:gd name="T56" fmla="*/ 2147483646 w 127"/>
                <a:gd name="T57" fmla="*/ 2147483646 h 127"/>
                <a:gd name="T58" fmla="*/ 2147483646 w 127"/>
                <a:gd name="T59" fmla="*/ 2147483646 h 127"/>
                <a:gd name="T60" fmla="*/ 2147483646 w 127"/>
                <a:gd name="T61" fmla="*/ 2147483646 h 127"/>
                <a:gd name="T62" fmla="*/ 2147483646 w 127"/>
                <a:gd name="T63" fmla="*/ 2147483646 h 127"/>
                <a:gd name="T64" fmla="*/ 2147483646 w 127"/>
                <a:gd name="T65" fmla="*/ 2147483646 h 12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27" h="127">
                  <a:moveTo>
                    <a:pt x="30" y="115"/>
                  </a:moveTo>
                  <a:cubicBezTo>
                    <a:pt x="26" y="119"/>
                    <a:pt x="21" y="119"/>
                    <a:pt x="18" y="115"/>
                  </a:cubicBezTo>
                  <a:cubicBezTo>
                    <a:pt x="12" y="110"/>
                    <a:pt x="12" y="110"/>
                    <a:pt x="12" y="110"/>
                  </a:cubicBezTo>
                  <a:cubicBezTo>
                    <a:pt x="9" y="107"/>
                    <a:pt x="9" y="101"/>
                    <a:pt x="12" y="98"/>
                  </a:cubicBezTo>
                  <a:cubicBezTo>
                    <a:pt x="51" y="60"/>
                    <a:pt x="51" y="60"/>
                    <a:pt x="51" y="60"/>
                  </a:cubicBezTo>
                  <a:cubicBezTo>
                    <a:pt x="46" y="58"/>
                    <a:pt x="40" y="60"/>
                    <a:pt x="35" y="64"/>
                  </a:cubicBezTo>
                  <a:cubicBezTo>
                    <a:pt x="7" y="93"/>
                    <a:pt x="7" y="93"/>
                    <a:pt x="7" y="93"/>
                  </a:cubicBezTo>
                  <a:cubicBezTo>
                    <a:pt x="0" y="99"/>
                    <a:pt x="0" y="109"/>
                    <a:pt x="7" y="115"/>
                  </a:cubicBezTo>
                  <a:cubicBezTo>
                    <a:pt x="12" y="121"/>
                    <a:pt x="12" y="121"/>
                    <a:pt x="12" y="121"/>
                  </a:cubicBezTo>
                  <a:cubicBezTo>
                    <a:pt x="19" y="127"/>
                    <a:pt x="29" y="127"/>
                    <a:pt x="35" y="121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8" y="88"/>
                    <a:pt x="69" y="82"/>
                    <a:pt x="68" y="77"/>
                  </a:cubicBezTo>
                  <a:lnTo>
                    <a:pt x="30" y="115"/>
                  </a:lnTo>
                  <a:close/>
                  <a:moveTo>
                    <a:pt x="121" y="12"/>
                  </a:moveTo>
                  <a:cubicBezTo>
                    <a:pt x="115" y="7"/>
                    <a:pt x="115" y="7"/>
                    <a:pt x="115" y="7"/>
                  </a:cubicBezTo>
                  <a:cubicBezTo>
                    <a:pt x="109" y="0"/>
                    <a:pt x="99" y="0"/>
                    <a:pt x="93" y="7"/>
                  </a:cubicBezTo>
                  <a:cubicBezTo>
                    <a:pt x="64" y="35"/>
                    <a:pt x="64" y="35"/>
                    <a:pt x="64" y="35"/>
                  </a:cubicBezTo>
                  <a:cubicBezTo>
                    <a:pt x="60" y="40"/>
                    <a:pt x="58" y="46"/>
                    <a:pt x="60" y="51"/>
                  </a:cubicBezTo>
                  <a:cubicBezTo>
                    <a:pt x="98" y="12"/>
                    <a:pt x="98" y="12"/>
                    <a:pt x="98" y="12"/>
                  </a:cubicBezTo>
                  <a:cubicBezTo>
                    <a:pt x="101" y="9"/>
                    <a:pt x="107" y="9"/>
                    <a:pt x="110" y="12"/>
                  </a:cubicBezTo>
                  <a:cubicBezTo>
                    <a:pt x="115" y="18"/>
                    <a:pt x="115" y="18"/>
                    <a:pt x="115" y="18"/>
                  </a:cubicBezTo>
                  <a:cubicBezTo>
                    <a:pt x="119" y="21"/>
                    <a:pt x="119" y="26"/>
                    <a:pt x="115" y="30"/>
                  </a:cubicBezTo>
                  <a:cubicBezTo>
                    <a:pt x="77" y="68"/>
                    <a:pt x="77" y="68"/>
                    <a:pt x="77" y="68"/>
                  </a:cubicBezTo>
                  <a:cubicBezTo>
                    <a:pt x="82" y="69"/>
                    <a:pt x="88" y="68"/>
                    <a:pt x="93" y="64"/>
                  </a:cubicBezTo>
                  <a:cubicBezTo>
                    <a:pt x="121" y="35"/>
                    <a:pt x="121" y="35"/>
                    <a:pt x="121" y="35"/>
                  </a:cubicBezTo>
                  <a:cubicBezTo>
                    <a:pt x="127" y="29"/>
                    <a:pt x="127" y="19"/>
                    <a:pt x="121" y="12"/>
                  </a:cubicBezTo>
                  <a:close/>
                  <a:moveTo>
                    <a:pt x="77" y="51"/>
                  </a:moveTo>
                  <a:cubicBezTo>
                    <a:pt x="75" y="50"/>
                    <a:pt x="73" y="50"/>
                    <a:pt x="71" y="51"/>
                  </a:cubicBezTo>
                  <a:cubicBezTo>
                    <a:pt x="51" y="71"/>
                    <a:pt x="51" y="71"/>
                    <a:pt x="51" y="71"/>
                  </a:cubicBezTo>
                  <a:cubicBezTo>
                    <a:pt x="49" y="73"/>
                    <a:pt x="49" y="75"/>
                    <a:pt x="51" y="77"/>
                  </a:cubicBezTo>
                  <a:cubicBezTo>
                    <a:pt x="53" y="78"/>
                    <a:pt x="55" y="78"/>
                    <a:pt x="57" y="77"/>
                  </a:cubicBezTo>
                  <a:cubicBezTo>
                    <a:pt x="77" y="57"/>
                    <a:pt x="77" y="57"/>
                    <a:pt x="77" y="57"/>
                  </a:cubicBezTo>
                  <a:cubicBezTo>
                    <a:pt x="78" y="55"/>
                    <a:pt x="78" y="53"/>
                    <a:pt x="77" y="5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+mj-ea"/>
                <a:ea typeface="+mj-ea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5067309" y="4797152"/>
            <a:ext cx="6912768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>
                <a:solidFill>
                  <a:schemeClr val="bg1">
                    <a:lumMod val="50000"/>
                  </a:schemeClr>
                </a:solidFill>
                <a:latin typeface="+mj-ea"/>
                <a:ea typeface="+mj-ea"/>
              </a:rPr>
              <a:t> </a:t>
            </a:r>
            <a:r>
              <a:rPr lang="zh-TW" altLang="en-US" sz="3600" b="1" dirty="0">
                <a:solidFill>
                  <a:srgbClr val="FF0000"/>
                </a:solidFill>
                <a:latin typeface="+mj-ea"/>
                <a:ea typeface="+mj-ea"/>
              </a:rPr>
              <a:t>行政</a:t>
            </a:r>
            <a:endParaRPr lang="en-US" altLang="zh-TW" sz="3600" b="1" dirty="0">
              <a:solidFill>
                <a:srgbClr val="FF0000"/>
              </a:solidFill>
              <a:latin typeface="+mj-ea"/>
              <a:ea typeface="+mj-ea"/>
            </a:endParaRPr>
          </a:p>
          <a:p>
            <a:r>
              <a:rPr lang="zh-TW" altLang="en-US" sz="2800" b="1" dirty="0">
                <a:latin typeface="+mj-ea"/>
                <a:ea typeface="+mj-ea"/>
              </a:rPr>
              <a:t>提供一個利於自主學習的環境：</a:t>
            </a:r>
            <a:endParaRPr lang="en-US" altLang="zh-TW" sz="2800" b="1" dirty="0">
              <a:latin typeface="+mj-ea"/>
              <a:ea typeface="+mj-ea"/>
            </a:endParaRPr>
          </a:p>
          <a:p>
            <a:r>
              <a:rPr lang="zh-TW" altLang="en-US" sz="2800" b="1" dirty="0">
                <a:latin typeface="+mj-ea"/>
                <a:ea typeface="+mj-ea"/>
              </a:rPr>
              <a:t>如學習資源、學習空間、學習工具</a:t>
            </a:r>
            <a:r>
              <a:rPr lang="en-US" altLang="zh-TW" sz="2800" b="1" dirty="0">
                <a:latin typeface="+mj-ea"/>
                <a:ea typeface="+mj-ea"/>
              </a:rPr>
              <a:t>……</a:t>
            </a:r>
            <a:r>
              <a:rPr lang="zh-TW" altLang="en-US" sz="2800" b="1" dirty="0">
                <a:latin typeface="+mj-ea"/>
                <a:ea typeface="+mj-ea"/>
              </a:rPr>
              <a:t>。</a:t>
            </a:r>
            <a:endParaRPr lang="zh-TW" altLang="en-US" sz="2800" dirty="0">
              <a:latin typeface="+mj-ea"/>
              <a:ea typeface="+mj-ea"/>
            </a:endParaRPr>
          </a:p>
        </p:txBody>
      </p:sp>
      <p:sp>
        <p:nvSpPr>
          <p:cNvPr id="21" name="MH_Other_1"/>
          <p:cNvSpPr>
            <a:spLocks noEditPoints="1"/>
          </p:cNvSpPr>
          <p:nvPr>
            <p:custDataLst>
              <p:tags r:id="rId1"/>
            </p:custDataLst>
          </p:nvPr>
        </p:nvSpPr>
        <p:spPr bwMode="auto">
          <a:xfrm>
            <a:off x="4635260" y="4903147"/>
            <a:ext cx="517721" cy="375482"/>
          </a:xfrm>
          <a:custGeom>
            <a:avLst/>
            <a:gdLst>
              <a:gd name="T0" fmla="*/ 2147483646 w 127"/>
              <a:gd name="T1" fmla="*/ 2147483646 h 127"/>
              <a:gd name="T2" fmla="*/ 2147483646 w 127"/>
              <a:gd name="T3" fmla="*/ 2147483646 h 127"/>
              <a:gd name="T4" fmla="*/ 2147483646 w 127"/>
              <a:gd name="T5" fmla="*/ 2147483646 h 127"/>
              <a:gd name="T6" fmla="*/ 2147483646 w 127"/>
              <a:gd name="T7" fmla="*/ 2147483646 h 127"/>
              <a:gd name="T8" fmla="*/ 2147483646 w 127"/>
              <a:gd name="T9" fmla="*/ 2147483646 h 127"/>
              <a:gd name="T10" fmla="*/ 2147483646 w 127"/>
              <a:gd name="T11" fmla="*/ 2147483646 h 127"/>
              <a:gd name="T12" fmla="*/ 2147483646 w 127"/>
              <a:gd name="T13" fmla="*/ 2147483646 h 127"/>
              <a:gd name="T14" fmla="*/ 2147483646 w 127"/>
              <a:gd name="T15" fmla="*/ 2147483646 h 127"/>
              <a:gd name="T16" fmla="*/ 2147483646 w 127"/>
              <a:gd name="T17" fmla="*/ 2147483646 h 127"/>
              <a:gd name="T18" fmla="*/ 2147483646 w 127"/>
              <a:gd name="T19" fmla="*/ 2147483646 h 127"/>
              <a:gd name="T20" fmla="*/ 2147483646 w 127"/>
              <a:gd name="T21" fmla="*/ 2147483646 h 127"/>
              <a:gd name="T22" fmla="*/ 2147483646 w 127"/>
              <a:gd name="T23" fmla="*/ 2147483646 h 127"/>
              <a:gd name="T24" fmla="*/ 2147483646 w 127"/>
              <a:gd name="T25" fmla="*/ 2147483646 h 127"/>
              <a:gd name="T26" fmla="*/ 2147483646 w 127"/>
              <a:gd name="T27" fmla="*/ 2147483646 h 127"/>
              <a:gd name="T28" fmla="*/ 2147483646 w 127"/>
              <a:gd name="T29" fmla="*/ 2147483646 h 127"/>
              <a:gd name="T30" fmla="*/ 2147483646 w 127"/>
              <a:gd name="T31" fmla="*/ 2147483646 h 127"/>
              <a:gd name="T32" fmla="*/ 2147483646 w 127"/>
              <a:gd name="T33" fmla="*/ 2147483646 h 127"/>
              <a:gd name="T34" fmla="*/ 2147483646 w 127"/>
              <a:gd name="T35" fmla="*/ 2147483646 h 127"/>
              <a:gd name="T36" fmla="*/ 2147483646 w 127"/>
              <a:gd name="T37" fmla="*/ 2147483646 h 127"/>
              <a:gd name="T38" fmla="*/ 2147483646 w 127"/>
              <a:gd name="T39" fmla="*/ 2147483646 h 127"/>
              <a:gd name="T40" fmla="*/ 2147483646 w 127"/>
              <a:gd name="T41" fmla="*/ 2147483646 h 127"/>
              <a:gd name="T42" fmla="*/ 2147483646 w 127"/>
              <a:gd name="T43" fmla="*/ 2147483646 h 127"/>
              <a:gd name="T44" fmla="*/ 2147483646 w 127"/>
              <a:gd name="T45" fmla="*/ 2147483646 h 127"/>
              <a:gd name="T46" fmla="*/ 2147483646 w 127"/>
              <a:gd name="T47" fmla="*/ 2147483646 h 127"/>
              <a:gd name="T48" fmla="*/ 2147483646 w 127"/>
              <a:gd name="T49" fmla="*/ 2147483646 h 127"/>
              <a:gd name="T50" fmla="*/ 2147483646 w 127"/>
              <a:gd name="T51" fmla="*/ 2147483646 h 127"/>
              <a:gd name="T52" fmla="*/ 2147483646 w 127"/>
              <a:gd name="T53" fmla="*/ 2147483646 h 127"/>
              <a:gd name="T54" fmla="*/ 2147483646 w 127"/>
              <a:gd name="T55" fmla="*/ 2147483646 h 127"/>
              <a:gd name="T56" fmla="*/ 2147483646 w 127"/>
              <a:gd name="T57" fmla="*/ 2147483646 h 127"/>
              <a:gd name="T58" fmla="*/ 2147483646 w 127"/>
              <a:gd name="T59" fmla="*/ 2147483646 h 127"/>
              <a:gd name="T60" fmla="*/ 2147483646 w 127"/>
              <a:gd name="T61" fmla="*/ 2147483646 h 127"/>
              <a:gd name="T62" fmla="*/ 2147483646 w 127"/>
              <a:gd name="T63" fmla="*/ 2147483646 h 127"/>
              <a:gd name="T64" fmla="*/ 2147483646 w 127"/>
              <a:gd name="T65" fmla="*/ 2147483646 h 127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127" h="127">
                <a:moveTo>
                  <a:pt x="30" y="115"/>
                </a:moveTo>
                <a:cubicBezTo>
                  <a:pt x="26" y="119"/>
                  <a:pt x="21" y="119"/>
                  <a:pt x="18" y="115"/>
                </a:cubicBezTo>
                <a:cubicBezTo>
                  <a:pt x="12" y="110"/>
                  <a:pt x="12" y="110"/>
                  <a:pt x="12" y="110"/>
                </a:cubicBezTo>
                <a:cubicBezTo>
                  <a:pt x="9" y="107"/>
                  <a:pt x="9" y="101"/>
                  <a:pt x="12" y="98"/>
                </a:cubicBezTo>
                <a:cubicBezTo>
                  <a:pt x="51" y="60"/>
                  <a:pt x="51" y="60"/>
                  <a:pt x="51" y="60"/>
                </a:cubicBezTo>
                <a:cubicBezTo>
                  <a:pt x="46" y="58"/>
                  <a:pt x="40" y="60"/>
                  <a:pt x="35" y="64"/>
                </a:cubicBezTo>
                <a:cubicBezTo>
                  <a:pt x="7" y="93"/>
                  <a:pt x="7" y="93"/>
                  <a:pt x="7" y="93"/>
                </a:cubicBezTo>
                <a:cubicBezTo>
                  <a:pt x="0" y="99"/>
                  <a:pt x="0" y="109"/>
                  <a:pt x="7" y="115"/>
                </a:cubicBezTo>
                <a:cubicBezTo>
                  <a:pt x="12" y="121"/>
                  <a:pt x="12" y="121"/>
                  <a:pt x="12" y="121"/>
                </a:cubicBezTo>
                <a:cubicBezTo>
                  <a:pt x="19" y="127"/>
                  <a:pt x="29" y="127"/>
                  <a:pt x="35" y="121"/>
                </a:cubicBezTo>
                <a:cubicBezTo>
                  <a:pt x="64" y="93"/>
                  <a:pt x="64" y="93"/>
                  <a:pt x="64" y="93"/>
                </a:cubicBezTo>
                <a:cubicBezTo>
                  <a:pt x="68" y="88"/>
                  <a:pt x="69" y="82"/>
                  <a:pt x="68" y="77"/>
                </a:cubicBezTo>
                <a:lnTo>
                  <a:pt x="30" y="115"/>
                </a:lnTo>
                <a:close/>
                <a:moveTo>
                  <a:pt x="121" y="12"/>
                </a:moveTo>
                <a:cubicBezTo>
                  <a:pt x="115" y="7"/>
                  <a:pt x="115" y="7"/>
                  <a:pt x="115" y="7"/>
                </a:cubicBezTo>
                <a:cubicBezTo>
                  <a:pt x="109" y="0"/>
                  <a:pt x="99" y="0"/>
                  <a:pt x="93" y="7"/>
                </a:cubicBezTo>
                <a:cubicBezTo>
                  <a:pt x="64" y="35"/>
                  <a:pt x="64" y="35"/>
                  <a:pt x="64" y="35"/>
                </a:cubicBezTo>
                <a:cubicBezTo>
                  <a:pt x="60" y="40"/>
                  <a:pt x="58" y="46"/>
                  <a:pt x="60" y="51"/>
                </a:cubicBezTo>
                <a:cubicBezTo>
                  <a:pt x="98" y="12"/>
                  <a:pt x="98" y="12"/>
                  <a:pt x="98" y="12"/>
                </a:cubicBezTo>
                <a:cubicBezTo>
                  <a:pt x="101" y="9"/>
                  <a:pt x="107" y="9"/>
                  <a:pt x="110" y="12"/>
                </a:cubicBezTo>
                <a:cubicBezTo>
                  <a:pt x="115" y="18"/>
                  <a:pt x="115" y="18"/>
                  <a:pt x="115" y="18"/>
                </a:cubicBezTo>
                <a:cubicBezTo>
                  <a:pt x="119" y="21"/>
                  <a:pt x="119" y="26"/>
                  <a:pt x="115" y="30"/>
                </a:cubicBezTo>
                <a:cubicBezTo>
                  <a:pt x="77" y="68"/>
                  <a:pt x="77" y="68"/>
                  <a:pt x="77" y="68"/>
                </a:cubicBezTo>
                <a:cubicBezTo>
                  <a:pt x="82" y="69"/>
                  <a:pt x="88" y="68"/>
                  <a:pt x="93" y="64"/>
                </a:cubicBezTo>
                <a:cubicBezTo>
                  <a:pt x="121" y="35"/>
                  <a:pt x="121" y="35"/>
                  <a:pt x="121" y="35"/>
                </a:cubicBezTo>
                <a:cubicBezTo>
                  <a:pt x="127" y="29"/>
                  <a:pt x="127" y="19"/>
                  <a:pt x="121" y="12"/>
                </a:cubicBezTo>
                <a:close/>
                <a:moveTo>
                  <a:pt x="77" y="51"/>
                </a:moveTo>
                <a:cubicBezTo>
                  <a:pt x="75" y="50"/>
                  <a:pt x="73" y="50"/>
                  <a:pt x="71" y="51"/>
                </a:cubicBezTo>
                <a:cubicBezTo>
                  <a:pt x="51" y="71"/>
                  <a:pt x="51" y="71"/>
                  <a:pt x="51" y="71"/>
                </a:cubicBezTo>
                <a:cubicBezTo>
                  <a:pt x="49" y="73"/>
                  <a:pt x="49" y="75"/>
                  <a:pt x="51" y="77"/>
                </a:cubicBezTo>
                <a:cubicBezTo>
                  <a:pt x="53" y="78"/>
                  <a:pt x="55" y="78"/>
                  <a:pt x="57" y="77"/>
                </a:cubicBezTo>
                <a:cubicBezTo>
                  <a:pt x="77" y="57"/>
                  <a:pt x="77" y="57"/>
                  <a:pt x="77" y="57"/>
                </a:cubicBezTo>
                <a:cubicBezTo>
                  <a:pt x="78" y="55"/>
                  <a:pt x="78" y="53"/>
                  <a:pt x="77" y="51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zh-CN" altLang="en-US">
              <a:latin typeface="+mj-ea"/>
              <a:ea typeface="+mj-ea"/>
            </a:endParaRPr>
          </a:p>
        </p:txBody>
      </p:sp>
      <p:pic>
        <p:nvPicPr>
          <p:cNvPr id="14" name="圖片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86900" y="248514"/>
            <a:ext cx="1501899" cy="1040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769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1125862" y="1283435"/>
            <a:ext cx="8569199" cy="4528092"/>
          </a:xfrm>
          <a:prstGeom prst="rect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799"/>
          </a:p>
        </p:txBody>
      </p:sp>
      <p:cxnSp>
        <p:nvCxnSpPr>
          <p:cNvPr id="9" name="直線接點 8"/>
          <p:cNvCxnSpPr/>
          <p:nvPr/>
        </p:nvCxnSpPr>
        <p:spPr>
          <a:xfrm>
            <a:off x="1125862" y="2060849"/>
            <a:ext cx="8569199" cy="305010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矩形 7"/>
          <p:cNvSpPr/>
          <p:nvPr/>
        </p:nvSpPr>
        <p:spPr>
          <a:xfrm>
            <a:off x="1125862" y="1283435"/>
            <a:ext cx="8569199" cy="781072"/>
          </a:xfrm>
          <a:prstGeom prst="rect">
            <a:avLst/>
          </a:prstGeom>
          <a:solidFill>
            <a:srgbClr val="3333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799"/>
          </a:p>
        </p:txBody>
      </p:sp>
      <p:sp>
        <p:nvSpPr>
          <p:cNvPr id="10" name="直角三角形 9"/>
          <p:cNvSpPr/>
          <p:nvPr/>
        </p:nvSpPr>
        <p:spPr>
          <a:xfrm rot="10800000">
            <a:off x="1125860" y="2060848"/>
            <a:ext cx="8569200" cy="3050103"/>
          </a:xfrm>
          <a:prstGeom prst="rtTriangle">
            <a:avLst/>
          </a:prstGeom>
          <a:solidFill>
            <a:srgbClr val="3333FF"/>
          </a:solidFill>
          <a:ln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799"/>
          </a:p>
        </p:txBody>
      </p:sp>
      <p:sp>
        <p:nvSpPr>
          <p:cNvPr id="11" name="文字方塊 10"/>
          <p:cNvSpPr txBox="1"/>
          <p:nvPr/>
        </p:nvSpPr>
        <p:spPr>
          <a:xfrm>
            <a:off x="3394302" y="340626"/>
            <a:ext cx="37946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b="1" dirty="0">
                <a:solidFill>
                  <a:srgbClr val="0066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自主學習能力</a:t>
            </a:r>
          </a:p>
        </p:txBody>
      </p:sp>
      <p:sp>
        <p:nvSpPr>
          <p:cNvPr id="5" name="文字方塊 4"/>
          <p:cNvSpPr txBox="1"/>
          <p:nvPr/>
        </p:nvSpPr>
        <p:spPr>
          <a:xfrm>
            <a:off x="6764615" y="2120772"/>
            <a:ext cx="1144839" cy="5846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199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投入</a:t>
            </a:r>
          </a:p>
        </p:txBody>
      </p:sp>
      <p:sp>
        <p:nvSpPr>
          <p:cNvPr id="6" name="文字方塊 5"/>
          <p:cNvSpPr txBox="1"/>
          <p:nvPr/>
        </p:nvSpPr>
        <p:spPr>
          <a:xfrm>
            <a:off x="5935890" y="2111037"/>
            <a:ext cx="1144839" cy="5846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199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學生</a:t>
            </a:r>
          </a:p>
        </p:txBody>
      </p:sp>
      <p:sp>
        <p:nvSpPr>
          <p:cNvPr id="4" name="文字方塊 3"/>
          <p:cNvSpPr txBox="1"/>
          <p:nvPr/>
        </p:nvSpPr>
        <p:spPr>
          <a:xfrm>
            <a:off x="2828876" y="4298149"/>
            <a:ext cx="1144839" cy="5846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199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介入</a:t>
            </a:r>
          </a:p>
        </p:txBody>
      </p:sp>
      <p:sp>
        <p:nvSpPr>
          <p:cNvPr id="7" name="文字方塊 6"/>
          <p:cNvSpPr txBox="1"/>
          <p:nvPr/>
        </p:nvSpPr>
        <p:spPr>
          <a:xfrm>
            <a:off x="1953160" y="4299315"/>
            <a:ext cx="1144839" cy="5846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199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學校</a:t>
            </a:r>
          </a:p>
        </p:txBody>
      </p:sp>
      <p:sp>
        <p:nvSpPr>
          <p:cNvPr id="12" name="文字方塊 11"/>
          <p:cNvSpPr txBox="1"/>
          <p:nvPr/>
        </p:nvSpPr>
        <p:spPr>
          <a:xfrm>
            <a:off x="3948084" y="5580799"/>
            <a:ext cx="2699767" cy="5846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zh-TW" altLang="en-US" sz="3199" b="1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1125861" y="698812"/>
            <a:ext cx="590933" cy="5846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199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弱</a:t>
            </a:r>
          </a:p>
        </p:txBody>
      </p:sp>
      <p:sp>
        <p:nvSpPr>
          <p:cNvPr id="14" name="文字方塊 13"/>
          <p:cNvSpPr txBox="1"/>
          <p:nvPr/>
        </p:nvSpPr>
        <p:spPr>
          <a:xfrm>
            <a:off x="9104127" y="698812"/>
            <a:ext cx="590933" cy="5846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199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強</a:t>
            </a:r>
          </a:p>
        </p:txBody>
      </p:sp>
      <p:sp>
        <p:nvSpPr>
          <p:cNvPr id="15" name="文字方塊 14"/>
          <p:cNvSpPr txBox="1"/>
          <p:nvPr/>
        </p:nvSpPr>
        <p:spPr>
          <a:xfrm>
            <a:off x="1125860" y="5811525"/>
            <a:ext cx="590933" cy="5846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199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多</a:t>
            </a:r>
          </a:p>
        </p:txBody>
      </p:sp>
      <p:sp>
        <p:nvSpPr>
          <p:cNvPr id="16" name="文字方塊 15"/>
          <p:cNvSpPr txBox="1"/>
          <p:nvPr/>
        </p:nvSpPr>
        <p:spPr>
          <a:xfrm>
            <a:off x="9104126" y="5811524"/>
            <a:ext cx="590933" cy="5846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199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少</a:t>
            </a:r>
          </a:p>
        </p:txBody>
      </p:sp>
      <p:pic>
        <p:nvPicPr>
          <p:cNvPr id="17" name="圖片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8908" y="5685531"/>
            <a:ext cx="1501899" cy="1040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372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1804" y="2564904"/>
            <a:ext cx="10971372" cy="1066800"/>
          </a:xfrm>
        </p:spPr>
        <p:txBody>
          <a:bodyPr>
            <a:normAutofit/>
          </a:bodyPr>
          <a:lstStyle/>
          <a:p>
            <a:r>
              <a:rPr lang="en-US" altLang="zh-TW" sz="4800" b="1" dirty="0">
                <a:latin typeface="Arial Black" panose="020B0A04020102020204" pitchFamily="34" charset="0"/>
              </a:rPr>
              <a:t>02</a:t>
            </a:r>
            <a:r>
              <a:rPr lang="zh-TW" altLang="en-US" sz="4800" b="1" dirty="0">
                <a:latin typeface="Arial Black" panose="020B0A04020102020204" pitchFamily="34" charset="0"/>
              </a:rPr>
              <a:t>實務</a:t>
            </a:r>
            <a:r>
              <a:rPr lang="zh-TW" altLang="en-US" sz="4800" b="1" dirty="0"/>
              <a:t>的規劃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2324" y="1586136"/>
            <a:ext cx="5756357" cy="3024336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86900" y="5661248"/>
            <a:ext cx="1501899" cy="1040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938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509" y="1019350"/>
            <a:ext cx="7431251" cy="55709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6018" y="2924944"/>
            <a:ext cx="4209173" cy="315545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63" r="4197" b="21075"/>
          <a:stretch/>
        </p:blipFill>
        <p:spPr>
          <a:xfrm>
            <a:off x="7822604" y="330781"/>
            <a:ext cx="1944216" cy="2553550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253509" y="188640"/>
            <a:ext cx="274947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000" b="1" dirty="0">
                <a:solidFill>
                  <a:srgbClr val="002060"/>
                </a:solidFill>
                <a:latin typeface="+mn-ea"/>
                <a:sym typeface="文穎特明" charset="0"/>
              </a:rPr>
              <a:t>社群發想會</a:t>
            </a:r>
            <a:endParaRPr lang="zh-TW" altLang="en-US" sz="4000" b="1" dirty="0">
              <a:solidFill>
                <a:srgbClr val="002060"/>
              </a:solidFill>
              <a:latin typeface="+mn-ea"/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58908" y="5685531"/>
            <a:ext cx="1501899" cy="1040204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844" y="332656"/>
            <a:ext cx="1930304" cy="2551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109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253509" y="311648"/>
            <a:ext cx="4801314" cy="7077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999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文穎特明" charset="0"/>
              </a:rPr>
              <a:t>學生自主學習工作坊</a:t>
            </a:r>
            <a:endParaRPr lang="zh-TW" altLang="en-US" sz="3999" b="1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02"/>
          <a:stretch/>
        </p:blipFill>
        <p:spPr>
          <a:xfrm>
            <a:off x="236028" y="1019406"/>
            <a:ext cx="7354677" cy="52649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9178" y="893"/>
            <a:ext cx="3511817" cy="364078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圖片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38" t="34839" r="37814" b="11183"/>
          <a:stretch/>
        </p:blipFill>
        <p:spPr>
          <a:xfrm rot="449326">
            <a:off x="9403962" y="3313874"/>
            <a:ext cx="2196937" cy="341552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756" y="5661248"/>
            <a:ext cx="1501899" cy="1040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066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7"/>
          <a:srcRect l="26383" t="38431"/>
          <a:stretch/>
        </p:blipFill>
        <p:spPr>
          <a:xfrm>
            <a:off x="3267004" y="2352454"/>
            <a:ext cx="7967481" cy="4253606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002824" y="762933"/>
            <a:ext cx="9551590" cy="90473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>
              <a:lnSpc>
                <a:spcPct val="120000"/>
              </a:lnSpc>
              <a:defRPr sz="3600" b="0">
                <a:solidFill>
                  <a:srgbClr val="1C75BC"/>
                </a:solidFill>
                <a:latin typeface="汉仪趣黑W" panose="00020600040101010101" pitchFamily="18" charset="-122"/>
                <a:ea typeface="汉仪趣黑W" panose="00020600040101010101" pitchFamily="18" charset="-122"/>
              </a:defRPr>
            </a:lvl1pPr>
          </a:lstStyle>
          <a:p>
            <a:r>
              <a:rPr lang="zh-TW" altLang="en-US" sz="4399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自主學習的相關引導</a:t>
            </a:r>
            <a:endParaRPr lang="zh-CN" altLang="en-US" sz="4399" b="1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2" name="群組 1"/>
          <p:cNvGrpSpPr/>
          <p:nvPr/>
        </p:nvGrpSpPr>
        <p:grpSpPr>
          <a:xfrm>
            <a:off x="1028459" y="1809044"/>
            <a:ext cx="8558649" cy="828093"/>
            <a:chOff x="1064432" y="1576907"/>
            <a:chExt cx="7986261" cy="739818"/>
          </a:xfrm>
        </p:grpSpPr>
        <p:sp>
          <p:nvSpPr>
            <p:cNvPr id="8" name="文本框 7"/>
            <p:cNvSpPr txBox="1"/>
            <p:nvPr/>
          </p:nvSpPr>
          <p:spPr>
            <a:xfrm>
              <a:off x="1064432" y="1576907"/>
              <a:ext cx="7986261" cy="739818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50000"/>
                </a:lnSpc>
              </a:pPr>
              <a:r>
                <a:rPr lang="zh-TW" altLang="en-US" sz="3200" dirty="0">
                  <a:solidFill>
                    <a:schemeClr val="bg1">
                      <a:lumMod val="50000"/>
                    </a:schemeClr>
                  </a:solidFill>
                  <a:latin typeface="+mn-ea"/>
                </a:rPr>
                <a:t>      </a:t>
              </a:r>
              <a:r>
                <a:rPr lang="zh-TW" altLang="en-US" sz="3200" b="1" dirty="0">
                  <a:latin typeface="+mn-ea"/>
                </a:rPr>
                <a:t>發問的技巧</a:t>
              </a:r>
              <a:endParaRPr lang="en-US" altLang="zh-CN" sz="2400" b="1" dirty="0">
                <a:latin typeface="+mn-ea"/>
              </a:endParaRPr>
            </a:p>
          </p:txBody>
        </p:sp>
        <p:sp>
          <p:nvSpPr>
            <p:cNvPr id="5" name="MH_Other_1"/>
            <p:cNvSpPr>
              <a:spLocks noEditPoints="1"/>
            </p:cNvSpPr>
            <p:nvPr>
              <p:custDataLst>
                <p:tags r:id="rId4"/>
              </p:custDataLst>
            </p:nvPr>
          </p:nvSpPr>
          <p:spPr bwMode="auto">
            <a:xfrm>
              <a:off x="1275724" y="1770854"/>
              <a:ext cx="375580" cy="375580"/>
            </a:xfrm>
            <a:custGeom>
              <a:avLst/>
              <a:gdLst>
                <a:gd name="T0" fmla="*/ 2147483646 w 127"/>
                <a:gd name="T1" fmla="*/ 2147483646 h 127"/>
                <a:gd name="T2" fmla="*/ 2147483646 w 127"/>
                <a:gd name="T3" fmla="*/ 2147483646 h 127"/>
                <a:gd name="T4" fmla="*/ 2147483646 w 127"/>
                <a:gd name="T5" fmla="*/ 2147483646 h 127"/>
                <a:gd name="T6" fmla="*/ 2147483646 w 127"/>
                <a:gd name="T7" fmla="*/ 2147483646 h 127"/>
                <a:gd name="T8" fmla="*/ 2147483646 w 127"/>
                <a:gd name="T9" fmla="*/ 2147483646 h 127"/>
                <a:gd name="T10" fmla="*/ 2147483646 w 127"/>
                <a:gd name="T11" fmla="*/ 2147483646 h 127"/>
                <a:gd name="T12" fmla="*/ 2147483646 w 127"/>
                <a:gd name="T13" fmla="*/ 2147483646 h 127"/>
                <a:gd name="T14" fmla="*/ 2147483646 w 127"/>
                <a:gd name="T15" fmla="*/ 2147483646 h 127"/>
                <a:gd name="T16" fmla="*/ 2147483646 w 127"/>
                <a:gd name="T17" fmla="*/ 2147483646 h 127"/>
                <a:gd name="T18" fmla="*/ 2147483646 w 127"/>
                <a:gd name="T19" fmla="*/ 2147483646 h 127"/>
                <a:gd name="T20" fmla="*/ 2147483646 w 127"/>
                <a:gd name="T21" fmla="*/ 2147483646 h 127"/>
                <a:gd name="T22" fmla="*/ 2147483646 w 127"/>
                <a:gd name="T23" fmla="*/ 2147483646 h 127"/>
                <a:gd name="T24" fmla="*/ 2147483646 w 127"/>
                <a:gd name="T25" fmla="*/ 2147483646 h 127"/>
                <a:gd name="T26" fmla="*/ 2147483646 w 127"/>
                <a:gd name="T27" fmla="*/ 2147483646 h 127"/>
                <a:gd name="T28" fmla="*/ 2147483646 w 127"/>
                <a:gd name="T29" fmla="*/ 2147483646 h 127"/>
                <a:gd name="T30" fmla="*/ 2147483646 w 127"/>
                <a:gd name="T31" fmla="*/ 2147483646 h 127"/>
                <a:gd name="T32" fmla="*/ 2147483646 w 127"/>
                <a:gd name="T33" fmla="*/ 2147483646 h 127"/>
                <a:gd name="T34" fmla="*/ 2147483646 w 127"/>
                <a:gd name="T35" fmla="*/ 2147483646 h 127"/>
                <a:gd name="T36" fmla="*/ 2147483646 w 127"/>
                <a:gd name="T37" fmla="*/ 2147483646 h 127"/>
                <a:gd name="T38" fmla="*/ 2147483646 w 127"/>
                <a:gd name="T39" fmla="*/ 2147483646 h 127"/>
                <a:gd name="T40" fmla="*/ 2147483646 w 127"/>
                <a:gd name="T41" fmla="*/ 2147483646 h 127"/>
                <a:gd name="T42" fmla="*/ 2147483646 w 127"/>
                <a:gd name="T43" fmla="*/ 2147483646 h 127"/>
                <a:gd name="T44" fmla="*/ 2147483646 w 127"/>
                <a:gd name="T45" fmla="*/ 2147483646 h 127"/>
                <a:gd name="T46" fmla="*/ 2147483646 w 127"/>
                <a:gd name="T47" fmla="*/ 2147483646 h 127"/>
                <a:gd name="T48" fmla="*/ 2147483646 w 127"/>
                <a:gd name="T49" fmla="*/ 2147483646 h 127"/>
                <a:gd name="T50" fmla="*/ 2147483646 w 127"/>
                <a:gd name="T51" fmla="*/ 2147483646 h 127"/>
                <a:gd name="T52" fmla="*/ 2147483646 w 127"/>
                <a:gd name="T53" fmla="*/ 2147483646 h 127"/>
                <a:gd name="T54" fmla="*/ 2147483646 w 127"/>
                <a:gd name="T55" fmla="*/ 2147483646 h 127"/>
                <a:gd name="T56" fmla="*/ 2147483646 w 127"/>
                <a:gd name="T57" fmla="*/ 2147483646 h 127"/>
                <a:gd name="T58" fmla="*/ 2147483646 w 127"/>
                <a:gd name="T59" fmla="*/ 2147483646 h 127"/>
                <a:gd name="T60" fmla="*/ 2147483646 w 127"/>
                <a:gd name="T61" fmla="*/ 2147483646 h 127"/>
                <a:gd name="T62" fmla="*/ 2147483646 w 127"/>
                <a:gd name="T63" fmla="*/ 2147483646 h 127"/>
                <a:gd name="T64" fmla="*/ 2147483646 w 127"/>
                <a:gd name="T65" fmla="*/ 2147483646 h 12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27" h="127">
                  <a:moveTo>
                    <a:pt x="30" y="115"/>
                  </a:moveTo>
                  <a:cubicBezTo>
                    <a:pt x="26" y="119"/>
                    <a:pt x="21" y="119"/>
                    <a:pt x="18" y="115"/>
                  </a:cubicBezTo>
                  <a:cubicBezTo>
                    <a:pt x="12" y="110"/>
                    <a:pt x="12" y="110"/>
                    <a:pt x="12" y="110"/>
                  </a:cubicBezTo>
                  <a:cubicBezTo>
                    <a:pt x="9" y="107"/>
                    <a:pt x="9" y="101"/>
                    <a:pt x="12" y="98"/>
                  </a:cubicBezTo>
                  <a:cubicBezTo>
                    <a:pt x="51" y="60"/>
                    <a:pt x="51" y="60"/>
                    <a:pt x="51" y="60"/>
                  </a:cubicBezTo>
                  <a:cubicBezTo>
                    <a:pt x="46" y="58"/>
                    <a:pt x="40" y="60"/>
                    <a:pt x="35" y="64"/>
                  </a:cubicBezTo>
                  <a:cubicBezTo>
                    <a:pt x="7" y="93"/>
                    <a:pt x="7" y="93"/>
                    <a:pt x="7" y="93"/>
                  </a:cubicBezTo>
                  <a:cubicBezTo>
                    <a:pt x="0" y="99"/>
                    <a:pt x="0" y="109"/>
                    <a:pt x="7" y="115"/>
                  </a:cubicBezTo>
                  <a:cubicBezTo>
                    <a:pt x="12" y="121"/>
                    <a:pt x="12" y="121"/>
                    <a:pt x="12" y="121"/>
                  </a:cubicBezTo>
                  <a:cubicBezTo>
                    <a:pt x="19" y="127"/>
                    <a:pt x="29" y="127"/>
                    <a:pt x="35" y="121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8" y="88"/>
                    <a:pt x="69" y="82"/>
                    <a:pt x="68" y="77"/>
                  </a:cubicBezTo>
                  <a:lnTo>
                    <a:pt x="30" y="115"/>
                  </a:lnTo>
                  <a:close/>
                  <a:moveTo>
                    <a:pt x="121" y="12"/>
                  </a:moveTo>
                  <a:cubicBezTo>
                    <a:pt x="115" y="7"/>
                    <a:pt x="115" y="7"/>
                    <a:pt x="115" y="7"/>
                  </a:cubicBezTo>
                  <a:cubicBezTo>
                    <a:pt x="109" y="0"/>
                    <a:pt x="99" y="0"/>
                    <a:pt x="93" y="7"/>
                  </a:cubicBezTo>
                  <a:cubicBezTo>
                    <a:pt x="64" y="35"/>
                    <a:pt x="64" y="35"/>
                    <a:pt x="64" y="35"/>
                  </a:cubicBezTo>
                  <a:cubicBezTo>
                    <a:pt x="60" y="40"/>
                    <a:pt x="58" y="46"/>
                    <a:pt x="60" y="51"/>
                  </a:cubicBezTo>
                  <a:cubicBezTo>
                    <a:pt x="98" y="12"/>
                    <a:pt x="98" y="12"/>
                    <a:pt x="98" y="12"/>
                  </a:cubicBezTo>
                  <a:cubicBezTo>
                    <a:pt x="101" y="9"/>
                    <a:pt x="107" y="9"/>
                    <a:pt x="110" y="12"/>
                  </a:cubicBezTo>
                  <a:cubicBezTo>
                    <a:pt x="115" y="18"/>
                    <a:pt x="115" y="18"/>
                    <a:pt x="115" y="18"/>
                  </a:cubicBezTo>
                  <a:cubicBezTo>
                    <a:pt x="119" y="21"/>
                    <a:pt x="119" y="26"/>
                    <a:pt x="115" y="30"/>
                  </a:cubicBezTo>
                  <a:cubicBezTo>
                    <a:pt x="77" y="68"/>
                    <a:pt x="77" y="68"/>
                    <a:pt x="77" y="68"/>
                  </a:cubicBezTo>
                  <a:cubicBezTo>
                    <a:pt x="82" y="69"/>
                    <a:pt x="88" y="68"/>
                    <a:pt x="93" y="64"/>
                  </a:cubicBezTo>
                  <a:cubicBezTo>
                    <a:pt x="121" y="35"/>
                    <a:pt x="121" y="35"/>
                    <a:pt x="121" y="35"/>
                  </a:cubicBezTo>
                  <a:cubicBezTo>
                    <a:pt x="127" y="29"/>
                    <a:pt x="127" y="19"/>
                    <a:pt x="121" y="12"/>
                  </a:cubicBezTo>
                  <a:close/>
                  <a:moveTo>
                    <a:pt x="77" y="51"/>
                  </a:moveTo>
                  <a:cubicBezTo>
                    <a:pt x="75" y="50"/>
                    <a:pt x="73" y="50"/>
                    <a:pt x="71" y="51"/>
                  </a:cubicBezTo>
                  <a:cubicBezTo>
                    <a:pt x="51" y="71"/>
                    <a:pt x="51" y="71"/>
                    <a:pt x="51" y="71"/>
                  </a:cubicBezTo>
                  <a:cubicBezTo>
                    <a:pt x="49" y="73"/>
                    <a:pt x="49" y="75"/>
                    <a:pt x="51" y="77"/>
                  </a:cubicBezTo>
                  <a:cubicBezTo>
                    <a:pt x="53" y="78"/>
                    <a:pt x="55" y="78"/>
                    <a:pt x="57" y="77"/>
                  </a:cubicBezTo>
                  <a:cubicBezTo>
                    <a:pt x="77" y="57"/>
                    <a:pt x="77" y="57"/>
                    <a:pt x="77" y="57"/>
                  </a:cubicBezTo>
                  <a:cubicBezTo>
                    <a:pt x="78" y="55"/>
                    <a:pt x="78" y="53"/>
                    <a:pt x="77" y="5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 sz="2000">
                <a:latin typeface="+mn-ea"/>
              </a:endParaRPr>
            </a:p>
          </p:txBody>
        </p:sp>
      </p:grpSp>
      <p:grpSp>
        <p:nvGrpSpPr>
          <p:cNvPr id="12" name="群組 11"/>
          <p:cNvGrpSpPr/>
          <p:nvPr/>
        </p:nvGrpSpPr>
        <p:grpSpPr>
          <a:xfrm>
            <a:off x="1028459" y="2564904"/>
            <a:ext cx="8558649" cy="828093"/>
            <a:chOff x="1064432" y="1576907"/>
            <a:chExt cx="7986261" cy="739818"/>
          </a:xfrm>
        </p:grpSpPr>
        <p:sp>
          <p:nvSpPr>
            <p:cNvPr id="13" name="文本框 7"/>
            <p:cNvSpPr txBox="1"/>
            <p:nvPr/>
          </p:nvSpPr>
          <p:spPr>
            <a:xfrm>
              <a:off x="1064432" y="1576907"/>
              <a:ext cx="7986261" cy="739818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50000"/>
                </a:lnSpc>
              </a:pPr>
              <a:r>
                <a:rPr lang="zh-TW" altLang="en-US" sz="3200" dirty="0">
                  <a:solidFill>
                    <a:schemeClr val="bg1">
                      <a:lumMod val="50000"/>
                    </a:schemeClr>
                  </a:solidFill>
                  <a:latin typeface="+mn-ea"/>
                </a:rPr>
                <a:t>      </a:t>
              </a:r>
              <a:r>
                <a:rPr lang="zh-TW" altLang="en-US" sz="3200" b="1" dirty="0">
                  <a:latin typeface="+mn-ea"/>
                </a:rPr>
                <a:t>工具能力的使用</a:t>
              </a:r>
              <a:endParaRPr lang="en-US" altLang="zh-CN" sz="2400" b="1" dirty="0">
                <a:latin typeface="+mn-ea"/>
              </a:endParaRPr>
            </a:p>
          </p:txBody>
        </p:sp>
        <p:sp>
          <p:nvSpPr>
            <p:cNvPr id="14" name="MH_Other_1"/>
            <p:cNvSpPr>
              <a:spLocks noEditPoints="1"/>
            </p:cNvSpPr>
            <p:nvPr>
              <p:custDataLst>
                <p:tags r:id="rId3"/>
              </p:custDataLst>
            </p:nvPr>
          </p:nvSpPr>
          <p:spPr bwMode="auto">
            <a:xfrm>
              <a:off x="1275724" y="1770854"/>
              <a:ext cx="375580" cy="375580"/>
            </a:xfrm>
            <a:custGeom>
              <a:avLst/>
              <a:gdLst>
                <a:gd name="T0" fmla="*/ 2147483646 w 127"/>
                <a:gd name="T1" fmla="*/ 2147483646 h 127"/>
                <a:gd name="T2" fmla="*/ 2147483646 w 127"/>
                <a:gd name="T3" fmla="*/ 2147483646 h 127"/>
                <a:gd name="T4" fmla="*/ 2147483646 w 127"/>
                <a:gd name="T5" fmla="*/ 2147483646 h 127"/>
                <a:gd name="T6" fmla="*/ 2147483646 w 127"/>
                <a:gd name="T7" fmla="*/ 2147483646 h 127"/>
                <a:gd name="T8" fmla="*/ 2147483646 w 127"/>
                <a:gd name="T9" fmla="*/ 2147483646 h 127"/>
                <a:gd name="T10" fmla="*/ 2147483646 w 127"/>
                <a:gd name="T11" fmla="*/ 2147483646 h 127"/>
                <a:gd name="T12" fmla="*/ 2147483646 w 127"/>
                <a:gd name="T13" fmla="*/ 2147483646 h 127"/>
                <a:gd name="T14" fmla="*/ 2147483646 w 127"/>
                <a:gd name="T15" fmla="*/ 2147483646 h 127"/>
                <a:gd name="T16" fmla="*/ 2147483646 w 127"/>
                <a:gd name="T17" fmla="*/ 2147483646 h 127"/>
                <a:gd name="T18" fmla="*/ 2147483646 w 127"/>
                <a:gd name="T19" fmla="*/ 2147483646 h 127"/>
                <a:gd name="T20" fmla="*/ 2147483646 w 127"/>
                <a:gd name="T21" fmla="*/ 2147483646 h 127"/>
                <a:gd name="T22" fmla="*/ 2147483646 w 127"/>
                <a:gd name="T23" fmla="*/ 2147483646 h 127"/>
                <a:gd name="T24" fmla="*/ 2147483646 w 127"/>
                <a:gd name="T25" fmla="*/ 2147483646 h 127"/>
                <a:gd name="T26" fmla="*/ 2147483646 w 127"/>
                <a:gd name="T27" fmla="*/ 2147483646 h 127"/>
                <a:gd name="T28" fmla="*/ 2147483646 w 127"/>
                <a:gd name="T29" fmla="*/ 2147483646 h 127"/>
                <a:gd name="T30" fmla="*/ 2147483646 w 127"/>
                <a:gd name="T31" fmla="*/ 2147483646 h 127"/>
                <a:gd name="T32" fmla="*/ 2147483646 w 127"/>
                <a:gd name="T33" fmla="*/ 2147483646 h 127"/>
                <a:gd name="T34" fmla="*/ 2147483646 w 127"/>
                <a:gd name="T35" fmla="*/ 2147483646 h 127"/>
                <a:gd name="T36" fmla="*/ 2147483646 w 127"/>
                <a:gd name="T37" fmla="*/ 2147483646 h 127"/>
                <a:gd name="T38" fmla="*/ 2147483646 w 127"/>
                <a:gd name="T39" fmla="*/ 2147483646 h 127"/>
                <a:gd name="T40" fmla="*/ 2147483646 w 127"/>
                <a:gd name="T41" fmla="*/ 2147483646 h 127"/>
                <a:gd name="T42" fmla="*/ 2147483646 w 127"/>
                <a:gd name="T43" fmla="*/ 2147483646 h 127"/>
                <a:gd name="T44" fmla="*/ 2147483646 w 127"/>
                <a:gd name="T45" fmla="*/ 2147483646 h 127"/>
                <a:gd name="T46" fmla="*/ 2147483646 w 127"/>
                <a:gd name="T47" fmla="*/ 2147483646 h 127"/>
                <a:gd name="T48" fmla="*/ 2147483646 w 127"/>
                <a:gd name="T49" fmla="*/ 2147483646 h 127"/>
                <a:gd name="T50" fmla="*/ 2147483646 w 127"/>
                <a:gd name="T51" fmla="*/ 2147483646 h 127"/>
                <a:gd name="T52" fmla="*/ 2147483646 w 127"/>
                <a:gd name="T53" fmla="*/ 2147483646 h 127"/>
                <a:gd name="T54" fmla="*/ 2147483646 w 127"/>
                <a:gd name="T55" fmla="*/ 2147483646 h 127"/>
                <a:gd name="T56" fmla="*/ 2147483646 w 127"/>
                <a:gd name="T57" fmla="*/ 2147483646 h 127"/>
                <a:gd name="T58" fmla="*/ 2147483646 w 127"/>
                <a:gd name="T59" fmla="*/ 2147483646 h 127"/>
                <a:gd name="T60" fmla="*/ 2147483646 w 127"/>
                <a:gd name="T61" fmla="*/ 2147483646 h 127"/>
                <a:gd name="T62" fmla="*/ 2147483646 w 127"/>
                <a:gd name="T63" fmla="*/ 2147483646 h 127"/>
                <a:gd name="T64" fmla="*/ 2147483646 w 127"/>
                <a:gd name="T65" fmla="*/ 2147483646 h 12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27" h="127">
                  <a:moveTo>
                    <a:pt x="30" y="115"/>
                  </a:moveTo>
                  <a:cubicBezTo>
                    <a:pt x="26" y="119"/>
                    <a:pt x="21" y="119"/>
                    <a:pt x="18" y="115"/>
                  </a:cubicBezTo>
                  <a:cubicBezTo>
                    <a:pt x="12" y="110"/>
                    <a:pt x="12" y="110"/>
                    <a:pt x="12" y="110"/>
                  </a:cubicBezTo>
                  <a:cubicBezTo>
                    <a:pt x="9" y="107"/>
                    <a:pt x="9" y="101"/>
                    <a:pt x="12" y="98"/>
                  </a:cubicBezTo>
                  <a:cubicBezTo>
                    <a:pt x="51" y="60"/>
                    <a:pt x="51" y="60"/>
                    <a:pt x="51" y="60"/>
                  </a:cubicBezTo>
                  <a:cubicBezTo>
                    <a:pt x="46" y="58"/>
                    <a:pt x="40" y="60"/>
                    <a:pt x="35" y="64"/>
                  </a:cubicBezTo>
                  <a:cubicBezTo>
                    <a:pt x="7" y="93"/>
                    <a:pt x="7" y="93"/>
                    <a:pt x="7" y="93"/>
                  </a:cubicBezTo>
                  <a:cubicBezTo>
                    <a:pt x="0" y="99"/>
                    <a:pt x="0" y="109"/>
                    <a:pt x="7" y="115"/>
                  </a:cubicBezTo>
                  <a:cubicBezTo>
                    <a:pt x="12" y="121"/>
                    <a:pt x="12" y="121"/>
                    <a:pt x="12" y="121"/>
                  </a:cubicBezTo>
                  <a:cubicBezTo>
                    <a:pt x="19" y="127"/>
                    <a:pt x="29" y="127"/>
                    <a:pt x="35" y="121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8" y="88"/>
                    <a:pt x="69" y="82"/>
                    <a:pt x="68" y="77"/>
                  </a:cubicBezTo>
                  <a:lnTo>
                    <a:pt x="30" y="115"/>
                  </a:lnTo>
                  <a:close/>
                  <a:moveTo>
                    <a:pt x="121" y="12"/>
                  </a:moveTo>
                  <a:cubicBezTo>
                    <a:pt x="115" y="7"/>
                    <a:pt x="115" y="7"/>
                    <a:pt x="115" y="7"/>
                  </a:cubicBezTo>
                  <a:cubicBezTo>
                    <a:pt x="109" y="0"/>
                    <a:pt x="99" y="0"/>
                    <a:pt x="93" y="7"/>
                  </a:cubicBezTo>
                  <a:cubicBezTo>
                    <a:pt x="64" y="35"/>
                    <a:pt x="64" y="35"/>
                    <a:pt x="64" y="35"/>
                  </a:cubicBezTo>
                  <a:cubicBezTo>
                    <a:pt x="60" y="40"/>
                    <a:pt x="58" y="46"/>
                    <a:pt x="60" y="51"/>
                  </a:cubicBezTo>
                  <a:cubicBezTo>
                    <a:pt x="98" y="12"/>
                    <a:pt x="98" y="12"/>
                    <a:pt x="98" y="12"/>
                  </a:cubicBezTo>
                  <a:cubicBezTo>
                    <a:pt x="101" y="9"/>
                    <a:pt x="107" y="9"/>
                    <a:pt x="110" y="12"/>
                  </a:cubicBezTo>
                  <a:cubicBezTo>
                    <a:pt x="115" y="18"/>
                    <a:pt x="115" y="18"/>
                    <a:pt x="115" y="18"/>
                  </a:cubicBezTo>
                  <a:cubicBezTo>
                    <a:pt x="119" y="21"/>
                    <a:pt x="119" y="26"/>
                    <a:pt x="115" y="30"/>
                  </a:cubicBezTo>
                  <a:cubicBezTo>
                    <a:pt x="77" y="68"/>
                    <a:pt x="77" y="68"/>
                    <a:pt x="77" y="68"/>
                  </a:cubicBezTo>
                  <a:cubicBezTo>
                    <a:pt x="82" y="69"/>
                    <a:pt x="88" y="68"/>
                    <a:pt x="93" y="64"/>
                  </a:cubicBezTo>
                  <a:cubicBezTo>
                    <a:pt x="121" y="35"/>
                    <a:pt x="121" y="35"/>
                    <a:pt x="121" y="35"/>
                  </a:cubicBezTo>
                  <a:cubicBezTo>
                    <a:pt x="127" y="29"/>
                    <a:pt x="127" y="19"/>
                    <a:pt x="121" y="12"/>
                  </a:cubicBezTo>
                  <a:close/>
                  <a:moveTo>
                    <a:pt x="77" y="51"/>
                  </a:moveTo>
                  <a:cubicBezTo>
                    <a:pt x="75" y="50"/>
                    <a:pt x="73" y="50"/>
                    <a:pt x="71" y="51"/>
                  </a:cubicBezTo>
                  <a:cubicBezTo>
                    <a:pt x="51" y="71"/>
                    <a:pt x="51" y="71"/>
                    <a:pt x="51" y="71"/>
                  </a:cubicBezTo>
                  <a:cubicBezTo>
                    <a:pt x="49" y="73"/>
                    <a:pt x="49" y="75"/>
                    <a:pt x="51" y="77"/>
                  </a:cubicBezTo>
                  <a:cubicBezTo>
                    <a:pt x="53" y="78"/>
                    <a:pt x="55" y="78"/>
                    <a:pt x="57" y="77"/>
                  </a:cubicBezTo>
                  <a:cubicBezTo>
                    <a:pt x="77" y="57"/>
                    <a:pt x="77" y="57"/>
                    <a:pt x="77" y="57"/>
                  </a:cubicBezTo>
                  <a:cubicBezTo>
                    <a:pt x="78" y="55"/>
                    <a:pt x="78" y="53"/>
                    <a:pt x="77" y="5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 sz="2000">
                <a:latin typeface="+mn-ea"/>
              </a:endParaRPr>
            </a:p>
          </p:txBody>
        </p:sp>
      </p:grpSp>
      <p:grpSp>
        <p:nvGrpSpPr>
          <p:cNvPr id="15" name="群組 14"/>
          <p:cNvGrpSpPr/>
          <p:nvPr/>
        </p:nvGrpSpPr>
        <p:grpSpPr>
          <a:xfrm>
            <a:off x="1028459" y="3266257"/>
            <a:ext cx="8558649" cy="1655109"/>
            <a:chOff x="1064432" y="1576907"/>
            <a:chExt cx="7986261" cy="1478674"/>
          </a:xfrm>
        </p:grpSpPr>
        <p:sp>
          <p:nvSpPr>
            <p:cNvPr id="16" name="文本框 7"/>
            <p:cNvSpPr txBox="1"/>
            <p:nvPr/>
          </p:nvSpPr>
          <p:spPr>
            <a:xfrm>
              <a:off x="1064432" y="1576907"/>
              <a:ext cx="7986261" cy="147867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50000"/>
                </a:lnSpc>
              </a:pPr>
              <a:r>
                <a:rPr lang="zh-TW" altLang="en-US" sz="3200" dirty="0">
                  <a:solidFill>
                    <a:schemeClr val="bg1">
                      <a:lumMod val="50000"/>
                    </a:schemeClr>
                  </a:solidFill>
                  <a:latin typeface="+mn-ea"/>
                </a:rPr>
                <a:t>      </a:t>
              </a:r>
              <a:r>
                <a:rPr lang="zh-TW" altLang="en-US" sz="3200" b="1" dirty="0">
                  <a:latin typeface="+mn-ea"/>
                </a:rPr>
                <a:t>知識層面的引導規劃能力：步驟的引導</a:t>
              </a:r>
              <a:r>
                <a:rPr lang="en-US" altLang="zh-TW" sz="3200" b="1" dirty="0">
                  <a:latin typeface="+mn-ea"/>
                </a:rPr>
                <a:t>…..</a:t>
              </a:r>
              <a:endParaRPr lang="en-US" altLang="zh-CN" sz="2400" b="1" dirty="0">
                <a:latin typeface="+mn-ea"/>
              </a:endParaRPr>
            </a:p>
          </p:txBody>
        </p:sp>
        <p:sp>
          <p:nvSpPr>
            <p:cNvPr id="17" name="MH_Other_1"/>
            <p:cNvSpPr>
              <a:spLocks noEditPoints="1"/>
            </p:cNvSpPr>
            <p:nvPr>
              <p:custDataLst>
                <p:tags r:id="rId2"/>
              </p:custDataLst>
            </p:nvPr>
          </p:nvSpPr>
          <p:spPr bwMode="auto">
            <a:xfrm>
              <a:off x="1275724" y="1770854"/>
              <a:ext cx="375580" cy="375580"/>
            </a:xfrm>
            <a:custGeom>
              <a:avLst/>
              <a:gdLst>
                <a:gd name="T0" fmla="*/ 2147483646 w 127"/>
                <a:gd name="T1" fmla="*/ 2147483646 h 127"/>
                <a:gd name="T2" fmla="*/ 2147483646 w 127"/>
                <a:gd name="T3" fmla="*/ 2147483646 h 127"/>
                <a:gd name="T4" fmla="*/ 2147483646 w 127"/>
                <a:gd name="T5" fmla="*/ 2147483646 h 127"/>
                <a:gd name="T6" fmla="*/ 2147483646 w 127"/>
                <a:gd name="T7" fmla="*/ 2147483646 h 127"/>
                <a:gd name="T8" fmla="*/ 2147483646 w 127"/>
                <a:gd name="T9" fmla="*/ 2147483646 h 127"/>
                <a:gd name="T10" fmla="*/ 2147483646 w 127"/>
                <a:gd name="T11" fmla="*/ 2147483646 h 127"/>
                <a:gd name="T12" fmla="*/ 2147483646 w 127"/>
                <a:gd name="T13" fmla="*/ 2147483646 h 127"/>
                <a:gd name="T14" fmla="*/ 2147483646 w 127"/>
                <a:gd name="T15" fmla="*/ 2147483646 h 127"/>
                <a:gd name="T16" fmla="*/ 2147483646 w 127"/>
                <a:gd name="T17" fmla="*/ 2147483646 h 127"/>
                <a:gd name="T18" fmla="*/ 2147483646 w 127"/>
                <a:gd name="T19" fmla="*/ 2147483646 h 127"/>
                <a:gd name="T20" fmla="*/ 2147483646 w 127"/>
                <a:gd name="T21" fmla="*/ 2147483646 h 127"/>
                <a:gd name="T22" fmla="*/ 2147483646 w 127"/>
                <a:gd name="T23" fmla="*/ 2147483646 h 127"/>
                <a:gd name="T24" fmla="*/ 2147483646 w 127"/>
                <a:gd name="T25" fmla="*/ 2147483646 h 127"/>
                <a:gd name="T26" fmla="*/ 2147483646 w 127"/>
                <a:gd name="T27" fmla="*/ 2147483646 h 127"/>
                <a:gd name="T28" fmla="*/ 2147483646 w 127"/>
                <a:gd name="T29" fmla="*/ 2147483646 h 127"/>
                <a:gd name="T30" fmla="*/ 2147483646 w 127"/>
                <a:gd name="T31" fmla="*/ 2147483646 h 127"/>
                <a:gd name="T32" fmla="*/ 2147483646 w 127"/>
                <a:gd name="T33" fmla="*/ 2147483646 h 127"/>
                <a:gd name="T34" fmla="*/ 2147483646 w 127"/>
                <a:gd name="T35" fmla="*/ 2147483646 h 127"/>
                <a:gd name="T36" fmla="*/ 2147483646 w 127"/>
                <a:gd name="T37" fmla="*/ 2147483646 h 127"/>
                <a:gd name="T38" fmla="*/ 2147483646 w 127"/>
                <a:gd name="T39" fmla="*/ 2147483646 h 127"/>
                <a:gd name="T40" fmla="*/ 2147483646 w 127"/>
                <a:gd name="T41" fmla="*/ 2147483646 h 127"/>
                <a:gd name="T42" fmla="*/ 2147483646 w 127"/>
                <a:gd name="T43" fmla="*/ 2147483646 h 127"/>
                <a:gd name="T44" fmla="*/ 2147483646 w 127"/>
                <a:gd name="T45" fmla="*/ 2147483646 h 127"/>
                <a:gd name="T46" fmla="*/ 2147483646 w 127"/>
                <a:gd name="T47" fmla="*/ 2147483646 h 127"/>
                <a:gd name="T48" fmla="*/ 2147483646 w 127"/>
                <a:gd name="T49" fmla="*/ 2147483646 h 127"/>
                <a:gd name="T50" fmla="*/ 2147483646 w 127"/>
                <a:gd name="T51" fmla="*/ 2147483646 h 127"/>
                <a:gd name="T52" fmla="*/ 2147483646 w 127"/>
                <a:gd name="T53" fmla="*/ 2147483646 h 127"/>
                <a:gd name="T54" fmla="*/ 2147483646 w 127"/>
                <a:gd name="T55" fmla="*/ 2147483646 h 127"/>
                <a:gd name="T56" fmla="*/ 2147483646 w 127"/>
                <a:gd name="T57" fmla="*/ 2147483646 h 127"/>
                <a:gd name="T58" fmla="*/ 2147483646 w 127"/>
                <a:gd name="T59" fmla="*/ 2147483646 h 127"/>
                <a:gd name="T60" fmla="*/ 2147483646 w 127"/>
                <a:gd name="T61" fmla="*/ 2147483646 h 127"/>
                <a:gd name="T62" fmla="*/ 2147483646 w 127"/>
                <a:gd name="T63" fmla="*/ 2147483646 h 127"/>
                <a:gd name="T64" fmla="*/ 2147483646 w 127"/>
                <a:gd name="T65" fmla="*/ 2147483646 h 12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27" h="127">
                  <a:moveTo>
                    <a:pt x="30" y="115"/>
                  </a:moveTo>
                  <a:cubicBezTo>
                    <a:pt x="26" y="119"/>
                    <a:pt x="21" y="119"/>
                    <a:pt x="18" y="115"/>
                  </a:cubicBezTo>
                  <a:cubicBezTo>
                    <a:pt x="12" y="110"/>
                    <a:pt x="12" y="110"/>
                    <a:pt x="12" y="110"/>
                  </a:cubicBezTo>
                  <a:cubicBezTo>
                    <a:pt x="9" y="107"/>
                    <a:pt x="9" y="101"/>
                    <a:pt x="12" y="98"/>
                  </a:cubicBezTo>
                  <a:cubicBezTo>
                    <a:pt x="51" y="60"/>
                    <a:pt x="51" y="60"/>
                    <a:pt x="51" y="60"/>
                  </a:cubicBezTo>
                  <a:cubicBezTo>
                    <a:pt x="46" y="58"/>
                    <a:pt x="40" y="60"/>
                    <a:pt x="35" y="64"/>
                  </a:cubicBezTo>
                  <a:cubicBezTo>
                    <a:pt x="7" y="93"/>
                    <a:pt x="7" y="93"/>
                    <a:pt x="7" y="93"/>
                  </a:cubicBezTo>
                  <a:cubicBezTo>
                    <a:pt x="0" y="99"/>
                    <a:pt x="0" y="109"/>
                    <a:pt x="7" y="115"/>
                  </a:cubicBezTo>
                  <a:cubicBezTo>
                    <a:pt x="12" y="121"/>
                    <a:pt x="12" y="121"/>
                    <a:pt x="12" y="121"/>
                  </a:cubicBezTo>
                  <a:cubicBezTo>
                    <a:pt x="19" y="127"/>
                    <a:pt x="29" y="127"/>
                    <a:pt x="35" y="121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8" y="88"/>
                    <a:pt x="69" y="82"/>
                    <a:pt x="68" y="77"/>
                  </a:cubicBezTo>
                  <a:lnTo>
                    <a:pt x="30" y="115"/>
                  </a:lnTo>
                  <a:close/>
                  <a:moveTo>
                    <a:pt x="121" y="12"/>
                  </a:moveTo>
                  <a:cubicBezTo>
                    <a:pt x="115" y="7"/>
                    <a:pt x="115" y="7"/>
                    <a:pt x="115" y="7"/>
                  </a:cubicBezTo>
                  <a:cubicBezTo>
                    <a:pt x="109" y="0"/>
                    <a:pt x="99" y="0"/>
                    <a:pt x="93" y="7"/>
                  </a:cubicBezTo>
                  <a:cubicBezTo>
                    <a:pt x="64" y="35"/>
                    <a:pt x="64" y="35"/>
                    <a:pt x="64" y="35"/>
                  </a:cubicBezTo>
                  <a:cubicBezTo>
                    <a:pt x="60" y="40"/>
                    <a:pt x="58" y="46"/>
                    <a:pt x="60" y="51"/>
                  </a:cubicBezTo>
                  <a:cubicBezTo>
                    <a:pt x="98" y="12"/>
                    <a:pt x="98" y="12"/>
                    <a:pt x="98" y="12"/>
                  </a:cubicBezTo>
                  <a:cubicBezTo>
                    <a:pt x="101" y="9"/>
                    <a:pt x="107" y="9"/>
                    <a:pt x="110" y="12"/>
                  </a:cubicBezTo>
                  <a:cubicBezTo>
                    <a:pt x="115" y="18"/>
                    <a:pt x="115" y="18"/>
                    <a:pt x="115" y="18"/>
                  </a:cubicBezTo>
                  <a:cubicBezTo>
                    <a:pt x="119" y="21"/>
                    <a:pt x="119" y="26"/>
                    <a:pt x="115" y="30"/>
                  </a:cubicBezTo>
                  <a:cubicBezTo>
                    <a:pt x="77" y="68"/>
                    <a:pt x="77" y="68"/>
                    <a:pt x="77" y="68"/>
                  </a:cubicBezTo>
                  <a:cubicBezTo>
                    <a:pt x="82" y="69"/>
                    <a:pt x="88" y="68"/>
                    <a:pt x="93" y="64"/>
                  </a:cubicBezTo>
                  <a:cubicBezTo>
                    <a:pt x="121" y="35"/>
                    <a:pt x="121" y="35"/>
                    <a:pt x="121" y="35"/>
                  </a:cubicBezTo>
                  <a:cubicBezTo>
                    <a:pt x="127" y="29"/>
                    <a:pt x="127" y="19"/>
                    <a:pt x="121" y="12"/>
                  </a:cubicBezTo>
                  <a:close/>
                  <a:moveTo>
                    <a:pt x="77" y="51"/>
                  </a:moveTo>
                  <a:cubicBezTo>
                    <a:pt x="75" y="50"/>
                    <a:pt x="73" y="50"/>
                    <a:pt x="71" y="51"/>
                  </a:cubicBezTo>
                  <a:cubicBezTo>
                    <a:pt x="51" y="71"/>
                    <a:pt x="51" y="71"/>
                    <a:pt x="51" y="71"/>
                  </a:cubicBezTo>
                  <a:cubicBezTo>
                    <a:pt x="49" y="73"/>
                    <a:pt x="49" y="75"/>
                    <a:pt x="51" y="77"/>
                  </a:cubicBezTo>
                  <a:cubicBezTo>
                    <a:pt x="53" y="78"/>
                    <a:pt x="55" y="78"/>
                    <a:pt x="57" y="77"/>
                  </a:cubicBezTo>
                  <a:cubicBezTo>
                    <a:pt x="77" y="57"/>
                    <a:pt x="77" y="57"/>
                    <a:pt x="77" y="57"/>
                  </a:cubicBezTo>
                  <a:cubicBezTo>
                    <a:pt x="78" y="55"/>
                    <a:pt x="78" y="53"/>
                    <a:pt x="77" y="5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 sz="2000">
                <a:latin typeface="+mn-ea"/>
              </a:endParaRPr>
            </a:p>
          </p:txBody>
        </p:sp>
      </p:grpSp>
      <p:grpSp>
        <p:nvGrpSpPr>
          <p:cNvPr id="18" name="群組 17"/>
          <p:cNvGrpSpPr/>
          <p:nvPr/>
        </p:nvGrpSpPr>
        <p:grpSpPr>
          <a:xfrm>
            <a:off x="1028459" y="4191506"/>
            <a:ext cx="8558649" cy="828093"/>
            <a:chOff x="1064432" y="1576907"/>
            <a:chExt cx="7986261" cy="739818"/>
          </a:xfrm>
        </p:grpSpPr>
        <p:sp>
          <p:nvSpPr>
            <p:cNvPr id="19" name="文本框 7"/>
            <p:cNvSpPr txBox="1"/>
            <p:nvPr/>
          </p:nvSpPr>
          <p:spPr>
            <a:xfrm>
              <a:off x="1064432" y="1576907"/>
              <a:ext cx="7986261" cy="739818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50000"/>
                </a:lnSpc>
              </a:pPr>
              <a:r>
                <a:rPr lang="zh-TW" altLang="en-US" sz="3200" dirty="0">
                  <a:solidFill>
                    <a:schemeClr val="bg1">
                      <a:lumMod val="50000"/>
                    </a:schemeClr>
                  </a:solidFill>
                  <a:latin typeface="+mn-ea"/>
                </a:rPr>
                <a:t>      </a:t>
              </a:r>
              <a:r>
                <a:rPr lang="zh-TW" altLang="en-US" sz="3200" b="1" dirty="0">
                  <a:latin typeface="+mn-ea"/>
                </a:rPr>
                <a:t>情意的支持態度的培養</a:t>
              </a:r>
              <a:endParaRPr lang="en-US" altLang="zh-CN" sz="2400" b="1" dirty="0">
                <a:latin typeface="+mn-ea"/>
              </a:endParaRPr>
            </a:p>
          </p:txBody>
        </p:sp>
        <p:sp>
          <p:nvSpPr>
            <p:cNvPr id="20" name="MH_Other_1"/>
            <p:cNvSpPr>
              <a:spLocks noEditPoints="1"/>
            </p:cNvSpPr>
            <p:nvPr>
              <p:custDataLst>
                <p:tags r:id="rId1"/>
              </p:custDataLst>
            </p:nvPr>
          </p:nvSpPr>
          <p:spPr bwMode="auto">
            <a:xfrm>
              <a:off x="1275724" y="1770854"/>
              <a:ext cx="375580" cy="375580"/>
            </a:xfrm>
            <a:custGeom>
              <a:avLst/>
              <a:gdLst>
                <a:gd name="T0" fmla="*/ 2147483646 w 127"/>
                <a:gd name="T1" fmla="*/ 2147483646 h 127"/>
                <a:gd name="T2" fmla="*/ 2147483646 w 127"/>
                <a:gd name="T3" fmla="*/ 2147483646 h 127"/>
                <a:gd name="T4" fmla="*/ 2147483646 w 127"/>
                <a:gd name="T5" fmla="*/ 2147483646 h 127"/>
                <a:gd name="T6" fmla="*/ 2147483646 w 127"/>
                <a:gd name="T7" fmla="*/ 2147483646 h 127"/>
                <a:gd name="T8" fmla="*/ 2147483646 w 127"/>
                <a:gd name="T9" fmla="*/ 2147483646 h 127"/>
                <a:gd name="T10" fmla="*/ 2147483646 w 127"/>
                <a:gd name="T11" fmla="*/ 2147483646 h 127"/>
                <a:gd name="T12" fmla="*/ 2147483646 w 127"/>
                <a:gd name="T13" fmla="*/ 2147483646 h 127"/>
                <a:gd name="T14" fmla="*/ 2147483646 w 127"/>
                <a:gd name="T15" fmla="*/ 2147483646 h 127"/>
                <a:gd name="T16" fmla="*/ 2147483646 w 127"/>
                <a:gd name="T17" fmla="*/ 2147483646 h 127"/>
                <a:gd name="T18" fmla="*/ 2147483646 w 127"/>
                <a:gd name="T19" fmla="*/ 2147483646 h 127"/>
                <a:gd name="T20" fmla="*/ 2147483646 w 127"/>
                <a:gd name="T21" fmla="*/ 2147483646 h 127"/>
                <a:gd name="T22" fmla="*/ 2147483646 w 127"/>
                <a:gd name="T23" fmla="*/ 2147483646 h 127"/>
                <a:gd name="T24" fmla="*/ 2147483646 w 127"/>
                <a:gd name="T25" fmla="*/ 2147483646 h 127"/>
                <a:gd name="T26" fmla="*/ 2147483646 w 127"/>
                <a:gd name="T27" fmla="*/ 2147483646 h 127"/>
                <a:gd name="T28" fmla="*/ 2147483646 w 127"/>
                <a:gd name="T29" fmla="*/ 2147483646 h 127"/>
                <a:gd name="T30" fmla="*/ 2147483646 w 127"/>
                <a:gd name="T31" fmla="*/ 2147483646 h 127"/>
                <a:gd name="T32" fmla="*/ 2147483646 w 127"/>
                <a:gd name="T33" fmla="*/ 2147483646 h 127"/>
                <a:gd name="T34" fmla="*/ 2147483646 w 127"/>
                <a:gd name="T35" fmla="*/ 2147483646 h 127"/>
                <a:gd name="T36" fmla="*/ 2147483646 w 127"/>
                <a:gd name="T37" fmla="*/ 2147483646 h 127"/>
                <a:gd name="T38" fmla="*/ 2147483646 w 127"/>
                <a:gd name="T39" fmla="*/ 2147483646 h 127"/>
                <a:gd name="T40" fmla="*/ 2147483646 w 127"/>
                <a:gd name="T41" fmla="*/ 2147483646 h 127"/>
                <a:gd name="T42" fmla="*/ 2147483646 w 127"/>
                <a:gd name="T43" fmla="*/ 2147483646 h 127"/>
                <a:gd name="T44" fmla="*/ 2147483646 w 127"/>
                <a:gd name="T45" fmla="*/ 2147483646 h 127"/>
                <a:gd name="T46" fmla="*/ 2147483646 w 127"/>
                <a:gd name="T47" fmla="*/ 2147483646 h 127"/>
                <a:gd name="T48" fmla="*/ 2147483646 w 127"/>
                <a:gd name="T49" fmla="*/ 2147483646 h 127"/>
                <a:gd name="T50" fmla="*/ 2147483646 w 127"/>
                <a:gd name="T51" fmla="*/ 2147483646 h 127"/>
                <a:gd name="T52" fmla="*/ 2147483646 w 127"/>
                <a:gd name="T53" fmla="*/ 2147483646 h 127"/>
                <a:gd name="T54" fmla="*/ 2147483646 w 127"/>
                <a:gd name="T55" fmla="*/ 2147483646 h 127"/>
                <a:gd name="T56" fmla="*/ 2147483646 w 127"/>
                <a:gd name="T57" fmla="*/ 2147483646 h 127"/>
                <a:gd name="T58" fmla="*/ 2147483646 w 127"/>
                <a:gd name="T59" fmla="*/ 2147483646 h 127"/>
                <a:gd name="T60" fmla="*/ 2147483646 w 127"/>
                <a:gd name="T61" fmla="*/ 2147483646 h 127"/>
                <a:gd name="T62" fmla="*/ 2147483646 w 127"/>
                <a:gd name="T63" fmla="*/ 2147483646 h 127"/>
                <a:gd name="T64" fmla="*/ 2147483646 w 127"/>
                <a:gd name="T65" fmla="*/ 2147483646 h 12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27" h="127">
                  <a:moveTo>
                    <a:pt x="30" y="115"/>
                  </a:moveTo>
                  <a:cubicBezTo>
                    <a:pt x="26" y="119"/>
                    <a:pt x="21" y="119"/>
                    <a:pt x="18" y="115"/>
                  </a:cubicBezTo>
                  <a:cubicBezTo>
                    <a:pt x="12" y="110"/>
                    <a:pt x="12" y="110"/>
                    <a:pt x="12" y="110"/>
                  </a:cubicBezTo>
                  <a:cubicBezTo>
                    <a:pt x="9" y="107"/>
                    <a:pt x="9" y="101"/>
                    <a:pt x="12" y="98"/>
                  </a:cubicBezTo>
                  <a:cubicBezTo>
                    <a:pt x="51" y="60"/>
                    <a:pt x="51" y="60"/>
                    <a:pt x="51" y="60"/>
                  </a:cubicBezTo>
                  <a:cubicBezTo>
                    <a:pt x="46" y="58"/>
                    <a:pt x="40" y="60"/>
                    <a:pt x="35" y="64"/>
                  </a:cubicBezTo>
                  <a:cubicBezTo>
                    <a:pt x="7" y="93"/>
                    <a:pt x="7" y="93"/>
                    <a:pt x="7" y="93"/>
                  </a:cubicBezTo>
                  <a:cubicBezTo>
                    <a:pt x="0" y="99"/>
                    <a:pt x="0" y="109"/>
                    <a:pt x="7" y="115"/>
                  </a:cubicBezTo>
                  <a:cubicBezTo>
                    <a:pt x="12" y="121"/>
                    <a:pt x="12" y="121"/>
                    <a:pt x="12" y="121"/>
                  </a:cubicBezTo>
                  <a:cubicBezTo>
                    <a:pt x="19" y="127"/>
                    <a:pt x="29" y="127"/>
                    <a:pt x="35" y="121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8" y="88"/>
                    <a:pt x="69" y="82"/>
                    <a:pt x="68" y="77"/>
                  </a:cubicBezTo>
                  <a:lnTo>
                    <a:pt x="30" y="115"/>
                  </a:lnTo>
                  <a:close/>
                  <a:moveTo>
                    <a:pt x="121" y="12"/>
                  </a:moveTo>
                  <a:cubicBezTo>
                    <a:pt x="115" y="7"/>
                    <a:pt x="115" y="7"/>
                    <a:pt x="115" y="7"/>
                  </a:cubicBezTo>
                  <a:cubicBezTo>
                    <a:pt x="109" y="0"/>
                    <a:pt x="99" y="0"/>
                    <a:pt x="93" y="7"/>
                  </a:cubicBezTo>
                  <a:cubicBezTo>
                    <a:pt x="64" y="35"/>
                    <a:pt x="64" y="35"/>
                    <a:pt x="64" y="35"/>
                  </a:cubicBezTo>
                  <a:cubicBezTo>
                    <a:pt x="60" y="40"/>
                    <a:pt x="58" y="46"/>
                    <a:pt x="60" y="51"/>
                  </a:cubicBezTo>
                  <a:cubicBezTo>
                    <a:pt x="98" y="12"/>
                    <a:pt x="98" y="12"/>
                    <a:pt x="98" y="12"/>
                  </a:cubicBezTo>
                  <a:cubicBezTo>
                    <a:pt x="101" y="9"/>
                    <a:pt x="107" y="9"/>
                    <a:pt x="110" y="12"/>
                  </a:cubicBezTo>
                  <a:cubicBezTo>
                    <a:pt x="115" y="18"/>
                    <a:pt x="115" y="18"/>
                    <a:pt x="115" y="18"/>
                  </a:cubicBezTo>
                  <a:cubicBezTo>
                    <a:pt x="119" y="21"/>
                    <a:pt x="119" y="26"/>
                    <a:pt x="115" y="30"/>
                  </a:cubicBezTo>
                  <a:cubicBezTo>
                    <a:pt x="77" y="68"/>
                    <a:pt x="77" y="68"/>
                    <a:pt x="77" y="68"/>
                  </a:cubicBezTo>
                  <a:cubicBezTo>
                    <a:pt x="82" y="69"/>
                    <a:pt x="88" y="68"/>
                    <a:pt x="93" y="64"/>
                  </a:cubicBezTo>
                  <a:cubicBezTo>
                    <a:pt x="121" y="35"/>
                    <a:pt x="121" y="35"/>
                    <a:pt x="121" y="35"/>
                  </a:cubicBezTo>
                  <a:cubicBezTo>
                    <a:pt x="127" y="29"/>
                    <a:pt x="127" y="19"/>
                    <a:pt x="121" y="12"/>
                  </a:cubicBezTo>
                  <a:close/>
                  <a:moveTo>
                    <a:pt x="77" y="51"/>
                  </a:moveTo>
                  <a:cubicBezTo>
                    <a:pt x="75" y="50"/>
                    <a:pt x="73" y="50"/>
                    <a:pt x="71" y="51"/>
                  </a:cubicBezTo>
                  <a:cubicBezTo>
                    <a:pt x="51" y="71"/>
                    <a:pt x="51" y="71"/>
                    <a:pt x="51" y="71"/>
                  </a:cubicBezTo>
                  <a:cubicBezTo>
                    <a:pt x="49" y="73"/>
                    <a:pt x="49" y="75"/>
                    <a:pt x="51" y="77"/>
                  </a:cubicBezTo>
                  <a:cubicBezTo>
                    <a:pt x="53" y="78"/>
                    <a:pt x="55" y="78"/>
                    <a:pt x="57" y="77"/>
                  </a:cubicBezTo>
                  <a:cubicBezTo>
                    <a:pt x="77" y="57"/>
                    <a:pt x="77" y="57"/>
                    <a:pt x="77" y="57"/>
                  </a:cubicBezTo>
                  <a:cubicBezTo>
                    <a:pt x="78" y="55"/>
                    <a:pt x="78" y="53"/>
                    <a:pt x="77" y="51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 sz="2000">
                <a:latin typeface="+mn-ea"/>
              </a:endParaRPr>
            </a:p>
          </p:txBody>
        </p:sp>
      </p:grpSp>
      <p:pic>
        <p:nvPicPr>
          <p:cNvPr id="21" name="圖片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54414" y="101455"/>
            <a:ext cx="1501899" cy="1040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491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39" b="27821"/>
          <a:stretch/>
        </p:blipFill>
        <p:spPr>
          <a:xfrm>
            <a:off x="553771" y="893"/>
            <a:ext cx="5194901" cy="6826128"/>
          </a:xfrm>
          <a:prstGeom prst="rect">
            <a:avLst/>
          </a:prstGeom>
        </p:spPr>
      </p:pic>
      <p:sp>
        <p:nvSpPr>
          <p:cNvPr id="6" name="橢圓 5"/>
          <p:cNvSpPr/>
          <p:nvPr/>
        </p:nvSpPr>
        <p:spPr>
          <a:xfrm>
            <a:off x="210960" y="3413957"/>
            <a:ext cx="1793164" cy="703201"/>
          </a:xfrm>
          <a:prstGeom prst="ellipse">
            <a:avLst/>
          </a:prstGeom>
          <a:noFill/>
          <a:ln w="76200">
            <a:solidFill>
              <a:srgbClr val="7030A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sz="1799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42" r="4722" b="19614"/>
          <a:stretch/>
        </p:blipFill>
        <p:spPr>
          <a:xfrm>
            <a:off x="5203691" y="-147703"/>
            <a:ext cx="6873793" cy="7123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348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65820" y="332656"/>
            <a:ext cx="10971372" cy="942403"/>
          </a:xfrm>
        </p:spPr>
        <p:txBody>
          <a:bodyPr>
            <a:normAutofit/>
          </a:bodyPr>
          <a:lstStyle/>
          <a:p>
            <a:r>
              <a:rPr lang="zh-TW" altLang="en-US" sz="4400" b="1" dirty="0">
                <a:solidFill>
                  <a:srgbClr val="002060"/>
                </a:solidFill>
              </a:rPr>
              <a:t>場地規劃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37828" y="1692639"/>
            <a:ext cx="10287000" cy="4190999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zh-TW" altLang="en-US" sz="3600" b="1" dirty="0">
                <a:solidFill>
                  <a:srgbClr val="FF0000"/>
                </a:solidFill>
              </a:rPr>
              <a:t>初期</a:t>
            </a:r>
            <a:endParaRPr lang="en-US" altLang="zh-TW" sz="36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zh-TW" altLang="en-US" sz="3600" b="1" dirty="0">
                <a:solidFill>
                  <a:srgbClr val="FF0000"/>
                </a:solidFill>
              </a:rPr>
              <a:t>規劃</a:t>
            </a:r>
            <a:r>
              <a:rPr lang="zh-TW" altLang="en-US" sz="3600" b="1" dirty="0">
                <a:solidFill>
                  <a:srgbClr val="002060"/>
                </a:solidFill>
              </a:rPr>
              <a:t>相對集中</a:t>
            </a:r>
            <a:r>
              <a:rPr lang="zh-TW" altLang="en-US" sz="3600" b="1" dirty="0">
                <a:solidFill>
                  <a:srgbClr val="FF0000"/>
                </a:solidFill>
              </a:rPr>
              <a:t>的場地</a:t>
            </a:r>
            <a:endParaRPr lang="en-US" altLang="zh-TW" sz="36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zh-TW" altLang="en-US" sz="3600" b="1" dirty="0">
                <a:solidFill>
                  <a:srgbClr val="FF0000"/>
                </a:solidFill>
              </a:rPr>
              <a:t>做柔性的管理</a:t>
            </a:r>
            <a:endParaRPr lang="en-US" altLang="zh-TW" sz="36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altLang="zh-TW" sz="36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zh-TW" altLang="en-US" sz="3600" b="1" dirty="0">
                <a:solidFill>
                  <a:srgbClr val="FF0000"/>
                </a:solidFill>
              </a:rPr>
              <a:t>未來</a:t>
            </a:r>
            <a:endParaRPr lang="en-US" altLang="zh-TW" sz="36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zh-TW" altLang="en-US" sz="3600" b="1" dirty="0">
                <a:solidFill>
                  <a:srgbClr val="FF0000"/>
                </a:solidFill>
              </a:rPr>
              <a:t>提供</a:t>
            </a:r>
            <a:r>
              <a:rPr lang="zh-TW" altLang="en-US" sz="3600" b="1" dirty="0">
                <a:solidFill>
                  <a:srgbClr val="002060"/>
                </a:solidFill>
              </a:rPr>
              <a:t>相對開放</a:t>
            </a:r>
            <a:r>
              <a:rPr lang="zh-TW" altLang="en-US" sz="3600" b="1" dirty="0">
                <a:solidFill>
                  <a:srgbClr val="FF0000"/>
                </a:solidFill>
              </a:rPr>
              <a:t>的空間</a:t>
            </a:r>
            <a:endParaRPr lang="en-US" altLang="zh-TW" sz="36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zh-TW" altLang="en-US" sz="3600" b="1" dirty="0">
                <a:solidFill>
                  <a:srgbClr val="FF0000"/>
                </a:solidFill>
              </a:rPr>
              <a:t>讓學生自由使用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8575" y="1524940"/>
            <a:ext cx="3050835" cy="2030192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2865" y="3805013"/>
            <a:ext cx="3426213" cy="1850155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2542" y="1754284"/>
            <a:ext cx="2708118" cy="1805412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5"/>
          <a:srcRect r="66724" b="50498"/>
          <a:stretch/>
        </p:blipFill>
        <p:spPr>
          <a:xfrm>
            <a:off x="5230316" y="3789040"/>
            <a:ext cx="3170344" cy="2094598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8017" y="5733256"/>
            <a:ext cx="1501899" cy="1040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862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549399" y="620688"/>
            <a:ext cx="79208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b="1" dirty="0">
                <a:solidFill>
                  <a:srgbClr val="002060"/>
                </a:solidFill>
              </a:rPr>
              <a:t>自主學習</a:t>
            </a:r>
            <a:r>
              <a:rPr lang="zh-TW" altLang="en-US" sz="4400" b="1" dirty="0">
                <a:solidFill>
                  <a:srgbClr val="FF0000"/>
                </a:solidFill>
              </a:rPr>
              <a:t>初期的場地規劃</a:t>
            </a: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69177" y="116632"/>
            <a:ext cx="1501899" cy="1040204"/>
          </a:xfrm>
          <a:prstGeom prst="rect">
            <a:avLst/>
          </a:prstGeom>
        </p:spPr>
      </p:pic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4092739"/>
              </p:ext>
            </p:extLst>
          </p:nvPr>
        </p:nvGraphicFramePr>
        <p:xfrm>
          <a:off x="693812" y="1484784"/>
          <a:ext cx="11017224" cy="5112569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314248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62535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62403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62535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73036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sz="2800" kern="0" dirty="0">
                          <a:effectLst/>
                        </a:rPr>
                        <a:t>功能規劃</a:t>
                      </a:r>
                      <a:endParaRPr lang="zh-TW" sz="28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sz="2800" kern="0">
                          <a:effectLst/>
                        </a:rPr>
                        <a:t>地點</a:t>
                      </a:r>
                      <a:endParaRPr lang="zh-TW" sz="28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sz="2800" kern="0" dirty="0">
                          <a:effectLst/>
                        </a:rPr>
                        <a:t>座位</a:t>
                      </a:r>
                      <a:endParaRPr lang="zh-TW" sz="28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sz="2800" kern="0">
                          <a:effectLst/>
                        </a:rPr>
                        <a:t>容納人數</a:t>
                      </a:r>
                      <a:endParaRPr lang="zh-TW" sz="28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3036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sz="2800" kern="100" dirty="0">
                          <a:effectLst/>
                        </a:rPr>
                        <a:t>低噪音自習</a:t>
                      </a:r>
                      <a:r>
                        <a:rPr lang="en-US" sz="2800" kern="100" dirty="0">
                          <a:effectLst/>
                        </a:rPr>
                        <a:t>(</a:t>
                      </a:r>
                      <a:r>
                        <a:rPr lang="zh-TW" sz="2800" kern="100" dirty="0">
                          <a:effectLst/>
                        </a:rPr>
                        <a:t>筆電</a:t>
                      </a:r>
                      <a:r>
                        <a:rPr lang="en-US" sz="2800" kern="100" dirty="0">
                          <a:effectLst/>
                        </a:rPr>
                        <a:t>)</a:t>
                      </a:r>
                      <a:endParaRPr lang="zh-TW" sz="28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sz="2800" kern="0" dirty="0">
                          <a:effectLst/>
                        </a:rPr>
                        <a:t>自習室</a:t>
                      </a:r>
                      <a:endParaRPr lang="zh-TW" sz="28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800" kern="0">
                          <a:effectLst/>
                        </a:rPr>
                        <a:t>30</a:t>
                      </a:r>
                      <a:r>
                        <a:rPr lang="zh-TW" sz="2800" kern="0">
                          <a:effectLst/>
                        </a:rPr>
                        <a:t>桌</a:t>
                      </a:r>
                      <a:r>
                        <a:rPr lang="en-US" sz="2800" kern="0">
                          <a:effectLst/>
                        </a:rPr>
                        <a:t>/120</a:t>
                      </a:r>
                      <a:r>
                        <a:rPr lang="zh-TW" sz="2800" kern="0">
                          <a:effectLst/>
                        </a:rPr>
                        <a:t>椅</a:t>
                      </a:r>
                      <a:endParaRPr lang="zh-TW" sz="28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800" kern="0">
                          <a:effectLst/>
                        </a:rPr>
                        <a:t>120</a:t>
                      </a:r>
                      <a:r>
                        <a:rPr lang="zh-TW" sz="2800" kern="0">
                          <a:effectLst/>
                        </a:rPr>
                        <a:t>人</a:t>
                      </a:r>
                      <a:endParaRPr lang="zh-TW" sz="28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3036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sz="2800" kern="100">
                          <a:effectLst/>
                        </a:rPr>
                        <a:t>電腦上線區</a:t>
                      </a:r>
                      <a:endParaRPr lang="zh-TW" sz="28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sz="2800" kern="0" dirty="0">
                          <a:effectLst/>
                        </a:rPr>
                        <a:t>數位閱讀教室</a:t>
                      </a:r>
                      <a:endParaRPr lang="zh-TW" sz="28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800" kern="0">
                          <a:effectLst/>
                        </a:rPr>
                        <a:t>6</a:t>
                      </a:r>
                      <a:r>
                        <a:rPr lang="zh-TW" sz="2800" kern="0">
                          <a:effectLst/>
                        </a:rPr>
                        <a:t>桌</a:t>
                      </a:r>
                      <a:r>
                        <a:rPr lang="en-US" sz="2800" kern="0">
                          <a:effectLst/>
                        </a:rPr>
                        <a:t>/24</a:t>
                      </a:r>
                      <a:r>
                        <a:rPr lang="zh-TW" sz="2800" kern="0">
                          <a:effectLst/>
                        </a:rPr>
                        <a:t>椅</a:t>
                      </a:r>
                      <a:endParaRPr lang="zh-TW" sz="28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800" kern="0">
                          <a:effectLst/>
                        </a:rPr>
                        <a:t>20</a:t>
                      </a:r>
                      <a:r>
                        <a:rPr lang="zh-TW" sz="2800" kern="0">
                          <a:effectLst/>
                        </a:rPr>
                        <a:t>人</a:t>
                      </a:r>
                      <a:endParaRPr lang="zh-TW" sz="28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3036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sz="2800" kern="100" dirty="0">
                          <a:effectLst/>
                        </a:rPr>
                        <a:t>小組討論區</a:t>
                      </a:r>
                      <a:endParaRPr lang="zh-TW" sz="28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sz="2800" kern="0" dirty="0">
                          <a:effectLst/>
                        </a:rPr>
                        <a:t>雲端教室</a:t>
                      </a:r>
                      <a:endParaRPr lang="zh-TW" sz="28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800" kern="0">
                          <a:effectLst/>
                        </a:rPr>
                        <a:t>8</a:t>
                      </a:r>
                      <a:r>
                        <a:rPr lang="zh-TW" sz="2800" kern="0">
                          <a:effectLst/>
                        </a:rPr>
                        <a:t>桌</a:t>
                      </a:r>
                      <a:r>
                        <a:rPr lang="en-US" sz="2800" kern="0">
                          <a:effectLst/>
                        </a:rPr>
                        <a:t>/40</a:t>
                      </a:r>
                      <a:r>
                        <a:rPr lang="zh-TW" sz="2800" kern="0">
                          <a:effectLst/>
                        </a:rPr>
                        <a:t>椅</a:t>
                      </a:r>
                      <a:endParaRPr lang="zh-TW" sz="28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800" kern="0">
                          <a:effectLst/>
                        </a:rPr>
                        <a:t>40</a:t>
                      </a:r>
                      <a:r>
                        <a:rPr lang="zh-TW" sz="2800" kern="0">
                          <a:effectLst/>
                        </a:rPr>
                        <a:t>人</a:t>
                      </a:r>
                      <a:endParaRPr lang="zh-TW" sz="28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3036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sz="2800" kern="100">
                          <a:effectLst/>
                        </a:rPr>
                        <a:t>小組操作區</a:t>
                      </a:r>
                      <a:endParaRPr lang="zh-TW" sz="28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sz="2800" kern="0" dirty="0">
                          <a:effectLst/>
                        </a:rPr>
                        <a:t>美力教室</a:t>
                      </a:r>
                      <a:endParaRPr lang="zh-TW" sz="28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800" kern="0" dirty="0">
                          <a:effectLst/>
                        </a:rPr>
                        <a:t>4</a:t>
                      </a:r>
                      <a:r>
                        <a:rPr lang="zh-TW" sz="2800" kern="0" dirty="0">
                          <a:effectLst/>
                        </a:rPr>
                        <a:t>桌</a:t>
                      </a:r>
                      <a:r>
                        <a:rPr lang="en-US" sz="2800" kern="0" dirty="0">
                          <a:effectLst/>
                        </a:rPr>
                        <a:t>/24</a:t>
                      </a:r>
                      <a:r>
                        <a:rPr lang="zh-TW" sz="2800" kern="0" dirty="0">
                          <a:effectLst/>
                        </a:rPr>
                        <a:t>椅</a:t>
                      </a:r>
                      <a:endParaRPr lang="zh-TW" sz="28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800" kern="0">
                          <a:effectLst/>
                        </a:rPr>
                        <a:t>20</a:t>
                      </a:r>
                      <a:r>
                        <a:rPr lang="zh-TW" sz="2800" kern="0">
                          <a:effectLst/>
                        </a:rPr>
                        <a:t>人</a:t>
                      </a:r>
                      <a:endParaRPr lang="zh-TW" sz="28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46073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sz="2800" kern="100">
                          <a:effectLst/>
                        </a:rPr>
                        <a:t>其他</a:t>
                      </a:r>
                      <a:endParaRPr lang="zh-TW" sz="28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sz="2800" kern="0" dirty="0">
                          <a:effectLst/>
                        </a:rPr>
                        <a:t>專科教室、實驗室、球場…等</a:t>
                      </a:r>
                      <a:endParaRPr lang="zh-TW" sz="28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sz="2800" kern="0" dirty="0">
                          <a:effectLst/>
                        </a:rPr>
                        <a:t>請同學先行將申請表送給指導老師及該場地負責人核章</a:t>
                      </a:r>
                      <a:endParaRPr lang="zh-TW" sz="28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5094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236959" y="93817"/>
            <a:ext cx="10200229" cy="144655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TW" altLang="en-US" sz="4400" b="1" dirty="0">
                <a:solidFill>
                  <a:srgbClr val="C00000"/>
                </a:solidFill>
                <a:latin typeface="+mj-ea"/>
                <a:ea typeface="+mj-ea"/>
              </a:rPr>
              <a:t>彈性學習時間</a:t>
            </a:r>
            <a:r>
              <a:rPr lang="zh-TW" altLang="en-US" sz="4400" b="1" dirty="0" smtClean="0">
                <a:solidFill>
                  <a:srgbClr val="C00000"/>
                </a:solidFill>
                <a:latin typeface="+mj-ea"/>
                <a:ea typeface="+mj-ea"/>
              </a:rPr>
              <a:t>之</a:t>
            </a:r>
            <a:endParaRPr lang="en-US" altLang="zh-TW" sz="4400" b="1" dirty="0" smtClean="0">
              <a:solidFill>
                <a:srgbClr val="C00000"/>
              </a:solidFill>
              <a:latin typeface="+mj-ea"/>
              <a:ea typeface="+mj-ea"/>
            </a:endParaRPr>
          </a:p>
          <a:p>
            <a:pPr algn="ctr"/>
            <a:r>
              <a:rPr lang="zh-TW" altLang="en-US" sz="4400" b="1" dirty="0" smtClean="0">
                <a:solidFill>
                  <a:srgbClr val="C00000"/>
                </a:solidFill>
                <a:latin typeface="+mj-ea"/>
                <a:ea typeface="+mj-ea"/>
              </a:rPr>
              <a:t>                       學生</a:t>
            </a:r>
            <a:r>
              <a:rPr lang="zh-TW" altLang="en-US" sz="4400" b="1" dirty="0">
                <a:solidFill>
                  <a:srgbClr val="C00000"/>
                </a:solidFill>
                <a:latin typeface="+mj-ea"/>
                <a:ea typeface="+mj-ea"/>
              </a:rPr>
              <a:t>自主</a:t>
            </a:r>
            <a:r>
              <a:rPr lang="zh-TW" altLang="en-US" sz="4400" b="1" dirty="0" smtClean="0">
                <a:solidFill>
                  <a:srgbClr val="C00000"/>
                </a:solidFill>
                <a:latin typeface="+mj-ea"/>
                <a:ea typeface="+mj-ea"/>
              </a:rPr>
              <a:t>學習</a:t>
            </a:r>
            <a:r>
              <a:rPr lang="zh-TW" altLang="en-US" sz="4400" b="1" dirty="0" smtClean="0">
                <a:solidFill>
                  <a:srgbClr val="C00000"/>
                </a:solidFill>
                <a:latin typeface="+mj-ea"/>
                <a:ea typeface="+mj-ea"/>
              </a:rPr>
              <a:t>的</a:t>
            </a:r>
            <a:r>
              <a:rPr lang="zh-TW" altLang="en-US" sz="4400" b="1" dirty="0">
                <a:solidFill>
                  <a:srgbClr val="C00000"/>
                </a:solidFill>
                <a:latin typeface="+mj-ea"/>
                <a:ea typeface="+mj-ea"/>
              </a:rPr>
              <a:t>規劃與實踐</a:t>
            </a:r>
            <a:endParaRPr lang="zh-CN" altLang="en-US" sz="4400" b="1" dirty="0">
              <a:solidFill>
                <a:srgbClr val="C00000"/>
              </a:solidFill>
              <a:latin typeface="+mj-ea"/>
              <a:ea typeface="+mj-ea"/>
            </a:endParaRPr>
          </a:p>
        </p:txBody>
      </p:sp>
      <p:grpSp>
        <p:nvGrpSpPr>
          <p:cNvPr id="34" name="组合 33"/>
          <p:cNvGrpSpPr/>
          <p:nvPr/>
        </p:nvGrpSpPr>
        <p:grpSpPr>
          <a:xfrm>
            <a:off x="4062982" y="1457805"/>
            <a:ext cx="4366286" cy="1196906"/>
            <a:chOff x="5610225" y="1750229"/>
            <a:chExt cx="4367423" cy="1197218"/>
          </a:xfrm>
        </p:grpSpPr>
        <p:grpSp>
          <p:nvGrpSpPr>
            <p:cNvPr id="5" name="组合 4"/>
            <p:cNvGrpSpPr/>
            <p:nvPr/>
          </p:nvGrpSpPr>
          <p:grpSpPr>
            <a:xfrm>
              <a:off x="5610225" y="1750229"/>
              <a:ext cx="4027419" cy="1197218"/>
              <a:chOff x="34279" y="2179064"/>
              <a:chExt cx="5265671" cy="1565311"/>
            </a:xfrm>
          </p:grpSpPr>
          <p:sp>
            <p:nvSpPr>
              <p:cNvPr id="3" name="文本框 2"/>
              <p:cNvSpPr txBox="1"/>
              <p:nvPr/>
            </p:nvSpPr>
            <p:spPr>
              <a:xfrm>
                <a:off x="1710659" y="2464729"/>
                <a:ext cx="3589291" cy="1279646"/>
              </a:xfrm>
              <a:prstGeom prst="rect">
                <a:avLst/>
              </a:prstGeom>
            </p:spPr>
            <p:txBody>
              <a:bodyPr wrap="square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>
                <a:defPPr>
                  <a:defRPr lang="zh-CN"/>
                </a:defPPr>
                <a:lvl1pPr algn="just">
                  <a:lnSpc>
                    <a:spcPct val="120000"/>
                  </a:lnSpc>
                  <a:defRPr sz="2400" b="1">
                    <a:solidFill>
                      <a:srgbClr val="1C75BC"/>
                    </a:solidFill>
                    <a:latin typeface="迷你简准圆" panose="03000509000000000000" pitchFamily="65" charset="-122"/>
                    <a:ea typeface="迷你简准圆" panose="03000509000000000000" pitchFamily="65" charset="-122"/>
                  </a:defRPr>
                </a:lvl1pPr>
              </a:lstStyle>
              <a:p>
                <a:pPr algn="l"/>
                <a:r>
                  <a:rPr lang="zh-TW" altLang="en-US" sz="2399" dirty="0">
                    <a:latin typeface="Arial Black" panose="020B0A04020102020204" pitchFamily="34" charset="0"/>
                    <a:ea typeface="+mj-ea"/>
                  </a:rPr>
                  <a:t>理念的溝通</a:t>
                </a:r>
                <a:endParaRPr lang="zh-CN" altLang="en-US" sz="2399" dirty="0">
                  <a:latin typeface="Arial Black" panose="020B0A04020102020204" pitchFamily="34" charset="0"/>
                  <a:ea typeface="+mj-ea"/>
                </a:endParaRPr>
              </a:p>
              <a:p>
                <a:pPr algn="l"/>
                <a:endParaRPr lang="zh-CN" altLang="en-US" sz="2399" dirty="0">
                  <a:latin typeface="Arial Black" panose="020B0A04020102020204" pitchFamily="34" charset="0"/>
                  <a:ea typeface="+mj-ea"/>
                </a:endParaRPr>
              </a:p>
            </p:txBody>
          </p:sp>
          <p:sp>
            <p:nvSpPr>
              <p:cNvPr id="12" name="文本框 11"/>
              <p:cNvSpPr txBox="1"/>
              <p:nvPr/>
            </p:nvSpPr>
            <p:spPr>
              <a:xfrm>
                <a:off x="34279" y="2179064"/>
                <a:ext cx="1323315" cy="1183210"/>
              </a:xfrm>
              <a:prstGeom prst="rect">
                <a:avLst/>
              </a:prstGeom>
            </p:spPr>
            <p:txBody>
              <a:bodyPr wrap="square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>
                <a:defPPr>
                  <a:defRPr lang="zh-CN"/>
                </a:defPPr>
                <a:lvl1pPr algn="just">
                  <a:lnSpc>
                    <a:spcPct val="120000"/>
                  </a:lnSpc>
                  <a:defRPr sz="2400" b="1">
                    <a:solidFill>
                      <a:srgbClr val="1C75BC"/>
                    </a:solidFill>
                    <a:latin typeface="迷你简准圆" panose="03000509000000000000" pitchFamily="65" charset="-122"/>
                    <a:ea typeface="迷你简准圆" panose="03000509000000000000" pitchFamily="65" charset="-122"/>
                  </a:defRPr>
                </a:lvl1pPr>
              </a:lstStyle>
              <a:p>
                <a:pPr algn="r"/>
                <a:r>
                  <a:rPr lang="en-US" altLang="zh-CN" sz="4399" dirty="0">
                    <a:latin typeface="Arial Black" panose="020B0A04020102020204" pitchFamily="34" charset="0"/>
                    <a:ea typeface="+mj-ea"/>
                  </a:rPr>
                  <a:t>01.</a:t>
                </a:r>
                <a:endParaRPr lang="zh-CN" altLang="en-US" sz="4399" dirty="0">
                  <a:latin typeface="Arial Black" panose="020B0A04020102020204" pitchFamily="34" charset="0"/>
                  <a:ea typeface="+mj-ea"/>
                </a:endParaRPr>
              </a:p>
            </p:txBody>
          </p:sp>
        </p:grpSp>
        <p:sp>
          <p:nvSpPr>
            <p:cNvPr id="11" name="任意多边形 10"/>
            <p:cNvSpPr/>
            <p:nvPr/>
          </p:nvSpPr>
          <p:spPr>
            <a:xfrm>
              <a:off x="5682778" y="1941072"/>
              <a:ext cx="4294870" cy="578221"/>
            </a:xfrm>
            <a:custGeom>
              <a:avLst/>
              <a:gdLst>
                <a:gd name="connsiteX0" fmla="*/ 128954 w 6722970"/>
                <a:gd name="connsiteY0" fmla="*/ 13620 h 837912"/>
                <a:gd name="connsiteX1" fmla="*/ 820616 w 6722970"/>
                <a:gd name="connsiteY1" fmla="*/ 1897 h 837912"/>
                <a:gd name="connsiteX2" fmla="*/ 2121877 w 6722970"/>
                <a:gd name="connsiteY2" fmla="*/ 48789 h 837912"/>
                <a:gd name="connsiteX3" fmla="*/ 3692769 w 6722970"/>
                <a:gd name="connsiteY3" fmla="*/ 13620 h 837912"/>
                <a:gd name="connsiteX4" fmla="*/ 4794739 w 6722970"/>
                <a:gd name="connsiteY4" fmla="*/ 25343 h 837912"/>
                <a:gd name="connsiteX5" fmla="*/ 6260123 w 6722970"/>
                <a:gd name="connsiteY5" fmla="*/ 25343 h 837912"/>
                <a:gd name="connsiteX6" fmla="*/ 6658708 w 6722970"/>
                <a:gd name="connsiteY6" fmla="*/ 60512 h 837912"/>
                <a:gd name="connsiteX7" fmla="*/ 6717323 w 6722970"/>
                <a:gd name="connsiteY7" fmla="*/ 423928 h 837912"/>
                <a:gd name="connsiteX8" fmla="*/ 6682154 w 6722970"/>
                <a:gd name="connsiteY8" fmla="*/ 775620 h 837912"/>
                <a:gd name="connsiteX9" fmla="*/ 6377354 w 6722970"/>
                <a:gd name="connsiteY9" fmla="*/ 787343 h 837912"/>
                <a:gd name="connsiteX10" fmla="*/ 5638800 w 6722970"/>
                <a:gd name="connsiteY10" fmla="*/ 822512 h 837912"/>
                <a:gd name="connsiteX11" fmla="*/ 4806462 w 6722970"/>
                <a:gd name="connsiteY11" fmla="*/ 810789 h 837912"/>
                <a:gd name="connsiteX12" fmla="*/ 3528646 w 6722970"/>
                <a:gd name="connsiteY12" fmla="*/ 810789 h 837912"/>
                <a:gd name="connsiteX13" fmla="*/ 2602523 w 6722970"/>
                <a:gd name="connsiteY13" fmla="*/ 799066 h 837912"/>
                <a:gd name="connsiteX14" fmla="*/ 1559169 w 6722970"/>
                <a:gd name="connsiteY14" fmla="*/ 822512 h 837912"/>
                <a:gd name="connsiteX15" fmla="*/ 269631 w 6722970"/>
                <a:gd name="connsiteY15" fmla="*/ 834235 h 837912"/>
                <a:gd name="connsiteX16" fmla="*/ 46893 w 6722970"/>
                <a:gd name="connsiteY16" fmla="*/ 822512 h 837912"/>
                <a:gd name="connsiteX17" fmla="*/ 11723 w 6722970"/>
                <a:gd name="connsiteY17" fmla="*/ 681835 h 837912"/>
                <a:gd name="connsiteX18" fmla="*/ 0 w 6722970"/>
                <a:gd name="connsiteY18" fmla="*/ 365312 h 837912"/>
                <a:gd name="connsiteX19" fmla="*/ 11723 w 6722970"/>
                <a:gd name="connsiteY19" fmla="*/ 83959 h 837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722970" h="837912">
                  <a:moveTo>
                    <a:pt x="128954" y="13620"/>
                  </a:moveTo>
                  <a:cubicBezTo>
                    <a:pt x="308708" y="4828"/>
                    <a:pt x="488462" y="-3964"/>
                    <a:pt x="820616" y="1897"/>
                  </a:cubicBezTo>
                  <a:cubicBezTo>
                    <a:pt x="1152770" y="7758"/>
                    <a:pt x="1643185" y="46835"/>
                    <a:pt x="2121877" y="48789"/>
                  </a:cubicBezTo>
                  <a:cubicBezTo>
                    <a:pt x="2600569" y="50743"/>
                    <a:pt x="3692769" y="13620"/>
                    <a:pt x="3692769" y="13620"/>
                  </a:cubicBezTo>
                  <a:lnTo>
                    <a:pt x="4794739" y="25343"/>
                  </a:lnTo>
                  <a:lnTo>
                    <a:pt x="6260123" y="25343"/>
                  </a:lnTo>
                  <a:cubicBezTo>
                    <a:pt x="6570785" y="31205"/>
                    <a:pt x="6582508" y="-5919"/>
                    <a:pt x="6658708" y="60512"/>
                  </a:cubicBezTo>
                  <a:cubicBezTo>
                    <a:pt x="6734908" y="126943"/>
                    <a:pt x="6713415" y="304743"/>
                    <a:pt x="6717323" y="423928"/>
                  </a:cubicBezTo>
                  <a:cubicBezTo>
                    <a:pt x="6721231" y="543113"/>
                    <a:pt x="6738815" y="715051"/>
                    <a:pt x="6682154" y="775620"/>
                  </a:cubicBezTo>
                  <a:cubicBezTo>
                    <a:pt x="6625493" y="836189"/>
                    <a:pt x="6377354" y="787343"/>
                    <a:pt x="6377354" y="787343"/>
                  </a:cubicBezTo>
                  <a:lnTo>
                    <a:pt x="5638800" y="822512"/>
                  </a:lnTo>
                  <a:lnTo>
                    <a:pt x="4806462" y="810789"/>
                  </a:lnTo>
                  <a:lnTo>
                    <a:pt x="3528646" y="810789"/>
                  </a:lnTo>
                  <a:cubicBezTo>
                    <a:pt x="3161323" y="808835"/>
                    <a:pt x="2930769" y="797112"/>
                    <a:pt x="2602523" y="799066"/>
                  </a:cubicBezTo>
                  <a:cubicBezTo>
                    <a:pt x="2274277" y="801020"/>
                    <a:pt x="1559169" y="822512"/>
                    <a:pt x="1559169" y="822512"/>
                  </a:cubicBezTo>
                  <a:lnTo>
                    <a:pt x="269631" y="834235"/>
                  </a:lnTo>
                  <a:cubicBezTo>
                    <a:pt x="17585" y="834235"/>
                    <a:pt x="89878" y="847912"/>
                    <a:pt x="46893" y="822512"/>
                  </a:cubicBezTo>
                  <a:cubicBezTo>
                    <a:pt x="3908" y="797112"/>
                    <a:pt x="19538" y="758035"/>
                    <a:pt x="11723" y="681835"/>
                  </a:cubicBezTo>
                  <a:cubicBezTo>
                    <a:pt x="3907" y="605635"/>
                    <a:pt x="0" y="464958"/>
                    <a:pt x="0" y="365312"/>
                  </a:cubicBezTo>
                  <a:cubicBezTo>
                    <a:pt x="0" y="265666"/>
                    <a:pt x="5861" y="174812"/>
                    <a:pt x="11723" y="83959"/>
                  </a:cubicBezTo>
                </a:path>
              </a:pathLst>
            </a:custGeom>
            <a:noFill/>
            <a:ln w="25400">
              <a:solidFill>
                <a:srgbClr val="1C75BC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 b="1">
                <a:latin typeface="Arial Black" panose="020B0A04020102020204" pitchFamily="34" charset="0"/>
                <a:ea typeface="+mj-ea"/>
              </a:endParaRPr>
            </a:p>
          </p:txBody>
        </p:sp>
      </p:grpSp>
      <p:pic>
        <p:nvPicPr>
          <p:cNvPr id="32" name="图片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776" y="2069196"/>
            <a:ext cx="3472206" cy="3277277"/>
          </a:xfrm>
          <a:prstGeom prst="rect">
            <a:avLst/>
          </a:prstGeom>
        </p:spPr>
      </p:pic>
      <p:grpSp>
        <p:nvGrpSpPr>
          <p:cNvPr id="35" name="组合 34"/>
          <p:cNvGrpSpPr/>
          <p:nvPr/>
        </p:nvGrpSpPr>
        <p:grpSpPr>
          <a:xfrm>
            <a:off x="4680640" y="2408725"/>
            <a:ext cx="4366286" cy="904735"/>
            <a:chOff x="5610225" y="1750227"/>
            <a:chExt cx="4367423" cy="904971"/>
          </a:xfrm>
        </p:grpSpPr>
        <p:grpSp>
          <p:nvGrpSpPr>
            <p:cNvPr id="36" name="组合 35"/>
            <p:cNvGrpSpPr/>
            <p:nvPr/>
          </p:nvGrpSpPr>
          <p:grpSpPr>
            <a:xfrm>
              <a:off x="5610225" y="1750227"/>
              <a:ext cx="4343663" cy="904971"/>
              <a:chOff x="34279" y="2179064"/>
              <a:chExt cx="5679145" cy="1183212"/>
            </a:xfrm>
          </p:grpSpPr>
          <p:sp>
            <p:nvSpPr>
              <p:cNvPr id="38" name="文本框 37"/>
              <p:cNvSpPr txBox="1"/>
              <p:nvPr/>
            </p:nvSpPr>
            <p:spPr>
              <a:xfrm>
                <a:off x="1760899" y="2474658"/>
                <a:ext cx="3952525" cy="700200"/>
              </a:xfrm>
              <a:prstGeom prst="rect">
                <a:avLst/>
              </a:prstGeom>
            </p:spPr>
            <p:txBody>
              <a:bodyPr wrap="square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>
                <a:defPPr>
                  <a:defRPr lang="zh-CN"/>
                </a:defPPr>
                <a:lvl1pPr algn="just">
                  <a:lnSpc>
                    <a:spcPct val="120000"/>
                  </a:lnSpc>
                  <a:defRPr sz="2400" b="1">
                    <a:solidFill>
                      <a:srgbClr val="1C75BC"/>
                    </a:solidFill>
                    <a:latin typeface="迷你简准圆" panose="03000509000000000000" pitchFamily="65" charset="-122"/>
                    <a:ea typeface="迷你简准圆" panose="03000509000000000000" pitchFamily="65" charset="-122"/>
                  </a:defRPr>
                </a:lvl1pPr>
              </a:lstStyle>
              <a:p>
                <a:pPr algn="l"/>
                <a:r>
                  <a:rPr lang="zh-TW" altLang="en-US" sz="2399" dirty="0">
                    <a:latin typeface="Arial Black" panose="020B0A04020102020204" pitchFamily="34" charset="0"/>
                    <a:ea typeface="+mj-ea"/>
                  </a:rPr>
                  <a:t>實務的規畫</a:t>
                </a:r>
                <a:endParaRPr lang="zh-CN" altLang="en-US" sz="2399" dirty="0">
                  <a:latin typeface="Arial Black" panose="020B0A04020102020204" pitchFamily="34" charset="0"/>
                  <a:ea typeface="+mj-ea"/>
                </a:endParaRPr>
              </a:p>
            </p:txBody>
          </p:sp>
          <p:sp>
            <p:nvSpPr>
              <p:cNvPr id="40" name="文本框 39"/>
              <p:cNvSpPr txBox="1"/>
              <p:nvPr/>
            </p:nvSpPr>
            <p:spPr>
              <a:xfrm>
                <a:off x="34279" y="2179064"/>
                <a:ext cx="1323315" cy="1183212"/>
              </a:xfrm>
              <a:prstGeom prst="rect">
                <a:avLst/>
              </a:prstGeom>
            </p:spPr>
            <p:txBody>
              <a:bodyPr wrap="square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>
                <a:defPPr>
                  <a:defRPr lang="zh-CN"/>
                </a:defPPr>
                <a:lvl1pPr algn="just">
                  <a:lnSpc>
                    <a:spcPct val="120000"/>
                  </a:lnSpc>
                  <a:defRPr sz="2400" b="1">
                    <a:solidFill>
                      <a:srgbClr val="1C75BC"/>
                    </a:solidFill>
                    <a:latin typeface="迷你简准圆" panose="03000509000000000000" pitchFamily="65" charset="-122"/>
                    <a:ea typeface="迷你简准圆" panose="03000509000000000000" pitchFamily="65" charset="-122"/>
                  </a:defRPr>
                </a:lvl1pPr>
              </a:lstStyle>
              <a:p>
                <a:pPr algn="r"/>
                <a:r>
                  <a:rPr lang="en-US" altLang="zh-CN" sz="4399" dirty="0">
                    <a:latin typeface="Arial Black" panose="020B0A04020102020204" pitchFamily="34" charset="0"/>
                    <a:ea typeface="+mj-ea"/>
                  </a:rPr>
                  <a:t>02.</a:t>
                </a:r>
                <a:endParaRPr lang="zh-CN" altLang="en-US" sz="4399" dirty="0">
                  <a:latin typeface="Arial Black" panose="020B0A04020102020204" pitchFamily="34" charset="0"/>
                  <a:ea typeface="+mj-ea"/>
                </a:endParaRPr>
              </a:p>
            </p:txBody>
          </p:sp>
        </p:grpSp>
        <p:sp>
          <p:nvSpPr>
            <p:cNvPr id="37" name="任意多边形 36"/>
            <p:cNvSpPr/>
            <p:nvPr/>
          </p:nvSpPr>
          <p:spPr>
            <a:xfrm>
              <a:off x="5682778" y="1941072"/>
              <a:ext cx="4294870" cy="578221"/>
            </a:xfrm>
            <a:custGeom>
              <a:avLst/>
              <a:gdLst>
                <a:gd name="connsiteX0" fmla="*/ 128954 w 6722970"/>
                <a:gd name="connsiteY0" fmla="*/ 13620 h 837912"/>
                <a:gd name="connsiteX1" fmla="*/ 820616 w 6722970"/>
                <a:gd name="connsiteY1" fmla="*/ 1897 h 837912"/>
                <a:gd name="connsiteX2" fmla="*/ 2121877 w 6722970"/>
                <a:gd name="connsiteY2" fmla="*/ 48789 h 837912"/>
                <a:gd name="connsiteX3" fmla="*/ 3692769 w 6722970"/>
                <a:gd name="connsiteY3" fmla="*/ 13620 h 837912"/>
                <a:gd name="connsiteX4" fmla="*/ 4794739 w 6722970"/>
                <a:gd name="connsiteY4" fmla="*/ 25343 h 837912"/>
                <a:gd name="connsiteX5" fmla="*/ 6260123 w 6722970"/>
                <a:gd name="connsiteY5" fmla="*/ 25343 h 837912"/>
                <a:gd name="connsiteX6" fmla="*/ 6658708 w 6722970"/>
                <a:gd name="connsiteY6" fmla="*/ 60512 h 837912"/>
                <a:gd name="connsiteX7" fmla="*/ 6717323 w 6722970"/>
                <a:gd name="connsiteY7" fmla="*/ 423928 h 837912"/>
                <a:gd name="connsiteX8" fmla="*/ 6682154 w 6722970"/>
                <a:gd name="connsiteY8" fmla="*/ 775620 h 837912"/>
                <a:gd name="connsiteX9" fmla="*/ 6377354 w 6722970"/>
                <a:gd name="connsiteY9" fmla="*/ 787343 h 837912"/>
                <a:gd name="connsiteX10" fmla="*/ 5638800 w 6722970"/>
                <a:gd name="connsiteY10" fmla="*/ 822512 h 837912"/>
                <a:gd name="connsiteX11" fmla="*/ 4806462 w 6722970"/>
                <a:gd name="connsiteY11" fmla="*/ 810789 h 837912"/>
                <a:gd name="connsiteX12" fmla="*/ 3528646 w 6722970"/>
                <a:gd name="connsiteY12" fmla="*/ 810789 h 837912"/>
                <a:gd name="connsiteX13" fmla="*/ 2602523 w 6722970"/>
                <a:gd name="connsiteY13" fmla="*/ 799066 h 837912"/>
                <a:gd name="connsiteX14" fmla="*/ 1559169 w 6722970"/>
                <a:gd name="connsiteY14" fmla="*/ 822512 h 837912"/>
                <a:gd name="connsiteX15" fmla="*/ 269631 w 6722970"/>
                <a:gd name="connsiteY15" fmla="*/ 834235 h 837912"/>
                <a:gd name="connsiteX16" fmla="*/ 46893 w 6722970"/>
                <a:gd name="connsiteY16" fmla="*/ 822512 h 837912"/>
                <a:gd name="connsiteX17" fmla="*/ 11723 w 6722970"/>
                <a:gd name="connsiteY17" fmla="*/ 681835 h 837912"/>
                <a:gd name="connsiteX18" fmla="*/ 0 w 6722970"/>
                <a:gd name="connsiteY18" fmla="*/ 365312 h 837912"/>
                <a:gd name="connsiteX19" fmla="*/ 11723 w 6722970"/>
                <a:gd name="connsiteY19" fmla="*/ 83959 h 837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722970" h="837912">
                  <a:moveTo>
                    <a:pt x="128954" y="13620"/>
                  </a:moveTo>
                  <a:cubicBezTo>
                    <a:pt x="308708" y="4828"/>
                    <a:pt x="488462" y="-3964"/>
                    <a:pt x="820616" y="1897"/>
                  </a:cubicBezTo>
                  <a:cubicBezTo>
                    <a:pt x="1152770" y="7758"/>
                    <a:pt x="1643185" y="46835"/>
                    <a:pt x="2121877" y="48789"/>
                  </a:cubicBezTo>
                  <a:cubicBezTo>
                    <a:pt x="2600569" y="50743"/>
                    <a:pt x="3692769" y="13620"/>
                    <a:pt x="3692769" y="13620"/>
                  </a:cubicBezTo>
                  <a:lnTo>
                    <a:pt x="4794739" y="25343"/>
                  </a:lnTo>
                  <a:lnTo>
                    <a:pt x="6260123" y="25343"/>
                  </a:lnTo>
                  <a:cubicBezTo>
                    <a:pt x="6570785" y="31205"/>
                    <a:pt x="6582508" y="-5919"/>
                    <a:pt x="6658708" y="60512"/>
                  </a:cubicBezTo>
                  <a:cubicBezTo>
                    <a:pt x="6734908" y="126943"/>
                    <a:pt x="6713415" y="304743"/>
                    <a:pt x="6717323" y="423928"/>
                  </a:cubicBezTo>
                  <a:cubicBezTo>
                    <a:pt x="6721231" y="543113"/>
                    <a:pt x="6738815" y="715051"/>
                    <a:pt x="6682154" y="775620"/>
                  </a:cubicBezTo>
                  <a:cubicBezTo>
                    <a:pt x="6625493" y="836189"/>
                    <a:pt x="6377354" y="787343"/>
                    <a:pt x="6377354" y="787343"/>
                  </a:cubicBezTo>
                  <a:lnTo>
                    <a:pt x="5638800" y="822512"/>
                  </a:lnTo>
                  <a:lnTo>
                    <a:pt x="4806462" y="810789"/>
                  </a:lnTo>
                  <a:lnTo>
                    <a:pt x="3528646" y="810789"/>
                  </a:lnTo>
                  <a:cubicBezTo>
                    <a:pt x="3161323" y="808835"/>
                    <a:pt x="2930769" y="797112"/>
                    <a:pt x="2602523" y="799066"/>
                  </a:cubicBezTo>
                  <a:cubicBezTo>
                    <a:pt x="2274277" y="801020"/>
                    <a:pt x="1559169" y="822512"/>
                    <a:pt x="1559169" y="822512"/>
                  </a:cubicBezTo>
                  <a:lnTo>
                    <a:pt x="269631" y="834235"/>
                  </a:lnTo>
                  <a:cubicBezTo>
                    <a:pt x="17585" y="834235"/>
                    <a:pt x="89878" y="847912"/>
                    <a:pt x="46893" y="822512"/>
                  </a:cubicBezTo>
                  <a:cubicBezTo>
                    <a:pt x="3908" y="797112"/>
                    <a:pt x="19538" y="758035"/>
                    <a:pt x="11723" y="681835"/>
                  </a:cubicBezTo>
                  <a:cubicBezTo>
                    <a:pt x="3907" y="605635"/>
                    <a:pt x="0" y="464958"/>
                    <a:pt x="0" y="365312"/>
                  </a:cubicBezTo>
                  <a:cubicBezTo>
                    <a:pt x="0" y="265666"/>
                    <a:pt x="5861" y="174812"/>
                    <a:pt x="11723" y="83959"/>
                  </a:cubicBezTo>
                </a:path>
              </a:pathLst>
            </a:custGeom>
            <a:noFill/>
            <a:ln w="25400">
              <a:solidFill>
                <a:srgbClr val="1C75BC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 b="1">
                <a:latin typeface="Arial Black" panose="020B0A04020102020204" pitchFamily="34" charset="0"/>
                <a:ea typeface="+mj-ea"/>
              </a:endParaRPr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5569574" y="3295154"/>
            <a:ext cx="4366286" cy="904735"/>
            <a:chOff x="5610225" y="1750226"/>
            <a:chExt cx="4367423" cy="904972"/>
          </a:xfrm>
        </p:grpSpPr>
        <p:grpSp>
          <p:nvGrpSpPr>
            <p:cNvPr id="42" name="组合 41"/>
            <p:cNvGrpSpPr/>
            <p:nvPr/>
          </p:nvGrpSpPr>
          <p:grpSpPr>
            <a:xfrm>
              <a:off x="5610225" y="1750226"/>
              <a:ext cx="4255670" cy="904972"/>
              <a:chOff x="34279" y="2179064"/>
              <a:chExt cx="5564099" cy="1183213"/>
            </a:xfrm>
          </p:grpSpPr>
          <p:sp>
            <p:nvSpPr>
              <p:cNvPr id="44" name="文本框 43"/>
              <p:cNvSpPr txBox="1"/>
              <p:nvPr/>
            </p:nvSpPr>
            <p:spPr>
              <a:xfrm>
                <a:off x="1850721" y="2464729"/>
                <a:ext cx="3747657" cy="700200"/>
              </a:xfrm>
              <a:prstGeom prst="rect">
                <a:avLst/>
              </a:prstGeom>
            </p:spPr>
            <p:txBody>
              <a:bodyPr wrap="square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>
                <a:defPPr>
                  <a:defRPr lang="zh-CN"/>
                </a:defPPr>
                <a:lvl1pPr algn="just">
                  <a:lnSpc>
                    <a:spcPct val="120000"/>
                  </a:lnSpc>
                  <a:defRPr sz="2400" b="1">
                    <a:solidFill>
                      <a:srgbClr val="1C75BC"/>
                    </a:solidFill>
                    <a:latin typeface="迷你简准圆" panose="03000509000000000000" pitchFamily="65" charset="-122"/>
                    <a:ea typeface="迷你简准圆" panose="03000509000000000000" pitchFamily="65" charset="-122"/>
                  </a:defRPr>
                </a:lvl1pPr>
              </a:lstStyle>
              <a:p>
                <a:pPr algn="l"/>
                <a:r>
                  <a:rPr lang="zh-TW" altLang="en-US" sz="2399" dirty="0">
                    <a:latin typeface="Arial Black" panose="020B0A04020102020204" pitchFamily="34" charset="0"/>
                    <a:ea typeface="+mj-ea"/>
                  </a:rPr>
                  <a:t>執行與呈現</a:t>
                </a:r>
                <a:endParaRPr lang="zh-CN" altLang="en-US" sz="2399" dirty="0">
                  <a:latin typeface="Arial Black" panose="020B0A04020102020204" pitchFamily="34" charset="0"/>
                  <a:ea typeface="+mj-ea"/>
                </a:endParaRPr>
              </a:p>
            </p:txBody>
          </p:sp>
          <p:sp>
            <p:nvSpPr>
              <p:cNvPr id="46" name="文本框 45"/>
              <p:cNvSpPr txBox="1"/>
              <p:nvPr/>
            </p:nvSpPr>
            <p:spPr>
              <a:xfrm>
                <a:off x="34279" y="2179064"/>
                <a:ext cx="1323316" cy="1183213"/>
              </a:xfrm>
              <a:prstGeom prst="rect">
                <a:avLst/>
              </a:prstGeom>
            </p:spPr>
            <p:txBody>
              <a:bodyPr wrap="square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>
                <a:defPPr>
                  <a:defRPr lang="zh-CN"/>
                </a:defPPr>
                <a:lvl1pPr algn="just">
                  <a:lnSpc>
                    <a:spcPct val="120000"/>
                  </a:lnSpc>
                  <a:defRPr sz="2400" b="1">
                    <a:solidFill>
                      <a:srgbClr val="1C75BC"/>
                    </a:solidFill>
                    <a:latin typeface="迷你简准圆" panose="03000509000000000000" pitchFamily="65" charset="-122"/>
                    <a:ea typeface="迷你简准圆" panose="03000509000000000000" pitchFamily="65" charset="-122"/>
                  </a:defRPr>
                </a:lvl1pPr>
              </a:lstStyle>
              <a:p>
                <a:pPr algn="r"/>
                <a:r>
                  <a:rPr lang="en-US" altLang="zh-CN" sz="4399" dirty="0">
                    <a:latin typeface="Arial Black" panose="020B0A04020102020204" pitchFamily="34" charset="0"/>
                    <a:ea typeface="+mj-ea"/>
                  </a:rPr>
                  <a:t>03.</a:t>
                </a:r>
                <a:endParaRPr lang="zh-CN" altLang="en-US" sz="4399" dirty="0">
                  <a:latin typeface="Arial Black" panose="020B0A04020102020204" pitchFamily="34" charset="0"/>
                  <a:ea typeface="+mj-ea"/>
                </a:endParaRPr>
              </a:p>
            </p:txBody>
          </p:sp>
        </p:grpSp>
        <p:sp>
          <p:nvSpPr>
            <p:cNvPr id="43" name="任意多边形 42"/>
            <p:cNvSpPr/>
            <p:nvPr/>
          </p:nvSpPr>
          <p:spPr>
            <a:xfrm>
              <a:off x="5682778" y="1941072"/>
              <a:ext cx="4294870" cy="578221"/>
            </a:xfrm>
            <a:custGeom>
              <a:avLst/>
              <a:gdLst>
                <a:gd name="connsiteX0" fmla="*/ 128954 w 6722970"/>
                <a:gd name="connsiteY0" fmla="*/ 13620 h 837912"/>
                <a:gd name="connsiteX1" fmla="*/ 820616 w 6722970"/>
                <a:gd name="connsiteY1" fmla="*/ 1897 h 837912"/>
                <a:gd name="connsiteX2" fmla="*/ 2121877 w 6722970"/>
                <a:gd name="connsiteY2" fmla="*/ 48789 h 837912"/>
                <a:gd name="connsiteX3" fmla="*/ 3692769 w 6722970"/>
                <a:gd name="connsiteY3" fmla="*/ 13620 h 837912"/>
                <a:gd name="connsiteX4" fmla="*/ 4794739 w 6722970"/>
                <a:gd name="connsiteY4" fmla="*/ 25343 h 837912"/>
                <a:gd name="connsiteX5" fmla="*/ 6260123 w 6722970"/>
                <a:gd name="connsiteY5" fmla="*/ 25343 h 837912"/>
                <a:gd name="connsiteX6" fmla="*/ 6658708 w 6722970"/>
                <a:gd name="connsiteY6" fmla="*/ 60512 h 837912"/>
                <a:gd name="connsiteX7" fmla="*/ 6717323 w 6722970"/>
                <a:gd name="connsiteY7" fmla="*/ 423928 h 837912"/>
                <a:gd name="connsiteX8" fmla="*/ 6682154 w 6722970"/>
                <a:gd name="connsiteY8" fmla="*/ 775620 h 837912"/>
                <a:gd name="connsiteX9" fmla="*/ 6377354 w 6722970"/>
                <a:gd name="connsiteY9" fmla="*/ 787343 h 837912"/>
                <a:gd name="connsiteX10" fmla="*/ 5638800 w 6722970"/>
                <a:gd name="connsiteY10" fmla="*/ 822512 h 837912"/>
                <a:gd name="connsiteX11" fmla="*/ 4806462 w 6722970"/>
                <a:gd name="connsiteY11" fmla="*/ 810789 h 837912"/>
                <a:gd name="connsiteX12" fmla="*/ 3528646 w 6722970"/>
                <a:gd name="connsiteY12" fmla="*/ 810789 h 837912"/>
                <a:gd name="connsiteX13" fmla="*/ 2602523 w 6722970"/>
                <a:gd name="connsiteY13" fmla="*/ 799066 h 837912"/>
                <a:gd name="connsiteX14" fmla="*/ 1559169 w 6722970"/>
                <a:gd name="connsiteY14" fmla="*/ 822512 h 837912"/>
                <a:gd name="connsiteX15" fmla="*/ 269631 w 6722970"/>
                <a:gd name="connsiteY15" fmla="*/ 834235 h 837912"/>
                <a:gd name="connsiteX16" fmla="*/ 46893 w 6722970"/>
                <a:gd name="connsiteY16" fmla="*/ 822512 h 837912"/>
                <a:gd name="connsiteX17" fmla="*/ 11723 w 6722970"/>
                <a:gd name="connsiteY17" fmla="*/ 681835 h 837912"/>
                <a:gd name="connsiteX18" fmla="*/ 0 w 6722970"/>
                <a:gd name="connsiteY18" fmla="*/ 365312 h 837912"/>
                <a:gd name="connsiteX19" fmla="*/ 11723 w 6722970"/>
                <a:gd name="connsiteY19" fmla="*/ 83959 h 837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722970" h="837912">
                  <a:moveTo>
                    <a:pt x="128954" y="13620"/>
                  </a:moveTo>
                  <a:cubicBezTo>
                    <a:pt x="308708" y="4828"/>
                    <a:pt x="488462" y="-3964"/>
                    <a:pt x="820616" y="1897"/>
                  </a:cubicBezTo>
                  <a:cubicBezTo>
                    <a:pt x="1152770" y="7758"/>
                    <a:pt x="1643185" y="46835"/>
                    <a:pt x="2121877" y="48789"/>
                  </a:cubicBezTo>
                  <a:cubicBezTo>
                    <a:pt x="2600569" y="50743"/>
                    <a:pt x="3692769" y="13620"/>
                    <a:pt x="3692769" y="13620"/>
                  </a:cubicBezTo>
                  <a:lnTo>
                    <a:pt x="4794739" y="25343"/>
                  </a:lnTo>
                  <a:lnTo>
                    <a:pt x="6260123" y="25343"/>
                  </a:lnTo>
                  <a:cubicBezTo>
                    <a:pt x="6570785" y="31205"/>
                    <a:pt x="6582508" y="-5919"/>
                    <a:pt x="6658708" y="60512"/>
                  </a:cubicBezTo>
                  <a:cubicBezTo>
                    <a:pt x="6734908" y="126943"/>
                    <a:pt x="6713415" y="304743"/>
                    <a:pt x="6717323" y="423928"/>
                  </a:cubicBezTo>
                  <a:cubicBezTo>
                    <a:pt x="6721231" y="543113"/>
                    <a:pt x="6738815" y="715051"/>
                    <a:pt x="6682154" y="775620"/>
                  </a:cubicBezTo>
                  <a:cubicBezTo>
                    <a:pt x="6625493" y="836189"/>
                    <a:pt x="6377354" y="787343"/>
                    <a:pt x="6377354" y="787343"/>
                  </a:cubicBezTo>
                  <a:lnTo>
                    <a:pt x="5638800" y="822512"/>
                  </a:lnTo>
                  <a:lnTo>
                    <a:pt x="4806462" y="810789"/>
                  </a:lnTo>
                  <a:lnTo>
                    <a:pt x="3528646" y="810789"/>
                  </a:lnTo>
                  <a:cubicBezTo>
                    <a:pt x="3161323" y="808835"/>
                    <a:pt x="2930769" y="797112"/>
                    <a:pt x="2602523" y="799066"/>
                  </a:cubicBezTo>
                  <a:cubicBezTo>
                    <a:pt x="2274277" y="801020"/>
                    <a:pt x="1559169" y="822512"/>
                    <a:pt x="1559169" y="822512"/>
                  </a:cubicBezTo>
                  <a:lnTo>
                    <a:pt x="269631" y="834235"/>
                  </a:lnTo>
                  <a:cubicBezTo>
                    <a:pt x="17585" y="834235"/>
                    <a:pt x="89878" y="847912"/>
                    <a:pt x="46893" y="822512"/>
                  </a:cubicBezTo>
                  <a:cubicBezTo>
                    <a:pt x="3908" y="797112"/>
                    <a:pt x="19538" y="758035"/>
                    <a:pt x="11723" y="681835"/>
                  </a:cubicBezTo>
                  <a:cubicBezTo>
                    <a:pt x="3907" y="605635"/>
                    <a:pt x="0" y="464958"/>
                    <a:pt x="0" y="365312"/>
                  </a:cubicBezTo>
                  <a:cubicBezTo>
                    <a:pt x="0" y="265666"/>
                    <a:pt x="5861" y="174812"/>
                    <a:pt x="11723" y="83959"/>
                  </a:cubicBezTo>
                </a:path>
              </a:pathLst>
            </a:custGeom>
            <a:noFill/>
            <a:ln w="25400">
              <a:solidFill>
                <a:srgbClr val="1C75BC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 b="1">
                <a:latin typeface="Arial Black" panose="020B0A04020102020204" pitchFamily="34" charset="0"/>
                <a:ea typeface="+mj-ea"/>
              </a:endParaRPr>
            </a:p>
          </p:txBody>
        </p:sp>
      </p:grpSp>
      <p:grpSp>
        <p:nvGrpSpPr>
          <p:cNvPr id="19" name="组合 40"/>
          <p:cNvGrpSpPr/>
          <p:nvPr/>
        </p:nvGrpSpPr>
        <p:grpSpPr>
          <a:xfrm>
            <a:off x="6208179" y="4209799"/>
            <a:ext cx="4366286" cy="904499"/>
            <a:chOff x="5610225" y="1750227"/>
            <a:chExt cx="4367423" cy="904735"/>
          </a:xfrm>
        </p:grpSpPr>
        <p:grpSp>
          <p:nvGrpSpPr>
            <p:cNvPr id="20" name="组合 41"/>
            <p:cNvGrpSpPr/>
            <p:nvPr/>
          </p:nvGrpSpPr>
          <p:grpSpPr>
            <a:xfrm>
              <a:off x="5610225" y="1750227"/>
              <a:ext cx="4255669" cy="904735"/>
              <a:chOff x="34279" y="2179064"/>
              <a:chExt cx="5564098" cy="1182903"/>
            </a:xfrm>
          </p:grpSpPr>
          <p:sp>
            <p:nvSpPr>
              <p:cNvPr id="22" name="文本框 43"/>
              <p:cNvSpPr txBox="1"/>
              <p:nvPr/>
            </p:nvSpPr>
            <p:spPr>
              <a:xfrm>
                <a:off x="1863101" y="2464729"/>
                <a:ext cx="3735276" cy="658439"/>
              </a:xfrm>
              <a:prstGeom prst="rect">
                <a:avLst/>
              </a:prstGeom>
            </p:spPr>
            <p:txBody>
              <a:bodyPr wrap="square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>
                <a:defPPr>
                  <a:defRPr lang="zh-CN"/>
                </a:defPPr>
                <a:lvl1pPr algn="just">
                  <a:lnSpc>
                    <a:spcPct val="120000"/>
                  </a:lnSpc>
                  <a:defRPr sz="2400" b="1">
                    <a:solidFill>
                      <a:srgbClr val="1C75BC"/>
                    </a:solidFill>
                    <a:latin typeface="迷你简准圆" panose="03000509000000000000" pitchFamily="65" charset="-122"/>
                    <a:ea typeface="迷你简准圆" panose="03000509000000000000" pitchFamily="65" charset="-122"/>
                  </a:defRPr>
                </a:lvl1pPr>
              </a:lstStyle>
              <a:p>
                <a:pPr algn="l"/>
                <a:r>
                  <a:rPr lang="zh-TW" altLang="en-US" sz="2399" dirty="0">
                    <a:latin typeface="Arial Black" panose="020B0A04020102020204" pitchFamily="34" charset="0"/>
                    <a:ea typeface="+mj-ea"/>
                  </a:rPr>
                  <a:t>問卷結果報告</a:t>
                </a:r>
                <a:endParaRPr lang="zh-CN" altLang="en-US" sz="2399" dirty="0">
                  <a:latin typeface="Arial Black" panose="020B0A04020102020204" pitchFamily="34" charset="0"/>
                  <a:ea typeface="+mj-ea"/>
                </a:endParaRPr>
              </a:p>
            </p:txBody>
          </p:sp>
          <p:sp>
            <p:nvSpPr>
              <p:cNvPr id="23" name="文本框 45"/>
              <p:cNvSpPr txBox="1"/>
              <p:nvPr/>
            </p:nvSpPr>
            <p:spPr>
              <a:xfrm>
                <a:off x="34279" y="2179064"/>
                <a:ext cx="1323316" cy="1182903"/>
              </a:xfrm>
              <a:prstGeom prst="rect">
                <a:avLst/>
              </a:prstGeom>
            </p:spPr>
            <p:txBody>
              <a:bodyPr wrap="square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>
                <a:defPPr>
                  <a:defRPr lang="zh-CN"/>
                </a:defPPr>
                <a:lvl1pPr algn="just">
                  <a:lnSpc>
                    <a:spcPct val="120000"/>
                  </a:lnSpc>
                  <a:defRPr sz="2400" b="1">
                    <a:solidFill>
                      <a:srgbClr val="1C75BC"/>
                    </a:solidFill>
                    <a:latin typeface="迷你简准圆" panose="03000509000000000000" pitchFamily="65" charset="-122"/>
                    <a:ea typeface="迷你简准圆" panose="03000509000000000000" pitchFamily="65" charset="-122"/>
                  </a:defRPr>
                </a:lvl1pPr>
              </a:lstStyle>
              <a:p>
                <a:pPr algn="r"/>
                <a:r>
                  <a:rPr lang="en-US" altLang="zh-CN" sz="4399" dirty="0">
                    <a:latin typeface="Arial Black" panose="020B0A04020102020204" pitchFamily="34" charset="0"/>
                    <a:ea typeface="+mj-ea"/>
                  </a:rPr>
                  <a:t>0</a:t>
                </a:r>
                <a:r>
                  <a:rPr lang="en-US" altLang="zh-TW" sz="4399" dirty="0">
                    <a:latin typeface="Arial Black" panose="020B0A04020102020204" pitchFamily="34" charset="0"/>
                    <a:ea typeface="+mj-ea"/>
                  </a:rPr>
                  <a:t>4</a:t>
                </a:r>
                <a:r>
                  <a:rPr lang="en-US" altLang="zh-CN" sz="4399" dirty="0">
                    <a:latin typeface="Arial Black" panose="020B0A04020102020204" pitchFamily="34" charset="0"/>
                    <a:ea typeface="+mj-ea"/>
                  </a:rPr>
                  <a:t>.</a:t>
                </a:r>
                <a:endParaRPr lang="zh-CN" altLang="en-US" sz="4399" dirty="0">
                  <a:latin typeface="Arial Black" panose="020B0A04020102020204" pitchFamily="34" charset="0"/>
                  <a:ea typeface="+mj-ea"/>
                </a:endParaRPr>
              </a:p>
            </p:txBody>
          </p:sp>
        </p:grpSp>
        <p:sp>
          <p:nvSpPr>
            <p:cNvPr id="21" name="任意多边形 42"/>
            <p:cNvSpPr/>
            <p:nvPr/>
          </p:nvSpPr>
          <p:spPr>
            <a:xfrm>
              <a:off x="5682778" y="1941072"/>
              <a:ext cx="4294870" cy="578221"/>
            </a:xfrm>
            <a:custGeom>
              <a:avLst/>
              <a:gdLst>
                <a:gd name="connsiteX0" fmla="*/ 128954 w 6722970"/>
                <a:gd name="connsiteY0" fmla="*/ 13620 h 837912"/>
                <a:gd name="connsiteX1" fmla="*/ 820616 w 6722970"/>
                <a:gd name="connsiteY1" fmla="*/ 1897 h 837912"/>
                <a:gd name="connsiteX2" fmla="*/ 2121877 w 6722970"/>
                <a:gd name="connsiteY2" fmla="*/ 48789 h 837912"/>
                <a:gd name="connsiteX3" fmla="*/ 3692769 w 6722970"/>
                <a:gd name="connsiteY3" fmla="*/ 13620 h 837912"/>
                <a:gd name="connsiteX4" fmla="*/ 4794739 w 6722970"/>
                <a:gd name="connsiteY4" fmla="*/ 25343 h 837912"/>
                <a:gd name="connsiteX5" fmla="*/ 6260123 w 6722970"/>
                <a:gd name="connsiteY5" fmla="*/ 25343 h 837912"/>
                <a:gd name="connsiteX6" fmla="*/ 6658708 w 6722970"/>
                <a:gd name="connsiteY6" fmla="*/ 60512 h 837912"/>
                <a:gd name="connsiteX7" fmla="*/ 6717323 w 6722970"/>
                <a:gd name="connsiteY7" fmla="*/ 423928 h 837912"/>
                <a:gd name="connsiteX8" fmla="*/ 6682154 w 6722970"/>
                <a:gd name="connsiteY8" fmla="*/ 775620 h 837912"/>
                <a:gd name="connsiteX9" fmla="*/ 6377354 w 6722970"/>
                <a:gd name="connsiteY9" fmla="*/ 787343 h 837912"/>
                <a:gd name="connsiteX10" fmla="*/ 5638800 w 6722970"/>
                <a:gd name="connsiteY10" fmla="*/ 822512 h 837912"/>
                <a:gd name="connsiteX11" fmla="*/ 4806462 w 6722970"/>
                <a:gd name="connsiteY11" fmla="*/ 810789 h 837912"/>
                <a:gd name="connsiteX12" fmla="*/ 3528646 w 6722970"/>
                <a:gd name="connsiteY12" fmla="*/ 810789 h 837912"/>
                <a:gd name="connsiteX13" fmla="*/ 2602523 w 6722970"/>
                <a:gd name="connsiteY13" fmla="*/ 799066 h 837912"/>
                <a:gd name="connsiteX14" fmla="*/ 1559169 w 6722970"/>
                <a:gd name="connsiteY14" fmla="*/ 822512 h 837912"/>
                <a:gd name="connsiteX15" fmla="*/ 269631 w 6722970"/>
                <a:gd name="connsiteY15" fmla="*/ 834235 h 837912"/>
                <a:gd name="connsiteX16" fmla="*/ 46893 w 6722970"/>
                <a:gd name="connsiteY16" fmla="*/ 822512 h 837912"/>
                <a:gd name="connsiteX17" fmla="*/ 11723 w 6722970"/>
                <a:gd name="connsiteY17" fmla="*/ 681835 h 837912"/>
                <a:gd name="connsiteX18" fmla="*/ 0 w 6722970"/>
                <a:gd name="connsiteY18" fmla="*/ 365312 h 837912"/>
                <a:gd name="connsiteX19" fmla="*/ 11723 w 6722970"/>
                <a:gd name="connsiteY19" fmla="*/ 83959 h 837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722970" h="837912">
                  <a:moveTo>
                    <a:pt x="128954" y="13620"/>
                  </a:moveTo>
                  <a:cubicBezTo>
                    <a:pt x="308708" y="4828"/>
                    <a:pt x="488462" y="-3964"/>
                    <a:pt x="820616" y="1897"/>
                  </a:cubicBezTo>
                  <a:cubicBezTo>
                    <a:pt x="1152770" y="7758"/>
                    <a:pt x="1643185" y="46835"/>
                    <a:pt x="2121877" y="48789"/>
                  </a:cubicBezTo>
                  <a:cubicBezTo>
                    <a:pt x="2600569" y="50743"/>
                    <a:pt x="3692769" y="13620"/>
                    <a:pt x="3692769" y="13620"/>
                  </a:cubicBezTo>
                  <a:lnTo>
                    <a:pt x="4794739" y="25343"/>
                  </a:lnTo>
                  <a:lnTo>
                    <a:pt x="6260123" y="25343"/>
                  </a:lnTo>
                  <a:cubicBezTo>
                    <a:pt x="6570785" y="31205"/>
                    <a:pt x="6582508" y="-5919"/>
                    <a:pt x="6658708" y="60512"/>
                  </a:cubicBezTo>
                  <a:cubicBezTo>
                    <a:pt x="6734908" y="126943"/>
                    <a:pt x="6713415" y="304743"/>
                    <a:pt x="6717323" y="423928"/>
                  </a:cubicBezTo>
                  <a:cubicBezTo>
                    <a:pt x="6721231" y="543113"/>
                    <a:pt x="6738815" y="715051"/>
                    <a:pt x="6682154" y="775620"/>
                  </a:cubicBezTo>
                  <a:cubicBezTo>
                    <a:pt x="6625493" y="836189"/>
                    <a:pt x="6377354" y="787343"/>
                    <a:pt x="6377354" y="787343"/>
                  </a:cubicBezTo>
                  <a:lnTo>
                    <a:pt x="5638800" y="822512"/>
                  </a:lnTo>
                  <a:lnTo>
                    <a:pt x="4806462" y="810789"/>
                  </a:lnTo>
                  <a:lnTo>
                    <a:pt x="3528646" y="810789"/>
                  </a:lnTo>
                  <a:cubicBezTo>
                    <a:pt x="3161323" y="808835"/>
                    <a:pt x="2930769" y="797112"/>
                    <a:pt x="2602523" y="799066"/>
                  </a:cubicBezTo>
                  <a:cubicBezTo>
                    <a:pt x="2274277" y="801020"/>
                    <a:pt x="1559169" y="822512"/>
                    <a:pt x="1559169" y="822512"/>
                  </a:cubicBezTo>
                  <a:lnTo>
                    <a:pt x="269631" y="834235"/>
                  </a:lnTo>
                  <a:cubicBezTo>
                    <a:pt x="17585" y="834235"/>
                    <a:pt x="89878" y="847912"/>
                    <a:pt x="46893" y="822512"/>
                  </a:cubicBezTo>
                  <a:cubicBezTo>
                    <a:pt x="3908" y="797112"/>
                    <a:pt x="19538" y="758035"/>
                    <a:pt x="11723" y="681835"/>
                  </a:cubicBezTo>
                  <a:cubicBezTo>
                    <a:pt x="3907" y="605635"/>
                    <a:pt x="0" y="464958"/>
                    <a:pt x="0" y="365312"/>
                  </a:cubicBezTo>
                  <a:cubicBezTo>
                    <a:pt x="0" y="265666"/>
                    <a:pt x="5861" y="174812"/>
                    <a:pt x="11723" y="83959"/>
                  </a:cubicBezTo>
                </a:path>
              </a:pathLst>
            </a:custGeom>
            <a:noFill/>
            <a:ln w="25400">
              <a:solidFill>
                <a:srgbClr val="1C75BC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 b="1">
                <a:latin typeface="Arial Black" panose="020B0A04020102020204" pitchFamily="34" charset="0"/>
                <a:ea typeface="+mj-ea"/>
              </a:endParaRPr>
            </a:p>
          </p:txBody>
        </p:sp>
      </p:grpSp>
      <p:grpSp>
        <p:nvGrpSpPr>
          <p:cNvPr id="24" name="组合 40"/>
          <p:cNvGrpSpPr/>
          <p:nvPr/>
        </p:nvGrpSpPr>
        <p:grpSpPr>
          <a:xfrm>
            <a:off x="7365064" y="5121748"/>
            <a:ext cx="4366286" cy="904499"/>
            <a:chOff x="5610225" y="1750227"/>
            <a:chExt cx="4367423" cy="904735"/>
          </a:xfrm>
        </p:grpSpPr>
        <p:grpSp>
          <p:nvGrpSpPr>
            <p:cNvPr id="25" name="组合 41"/>
            <p:cNvGrpSpPr/>
            <p:nvPr/>
          </p:nvGrpSpPr>
          <p:grpSpPr>
            <a:xfrm>
              <a:off x="5610225" y="1750227"/>
              <a:ext cx="4255670" cy="904735"/>
              <a:chOff x="34279" y="2179064"/>
              <a:chExt cx="5564099" cy="1182903"/>
            </a:xfrm>
          </p:grpSpPr>
          <p:sp>
            <p:nvSpPr>
              <p:cNvPr id="27" name="文本框 43"/>
              <p:cNvSpPr txBox="1"/>
              <p:nvPr/>
            </p:nvSpPr>
            <p:spPr>
              <a:xfrm>
                <a:off x="1347426" y="2464729"/>
                <a:ext cx="4250952" cy="700017"/>
              </a:xfrm>
              <a:prstGeom prst="rect">
                <a:avLst/>
              </a:prstGeom>
            </p:spPr>
            <p:txBody>
              <a:bodyPr wrap="square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>
                <a:defPPr>
                  <a:defRPr lang="zh-CN"/>
                </a:defPPr>
                <a:lvl1pPr algn="just">
                  <a:lnSpc>
                    <a:spcPct val="120000"/>
                  </a:lnSpc>
                  <a:defRPr sz="2400" b="1">
                    <a:solidFill>
                      <a:srgbClr val="1C75BC"/>
                    </a:solidFill>
                    <a:latin typeface="迷你简准圆" panose="03000509000000000000" pitchFamily="65" charset="-122"/>
                    <a:ea typeface="迷你简准圆" panose="03000509000000000000" pitchFamily="65" charset="-122"/>
                  </a:defRPr>
                </a:lvl1pPr>
              </a:lstStyle>
              <a:p>
                <a:pPr algn="l"/>
                <a:r>
                  <a:rPr lang="zh-TW" altLang="en-US" sz="2399" dirty="0">
                    <a:latin typeface="Arial Black" panose="020B0A04020102020204" pitchFamily="34" charset="0"/>
                    <a:ea typeface="+mj-ea"/>
                  </a:rPr>
                  <a:t>問題與討論</a:t>
                </a:r>
                <a:endParaRPr lang="zh-CN" altLang="en-US" sz="2399" dirty="0">
                  <a:latin typeface="Arial Black" panose="020B0A04020102020204" pitchFamily="34" charset="0"/>
                  <a:ea typeface="+mj-ea"/>
                </a:endParaRPr>
              </a:p>
            </p:txBody>
          </p:sp>
          <p:sp>
            <p:nvSpPr>
              <p:cNvPr id="28" name="文本框 45"/>
              <p:cNvSpPr txBox="1"/>
              <p:nvPr/>
            </p:nvSpPr>
            <p:spPr>
              <a:xfrm>
                <a:off x="34279" y="2179064"/>
                <a:ext cx="1323316" cy="1182903"/>
              </a:xfrm>
              <a:prstGeom prst="rect">
                <a:avLst/>
              </a:prstGeom>
            </p:spPr>
            <p:txBody>
              <a:bodyPr wrap="square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>
                <a:defPPr>
                  <a:defRPr lang="zh-CN"/>
                </a:defPPr>
                <a:lvl1pPr algn="just">
                  <a:lnSpc>
                    <a:spcPct val="120000"/>
                  </a:lnSpc>
                  <a:defRPr sz="2400" b="1">
                    <a:solidFill>
                      <a:srgbClr val="1C75BC"/>
                    </a:solidFill>
                    <a:latin typeface="迷你简准圆" panose="03000509000000000000" pitchFamily="65" charset="-122"/>
                    <a:ea typeface="迷你简准圆" panose="03000509000000000000" pitchFamily="65" charset="-122"/>
                  </a:defRPr>
                </a:lvl1pPr>
              </a:lstStyle>
              <a:p>
                <a:pPr algn="r"/>
                <a:r>
                  <a:rPr lang="en-US" altLang="zh-CN" sz="4399" dirty="0">
                    <a:latin typeface="Arial Black" panose="020B0A04020102020204" pitchFamily="34" charset="0"/>
                    <a:ea typeface="+mj-ea"/>
                  </a:rPr>
                  <a:t>0</a:t>
                </a:r>
                <a:r>
                  <a:rPr lang="en-US" altLang="zh-TW" sz="4399" dirty="0">
                    <a:latin typeface="Arial Black" panose="020B0A04020102020204" pitchFamily="34" charset="0"/>
                    <a:ea typeface="+mj-ea"/>
                  </a:rPr>
                  <a:t>5</a:t>
                </a:r>
                <a:r>
                  <a:rPr lang="en-US" altLang="zh-CN" sz="4399" dirty="0">
                    <a:latin typeface="Arial Black" panose="020B0A04020102020204" pitchFamily="34" charset="0"/>
                    <a:ea typeface="+mj-ea"/>
                  </a:rPr>
                  <a:t>.</a:t>
                </a:r>
                <a:endParaRPr lang="zh-CN" altLang="en-US" sz="4399" dirty="0">
                  <a:latin typeface="Arial Black" panose="020B0A04020102020204" pitchFamily="34" charset="0"/>
                  <a:ea typeface="+mj-ea"/>
                </a:endParaRPr>
              </a:p>
            </p:txBody>
          </p:sp>
        </p:grpSp>
        <p:sp>
          <p:nvSpPr>
            <p:cNvPr id="26" name="任意多边形 42"/>
            <p:cNvSpPr/>
            <p:nvPr/>
          </p:nvSpPr>
          <p:spPr>
            <a:xfrm>
              <a:off x="5682778" y="1941072"/>
              <a:ext cx="4294870" cy="578221"/>
            </a:xfrm>
            <a:custGeom>
              <a:avLst/>
              <a:gdLst>
                <a:gd name="connsiteX0" fmla="*/ 128954 w 6722970"/>
                <a:gd name="connsiteY0" fmla="*/ 13620 h 837912"/>
                <a:gd name="connsiteX1" fmla="*/ 820616 w 6722970"/>
                <a:gd name="connsiteY1" fmla="*/ 1897 h 837912"/>
                <a:gd name="connsiteX2" fmla="*/ 2121877 w 6722970"/>
                <a:gd name="connsiteY2" fmla="*/ 48789 h 837912"/>
                <a:gd name="connsiteX3" fmla="*/ 3692769 w 6722970"/>
                <a:gd name="connsiteY3" fmla="*/ 13620 h 837912"/>
                <a:gd name="connsiteX4" fmla="*/ 4794739 w 6722970"/>
                <a:gd name="connsiteY4" fmla="*/ 25343 h 837912"/>
                <a:gd name="connsiteX5" fmla="*/ 6260123 w 6722970"/>
                <a:gd name="connsiteY5" fmla="*/ 25343 h 837912"/>
                <a:gd name="connsiteX6" fmla="*/ 6658708 w 6722970"/>
                <a:gd name="connsiteY6" fmla="*/ 60512 h 837912"/>
                <a:gd name="connsiteX7" fmla="*/ 6717323 w 6722970"/>
                <a:gd name="connsiteY7" fmla="*/ 423928 h 837912"/>
                <a:gd name="connsiteX8" fmla="*/ 6682154 w 6722970"/>
                <a:gd name="connsiteY8" fmla="*/ 775620 h 837912"/>
                <a:gd name="connsiteX9" fmla="*/ 6377354 w 6722970"/>
                <a:gd name="connsiteY9" fmla="*/ 787343 h 837912"/>
                <a:gd name="connsiteX10" fmla="*/ 5638800 w 6722970"/>
                <a:gd name="connsiteY10" fmla="*/ 822512 h 837912"/>
                <a:gd name="connsiteX11" fmla="*/ 4806462 w 6722970"/>
                <a:gd name="connsiteY11" fmla="*/ 810789 h 837912"/>
                <a:gd name="connsiteX12" fmla="*/ 3528646 w 6722970"/>
                <a:gd name="connsiteY12" fmla="*/ 810789 h 837912"/>
                <a:gd name="connsiteX13" fmla="*/ 2602523 w 6722970"/>
                <a:gd name="connsiteY13" fmla="*/ 799066 h 837912"/>
                <a:gd name="connsiteX14" fmla="*/ 1559169 w 6722970"/>
                <a:gd name="connsiteY14" fmla="*/ 822512 h 837912"/>
                <a:gd name="connsiteX15" fmla="*/ 269631 w 6722970"/>
                <a:gd name="connsiteY15" fmla="*/ 834235 h 837912"/>
                <a:gd name="connsiteX16" fmla="*/ 46893 w 6722970"/>
                <a:gd name="connsiteY16" fmla="*/ 822512 h 837912"/>
                <a:gd name="connsiteX17" fmla="*/ 11723 w 6722970"/>
                <a:gd name="connsiteY17" fmla="*/ 681835 h 837912"/>
                <a:gd name="connsiteX18" fmla="*/ 0 w 6722970"/>
                <a:gd name="connsiteY18" fmla="*/ 365312 h 837912"/>
                <a:gd name="connsiteX19" fmla="*/ 11723 w 6722970"/>
                <a:gd name="connsiteY19" fmla="*/ 83959 h 837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722970" h="837912">
                  <a:moveTo>
                    <a:pt x="128954" y="13620"/>
                  </a:moveTo>
                  <a:cubicBezTo>
                    <a:pt x="308708" y="4828"/>
                    <a:pt x="488462" y="-3964"/>
                    <a:pt x="820616" y="1897"/>
                  </a:cubicBezTo>
                  <a:cubicBezTo>
                    <a:pt x="1152770" y="7758"/>
                    <a:pt x="1643185" y="46835"/>
                    <a:pt x="2121877" y="48789"/>
                  </a:cubicBezTo>
                  <a:cubicBezTo>
                    <a:pt x="2600569" y="50743"/>
                    <a:pt x="3692769" y="13620"/>
                    <a:pt x="3692769" y="13620"/>
                  </a:cubicBezTo>
                  <a:lnTo>
                    <a:pt x="4794739" y="25343"/>
                  </a:lnTo>
                  <a:lnTo>
                    <a:pt x="6260123" y="25343"/>
                  </a:lnTo>
                  <a:cubicBezTo>
                    <a:pt x="6570785" y="31205"/>
                    <a:pt x="6582508" y="-5919"/>
                    <a:pt x="6658708" y="60512"/>
                  </a:cubicBezTo>
                  <a:cubicBezTo>
                    <a:pt x="6734908" y="126943"/>
                    <a:pt x="6713415" y="304743"/>
                    <a:pt x="6717323" y="423928"/>
                  </a:cubicBezTo>
                  <a:cubicBezTo>
                    <a:pt x="6721231" y="543113"/>
                    <a:pt x="6738815" y="715051"/>
                    <a:pt x="6682154" y="775620"/>
                  </a:cubicBezTo>
                  <a:cubicBezTo>
                    <a:pt x="6625493" y="836189"/>
                    <a:pt x="6377354" y="787343"/>
                    <a:pt x="6377354" y="787343"/>
                  </a:cubicBezTo>
                  <a:lnTo>
                    <a:pt x="5638800" y="822512"/>
                  </a:lnTo>
                  <a:lnTo>
                    <a:pt x="4806462" y="810789"/>
                  </a:lnTo>
                  <a:lnTo>
                    <a:pt x="3528646" y="810789"/>
                  </a:lnTo>
                  <a:cubicBezTo>
                    <a:pt x="3161323" y="808835"/>
                    <a:pt x="2930769" y="797112"/>
                    <a:pt x="2602523" y="799066"/>
                  </a:cubicBezTo>
                  <a:cubicBezTo>
                    <a:pt x="2274277" y="801020"/>
                    <a:pt x="1559169" y="822512"/>
                    <a:pt x="1559169" y="822512"/>
                  </a:cubicBezTo>
                  <a:lnTo>
                    <a:pt x="269631" y="834235"/>
                  </a:lnTo>
                  <a:cubicBezTo>
                    <a:pt x="17585" y="834235"/>
                    <a:pt x="89878" y="847912"/>
                    <a:pt x="46893" y="822512"/>
                  </a:cubicBezTo>
                  <a:cubicBezTo>
                    <a:pt x="3908" y="797112"/>
                    <a:pt x="19538" y="758035"/>
                    <a:pt x="11723" y="681835"/>
                  </a:cubicBezTo>
                  <a:cubicBezTo>
                    <a:pt x="3907" y="605635"/>
                    <a:pt x="0" y="464958"/>
                    <a:pt x="0" y="365312"/>
                  </a:cubicBezTo>
                  <a:cubicBezTo>
                    <a:pt x="0" y="265666"/>
                    <a:pt x="5861" y="174812"/>
                    <a:pt x="11723" y="83959"/>
                  </a:cubicBezTo>
                </a:path>
              </a:pathLst>
            </a:custGeom>
            <a:noFill/>
            <a:ln w="25400">
              <a:solidFill>
                <a:srgbClr val="1C75BC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 b="1">
                <a:latin typeface="Arial Black" panose="020B0A04020102020204" pitchFamily="34" charset="0"/>
                <a:ea typeface="+mj-ea"/>
              </a:endParaRPr>
            </a:p>
          </p:txBody>
        </p:sp>
      </p:grpSp>
      <p:pic>
        <p:nvPicPr>
          <p:cNvPr id="29" name="圖片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61698" y="116632"/>
            <a:ext cx="1501899" cy="1040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294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50"/>
                            </p:stCondLst>
                            <p:childTnLst>
                              <p:par>
                                <p:cTn id="17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750"/>
                            </p:stCondLst>
                            <p:childTnLst>
                              <p:par>
                                <p:cTn id="32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250"/>
                            </p:stCondLst>
                            <p:childTnLst>
                              <p:par>
                                <p:cTn id="37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15627" y="908720"/>
            <a:ext cx="3876975" cy="8307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zh-TW" sz="4799" b="1" dirty="0">
                <a:solidFill>
                  <a:srgbClr val="002060"/>
                </a:solidFill>
                <a:latin typeface="+mj-ea"/>
                <a:ea typeface="+mj-ea"/>
              </a:rPr>
              <a:t>低噪音自習</a:t>
            </a:r>
            <a:r>
              <a:rPr lang="zh-TW" altLang="zh-TW" sz="4799" b="1" dirty="0">
                <a:solidFill>
                  <a:srgbClr val="002060"/>
                </a:solidFill>
                <a:latin typeface="+mj-ea"/>
                <a:ea typeface="+mj-ea"/>
                <a:cs typeface="Times New Roman" panose="02020603050405020304" pitchFamily="18" charset="0"/>
              </a:rPr>
              <a:t>區</a:t>
            </a:r>
            <a:endParaRPr lang="zh-TW" altLang="en-US" sz="4799" b="1" dirty="0">
              <a:solidFill>
                <a:srgbClr val="002060"/>
              </a:solidFill>
              <a:latin typeface="+mj-ea"/>
              <a:ea typeface="+mj-ea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0036" y="-243408"/>
            <a:ext cx="8828518" cy="66213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017" y="5733256"/>
            <a:ext cx="1501899" cy="1040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130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6140" y="404664"/>
            <a:ext cx="8193731" cy="6145298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5" name="矩形 4"/>
          <p:cNvSpPr/>
          <p:nvPr/>
        </p:nvSpPr>
        <p:spPr>
          <a:xfrm>
            <a:off x="117748" y="1268760"/>
            <a:ext cx="3261582" cy="8307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zh-TW" sz="4799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小組討論區</a:t>
            </a:r>
            <a:endParaRPr lang="zh-TW" altLang="en-US" sz="4799" b="1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017" y="5733256"/>
            <a:ext cx="1501899" cy="1040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883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621804" y="685591"/>
            <a:ext cx="3261582" cy="8307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zh-TW" sz="4799" b="1" dirty="0">
                <a:solidFill>
                  <a:srgbClr val="002060"/>
                </a:solidFill>
              </a:rPr>
              <a:t>電腦上線區</a:t>
            </a:r>
            <a:endParaRPr lang="zh-TW" altLang="en-US" sz="4799" b="1" dirty="0">
              <a:solidFill>
                <a:srgbClr val="002060"/>
              </a:solidFill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252" y="685591"/>
            <a:ext cx="7200800" cy="5938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17" y="2044190"/>
            <a:ext cx="4416490" cy="331236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017" y="5733256"/>
            <a:ext cx="1501899" cy="1040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127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624327" y="933927"/>
            <a:ext cx="3261582" cy="8307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zh-TW" sz="4799" b="1" dirty="0">
                <a:solidFill>
                  <a:srgbClr val="002060"/>
                </a:solidFill>
              </a:rPr>
              <a:t>小組操作區</a:t>
            </a:r>
            <a:endParaRPr lang="zh-TW" altLang="en-US" sz="4799" b="1" dirty="0">
              <a:solidFill>
                <a:srgbClr val="002060"/>
              </a:solidFill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0236" y="933927"/>
            <a:ext cx="7524634" cy="564347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0" t="15484" r="24571" b="20000"/>
          <a:stretch/>
        </p:blipFill>
        <p:spPr>
          <a:xfrm>
            <a:off x="0" y="2204864"/>
            <a:ext cx="5040560" cy="375985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99253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xmlns="" id="{7B1F119C-2203-994C-AE09-A97875BE86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5243559"/>
              </p:ext>
            </p:extLst>
          </p:nvPr>
        </p:nvGraphicFramePr>
        <p:xfrm>
          <a:off x="189756" y="1268760"/>
          <a:ext cx="11803197" cy="5378827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{5DA37D80-6434-44D0-A028-1B22A696006F}</a:tableStyleId>
              </a:tblPr>
              <a:tblGrid>
                <a:gridCol w="356131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24188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12385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3200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1.</a:t>
                      </a:r>
                      <a:r>
                        <a:rPr lang="zh-TW" sz="3200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專業知能精進</a:t>
                      </a:r>
                      <a:endParaRPr lang="zh-TW" sz="3200" kern="100" dirty="0"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  <a:cs typeface="新細明體"/>
                      </a:endParaRPr>
                    </a:p>
                  </a:txBody>
                  <a:tcPr marL="63169" marR="631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sz="2400" kern="100" dirty="0">
                          <a:effectLst/>
                          <a:latin typeface="+mn-ea"/>
                          <a:ea typeface="+mn-ea"/>
                        </a:rPr>
                        <a:t>□學科延伸學習</a:t>
                      </a:r>
                      <a:r>
                        <a:rPr lang="en-US" sz="2400" kern="100" dirty="0">
                          <a:effectLst/>
                          <a:latin typeface="+mn-ea"/>
                          <a:ea typeface="+mn-ea"/>
                        </a:rPr>
                        <a:t>  </a:t>
                      </a:r>
                      <a:r>
                        <a:rPr lang="zh-TW" sz="2400" kern="100" dirty="0">
                          <a:effectLst/>
                          <a:latin typeface="+mn-ea"/>
                          <a:ea typeface="+mn-ea"/>
                        </a:rPr>
                        <a:t>□專業技能學習與應用</a:t>
                      </a:r>
                      <a:r>
                        <a:rPr lang="en-US" sz="2400" kern="100" dirty="0">
                          <a:effectLst/>
                          <a:latin typeface="+mn-ea"/>
                          <a:ea typeface="+mn-ea"/>
                        </a:rPr>
                        <a:t>  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sz="2400" kern="100" dirty="0">
                          <a:effectLst/>
                          <a:latin typeface="+mn-ea"/>
                          <a:ea typeface="+mn-ea"/>
                        </a:rPr>
                        <a:t>□</a:t>
                      </a:r>
                      <a:r>
                        <a:rPr lang="zh-HK" sz="2400" kern="100" dirty="0">
                          <a:effectLst/>
                          <a:latin typeface="+mn-ea"/>
                          <a:ea typeface="+mn-ea"/>
                        </a:rPr>
                        <a:t>線上課程</a:t>
                      </a:r>
                      <a:r>
                        <a:rPr lang="zh-TW" sz="2400" kern="100" dirty="0">
                          <a:effectLst/>
                          <a:latin typeface="+mn-ea"/>
                          <a:ea typeface="+mn-ea"/>
                        </a:rPr>
                        <a:t>□主題閱讀</a:t>
                      </a:r>
                      <a:r>
                        <a:rPr lang="en-US" sz="2400" kern="100" dirty="0">
                          <a:effectLst/>
                          <a:latin typeface="+mn-ea"/>
                          <a:ea typeface="+mn-ea"/>
                        </a:rPr>
                        <a:t>  </a:t>
                      </a:r>
                      <a:r>
                        <a:rPr lang="zh-TW" sz="2400" kern="100" dirty="0">
                          <a:effectLst/>
                          <a:latin typeface="+mn-ea"/>
                          <a:ea typeface="+mn-ea"/>
                        </a:rPr>
                        <a:t>□生涯進路規畫與實踐</a:t>
                      </a:r>
                      <a:r>
                        <a:rPr lang="en-US" sz="2400" kern="100" dirty="0">
                          <a:effectLst/>
                          <a:latin typeface="+mn-ea"/>
                          <a:ea typeface="+mn-ea"/>
                        </a:rPr>
                        <a:t>  </a:t>
                      </a:r>
                      <a:br>
                        <a:rPr lang="en-US" sz="2400" kern="100" dirty="0">
                          <a:effectLst/>
                          <a:latin typeface="+mn-ea"/>
                          <a:ea typeface="+mn-ea"/>
                        </a:rPr>
                      </a:br>
                      <a:r>
                        <a:rPr lang="zh-TW" sz="2400" kern="100" dirty="0">
                          <a:effectLst/>
                          <a:latin typeface="+mn-ea"/>
                          <a:ea typeface="+mn-ea"/>
                        </a:rPr>
                        <a:t>□</a:t>
                      </a:r>
                      <a:r>
                        <a:rPr lang="zh-HK" sz="2400" kern="100" dirty="0">
                          <a:effectLst/>
                          <a:latin typeface="+mn-ea"/>
                          <a:ea typeface="+mn-ea"/>
                        </a:rPr>
                        <a:t>其他</a:t>
                      </a:r>
                      <a:r>
                        <a:rPr lang="en-US" sz="2400" kern="100" dirty="0">
                          <a:effectLst/>
                          <a:latin typeface="+mn-ea"/>
                          <a:ea typeface="+mn-ea"/>
                        </a:rPr>
                        <a:t>_______________</a:t>
                      </a:r>
                      <a:endParaRPr lang="zh-TW" sz="2400" kern="100" dirty="0">
                        <a:effectLst/>
                        <a:latin typeface="+mn-ea"/>
                        <a:ea typeface="+mn-ea"/>
                        <a:cs typeface="新細明體"/>
                      </a:endParaRPr>
                    </a:p>
                  </a:txBody>
                  <a:tcPr marL="63169" marR="631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6177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3200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2.</a:t>
                      </a:r>
                      <a:r>
                        <a:rPr lang="zh-TW" sz="3200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專題研究報告</a:t>
                      </a:r>
                      <a:endParaRPr lang="zh-TW" sz="3200" kern="100" dirty="0"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  <a:cs typeface="新細明體"/>
                      </a:endParaRPr>
                    </a:p>
                  </a:txBody>
                  <a:tcPr marL="63169" marR="631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sz="2400" kern="100" dirty="0">
                          <a:effectLst/>
                          <a:latin typeface="+mn-ea"/>
                          <a:ea typeface="+mn-ea"/>
                        </a:rPr>
                        <a:t>□小論文</a:t>
                      </a:r>
                      <a:r>
                        <a:rPr lang="en-US" sz="2400" kern="100" dirty="0">
                          <a:effectLst/>
                          <a:latin typeface="+mn-ea"/>
                          <a:ea typeface="+mn-ea"/>
                        </a:rPr>
                        <a:t>  </a:t>
                      </a:r>
                      <a:r>
                        <a:rPr lang="zh-TW" sz="2400" kern="100" dirty="0">
                          <a:effectLst/>
                          <a:latin typeface="+mn-ea"/>
                          <a:ea typeface="+mn-ea"/>
                        </a:rPr>
                        <a:t>□科展</a:t>
                      </a:r>
                      <a:r>
                        <a:rPr lang="en-US" sz="2400" kern="100" dirty="0">
                          <a:effectLst/>
                          <a:latin typeface="+mn-ea"/>
                          <a:ea typeface="+mn-ea"/>
                        </a:rPr>
                        <a:t>  </a:t>
                      </a:r>
                      <a:r>
                        <a:rPr lang="zh-TW" sz="2400" kern="100" dirty="0">
                          <a:effectLst/>
                          <a:latin typeface="+mn-ea"/>
                          <a:ea typeface="+mn-ea"/>
                        </a:rPr>
                        <a:t>□專題寫作</a:t>
                      </a:r>
                      <a:r>
                        <a:rPr lang="en-US" sz="2400" kern="100" dirty="0">
                          <a:effectLst/>
                          <a:latin typeface="+mn-ea"/>
                          <a:ea typeface="+mn-ea"/>
                        </a:rPr>
                        <a:t>  </a:t>
                      </a:r>
                      <a:r>
                        <a:rPr lang="zh-TW" sz="2400" kern="100" dirty="0">
                          <a:effectLst/>
                          <a:latin typeface="+mn-ea"/>
                          <a:ea typeface="+mn-ea"/>
                        </a:rPr>
                        <a:t>□</a:t>
                      </a:r>
                      <a:r>
                        <a:rPr lang="zh-HK" sz="2400" kern="100" dirty="0">
                          <a:effectLst/>
                          <a:latin typeface="+mn-ea"/>
                          <a:ea typeface="+mn-ea"/>
                        </a:rPr>
                        <a:t>其他</a:t>
                      </a:r>
                      <a:r>
                        <a:rPr lang="en-US" sz="2400" kern="100" dirty="0">
                          <a:effectLst/>
                          <a:latin typeface="+mn-ea"/>
                          <a:ea typeface="+mn-ea"/>
                        </a:rPr>
                        <a:t>_______________</a:t>
                      </a:r>
                      <a:endParaRPr lang="zh-TW" sz="2400" kern="100" dirty="0">
                        <a:effectLst/>
                        <a:latin typeface="+mn-ea"/>
                        <a:ea typeface="+mn-ea"/>
                        <a:cs typeface="新細明體"/>
                      </a:endParaRPr>
                    </a:p>
                  </a:txBody>
                  <a:tcPr marL="63169" marR="631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7838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3200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3.</a:t>
                      </a:r>
                      <a:r>
                        <a:rPr lang="zh-TW" sz="3200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社會公益服務</a:t>
                      </a:r>
                      <a:endParaRPr lang="zh-TW" sz="3200" kern="100" dirty="0"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  <a:cs typeface="新細明體"/>
                      </a:endParaRPr>
                    </a:p>
                  </a:txBody>
                  <a:tcPr marL="63169" marR="631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sz="2400" kern="100" dirty="0">
                          <a:effectLst/>
                          <a:latin typeface="+mn-ea"/>
                          <a:ea typeface="+mn-ea"/>
                        </a:rPr>
                        <a:t>□扶助弱勢</a:t>
                      </a:r>
                      <a:r>
                        <a:rPr lang="en-US" sz="2400" kern="100" dirty="0">
                          <a:effectLst/>
                          <a:latin typeface="+mn-ea"/>
                          <a:ea typeface="+mn-ea"/>
                        </a:rPr>
                        <a:t>  </a:t>
                      </a:r>
                      <a:r>
                        <a:rPr lang="zh-TW" sz="2400" kern="100" dirty="0">
                          <a:effectLst/>
                          <a:latin typeface="+mn-ea"/>
                          <a:ea typeface="+mn-ea"/>
                        </a:rPr>
                        <a:t>□環境保護</a:t>
                      </a:r>
                      <a:r>
                        <a:rPr lang="en-US" sz="2400" kern="100" dirty="0">
                          <a:effectLst/>
                          <a:latin typeface="+mn-ea"/>
                          <a:ea typeface="+mn-ea"/>
                        </a:rPr>
                        <a:t>  </a:t>
                      </a:r>
                      <a:r>
                        <a:rPr lang="zh-TW" sz="2400" kern="100" dirty="0">
                          <a:effectLst/>
                          <a:latin typeface="+mn-ea"/>
                          <a:ea typeface="+mn-ea"/>
                        </a:rPr>
                        <a:t>□生態保育</a:t>
                      </a:r>
                      <a:r>
                        <a:rPr lang="en-US" sz="2400" kern="100" dirty="0">
                          <a:effectLst/>
                          <a:latin typeface="+mn-ea"/>
                          <a:ea typeface="+mn-ea"/>
                        </a:rPr>
                        <a:t>  </a:t>
                      </a:r>
                      <a:br>
                        <a:rPr lang="en-US" sz="2400" kern="100" dirty="0">
                          <a:effectLst/>
                          <a:latin typeface="+mn-ea"/>
                          <a:ea typeface="+mn-ea"/>
                        </a:rPr>
                      </a:br>
                      <a:r>
                        <a:rPr lang="zh-TW" sz="2400" kern="100" dirty="0">
                          <a:effectLst/>
                          <a:latin typeface="+mn-ea"/>
                          <a:ea typeface="+mn-ea"/>
                        </a:rPr>
                        <a:t>□醫療保健</a:t>
                      </a:r>
                      <a:r>
                        <a:rPr lang="en-US" sz="2400" kern="100" dirty="0">
                          <a:effectLst/>
                          <a:latin typeface="+mn-ea"/>
                          <a:ea typeface="+mn-ea"/>
                        </a:rPr>
                        <a:t>  </a:t>
                      </a:r>
                      <a:r>
                        <a:rPr lang="zh-TW" sz="2400" kern="100" dirty="0">
                          <a:effectLst/>
                          <a:latin typeface="+mn-ea"/>
                          <a:ea typeface="+mn-ea"/>
                        </a:rPr>
                        <a:t>□社區發展</a:t>
                      </a:r>
                      <a:r>
                        <a:rPr lang="en-US" sz="2400" kern="100" dirty="0">
                          <a:effectLst/>
                          <a:latin typeface="+mn-ea"/>
                          <a:ea typeface="+mn-ea"/>
                        </a:rPr>
                        <a:t>  </a:t>
                      </a:r>
                      <a:r>
                        <a:rPr lang="zh-TW" sz="2400" kern="100" dirty="0">
                          <a:effectLst/>
                          <a:latin typeface="+mn-ea"/>
                          <a:ea typeface="+mn-ea"/>
                        </a:rPr>
                        <a:t>□</a:t>
                      </a:r>
                      <a:r>
                        <a:rPr lang="zh-HK" sz="2400" kern="100" dirty="0">
                          <a:effectLst/>
                          <a:latin typeface="+mn-ea"/>
                          <a:ea typeface="+mn-ea"/>
                        </a:rPr>
                        <a:t>其他</a:t>
                      </a:r>
                      <a:r>
                        <a:rPr lang="en-US" sz="2400" kern="100" dirty="0">
                          <a:effectLst/>
                          <a:latin typeface="+mn-ea"/>
                          <a:ea typeface="+mn-ea"/>
                        </a:rPr>
                        <a:t>_______________</a:t>
                      </a:r>
                      <a:endParaRPr lang="zh-TW" sz="2400" kern="100" dirty="0">
                        <a:effectLst/>
                        <a:latin typeface="+mn-ea"/>
                        <a:ea typeface="+mn-ea"/>
                        <a:cs typeface="新細明體"/>
                      </a:endParaRPr>
                    </a:p>
                  </a:txBody>
                  <a:tcPr marL="63169" marR="631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86409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3200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4.</a:t>
                      </a:r>
                      <a:r>
                        <a:rPr lang="zh-HK" sz="3200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多元文化</a:t>
                      </a:r>
                      <a:r>
                        <a:rPr lang="zh-TW" sz="3200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浸濡</a:t>
                      </a:r>
                      <a:endParaRPr lang="zh-TW" sz="3200" kern="100" dirty="0"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  <a:cs typeface="新細明體"/>
                      </a:endParaRPr>
                    </a:p>
                  </a:txBody>
                  <a:tcPr marL="63169" marR="631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sz="2400" kern="100" dirty="0">
                          <a:effectLst/>
                          <a:latin typeface="+mn-ea"/>
                          <a:ea typeface="+mn-ea"/>
                        </a:rPr>
                        <a:t>□在地特色文化研究或推廣</a:t>
                      </a:r>
                      <a:r>
                        <a:rPr lang="en-US" sz="2400" kern="100" dirty="0">
                          <a:effectLst/>
                          <a:latin typeface="+mn-ea"/>
                          <a:ea typeface="+mn-ea"/>
                        </a:rPr>
                        <a:t>  </a:t>
                      </a:r>
                      <a:r>
                        <a:rPr lang="zh-TW" sz="2400" kern="100" dirty="0">
                          <a:effectLst/>
                          <a:latin typeface="+mn-ea"/>
                          <a:ea typeface="+mn-ea"/>
                        </a:rPr>
                        <a:t>□壯遊</a:t>
                      </a:r>
                      <a:r>
                        <a:rPr lang="en-US" sz="2400" kern="100" dirty="0">
                          <a:effectLst/>
                          <a:latin typeface="+mn-ea"/>
                          <a:ea typeface="+mn-ea"/>
                        </a:rPr>
                        <a:t>  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sz="2400" kern="100" dirty="0">
                          <a:effectLst/>
                          <a:latin typeface="+mn-ea"/>
                          <a:ea typeface="+mn-ea"/>
                        </a:rPr>
                        <a:t>□海外體驗學習□國際交流活動</a:t>
                      </a:r>
                      <a:r>
                        <a:rPr lang="en-US" sz="2400" kern="100" dirty="0">
                          <a:effectLst/>
                          <a:latin typeface="+mn-ea"/>
                          <a:ea typeface="+mn-ea"/>
                        </a:rPr>
                        <a:t>  </a:t>
                      </a:r>
                      <a:r>
                        <a:rPr lang="zh-TW" sz="2400" kern="100" dirty="0">
                          <a:effectLst/>
                          <a:latin typeface="+mn-ea"/>
                          <a:ea typeface="+mn-ea"/>
                        </a:rPr>
                        <a:t>□</a:t>
                      </a:r>
                      <a:r>
                        <a:rPr lang="zh-HK" sz="2400" kern="100" dirty="0">
                          <a:effectLst/>
                          <a:latin typeface="+mn-ea"/>
                          <a:ea typeface="+mn-ea"/>
                        </a:rPr>
                        <a:t>其他</a:t>
                      </a:r>
                      <a:r>
                        <a:rPr lang="en-US" sz="2400" kern="100" dirty="0">
                          <a:effectLst/>
                          <a:latin typeface="+mn-ea"/>
                          <a:ea typeface="+mn-ea"/>
                        </a:rPr>
                        <a:t>_______________</a:t>
                      </a:r>
                      <a:endParaRPr lang="zh-TW" sz="2400" kern="100" dirty="0">
                        <a:effectLst/>
                        <a:latin typeface="+mn-ea"/>
                        <a:ea typeface="+mn-ea"/>
                        <a:cs typeface="新細明體"/>
                      </a:endParaRPr>
                    </a:p>
                  </a:txBody>
                  <a:tcPr marL="63169" marR="631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2008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3200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5.</a:t>
                      </a:r>
                      <a:r>
                        <a:rPr lang="zh-TW" sz="3200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創意作品研發</a:t>
                      </a:r>
                      <a:endParaRPr lang="zh-TW" sz="3200" kern="100" dirty="0"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  <a:cs typeface="新細明體"/>
                      </a:endParaRPr>
                    </a:p>
                  </a:txBody>
                  <a:tcPr marL="63169" marR="631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sz="2400" kern="100" dirty="0">
                          <a:effectLst/>
                          <a:latin typeface="+mn-ea"/>
                          <a:ea typeface="+mn-ea"/>
                        </a:rPr>
                        <a:t>□生活創意發明或改良</a:t>
                      </a:r>
                      <a:r>
                        <a:rPr lang="en-US" sz="2400" kern="100" dirty="0">
                          <a:effectLst/>
                          <a:latin typeface="+mn-ea"/>
                          <a:ea typeface="+mn-ea"/>
                        </a:rPr>
                        <a:t>  </a:t>
                      </a:r>
                      <a:r>
                        <a:rPr lang="zh-TW" sz="2400" kern="100" dirty="0">
                          <a:effectLst/>
                          <a:latin typeface="+mn-ea"/>
                          <a:ea typeface="+mn-ea"/>
                        </a:rPr>
                        <a:t>□藝文創作</a:t>
                      </a:r>
                      <a:endParaRPr lang="en-US" altLang="zh-TW" sz="2400" kern="100" dirty="0">
                        <a:effectLst/>
                        <a:latin typeface="+mn-ea"/>
                        <a:ea typeface="+mn-ea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sz="2400" kern="100" dirty="0">
                          <a:effectLst/>
                          <a:latin typeface="+mn-ea"/>
                          <a:ea typeface="+mn-ea"/>
                        </a:rPr>
                        <a:t>□作品行銷□影片拍攝</a:t>
                      </a:r>
                      <a:r>
                        <a:rPr lang="en-US" sz="2400" kern="100" dirty="0">
                          <a:effectLst/>
                          <a:latin typeface="+mn-ea"/>
                          <a:ea typeface="+mn-ea"/>
                        </a:rPr>
                        <a:t>   </a:t>
                      </a:r>
                      <a:r>
                        <a:rPr lang="zh-TW" sz="2400" kern="100" dirty="0">
                          <a:effectLst/>
                          <a:latin typeface="+mn-ea"/>
                          <a:ea typeface="+mn-ea"/>
                        </a:rPr>
                        <a:t>□</a:t>
                      </a:r>
                      <a:r>
                        <a:rPr lang="zh-HK" sz="2400" kern="100" dirty="0">
                          <a:effectLst/>
                          <a:latin typeface="+mn-ea"/>
                          <a:ea typeface="+mn-ea"/>
                        </a:rPr>
                        <a:t>其他</a:t>
                      </a:r>
                      <a:r>
                        <a:rPr lang="en-US" sz="2400" kern="100" dirty="0">
                          <a:effectLst/>
                          <a:latin typeface="+mn-ea"/>
                          <a:ea typeface="+mn-ea"/>
                        </a:rPr>
                        <a:t>______________</a:t>
                      </a:r>
                      <a:endParaRPr lang="zh-TW" sz="2400" kern="100" dirty="0">
                        <a:effectLst/>
                        <a:latin typeface="+mn-ea"/>
                        <a:ea typeface="+mn-ea"/>
                        <a:cs typeface="新細明體"/>
                      </a:endParaRPr>
                    </a:p>
                  </a:txBody>
                  <a:tcPr marL="63169" marR="631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70864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3200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6.</a:t>
                      </a:r>
                      <a:r>
                        <a:rPr lang="zh-HK" sz="3200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活動企劃</a:t>
                      </a:r>
                      <a:r>
                        <a:rPr lang="zh-TW" sz="3200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舉辦</a:t>
                      </a:r>
                      <a:endParaRPr lang="zh-TW" sz="3200" kern="100" dirty="0"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  <a:cs typeface="新細明體"/>
                      </a:endParaRPr>
                    </a:p>
                  </a:txBody>
                  <a:tcPr marL="63169" marR="631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zh-TW" sz="2400" kern="100" dirty="0">
                          <a:effectLst/>
                          <a:latin typeface="+mn-ea"/>
                          <a:ea typeface="+mn-ea"/>
                        </a:rPr>
                        <a:t>□團隊領導</a:t>
                      </a:r>
                      <a:r>
                        <a:rPr lang="en-US" sz="2400" kern="100" dirty="0">
                          <a:effectLst/>
                          <a:latin typeface="+mn-ea"/>
                          <a:ea typeface="+mn-ea"/>
                        </a:rPr>
                        <a:t>  </a:t>
                      </a:r>
                      <a:r>
                        <a:rPr lang="zh-TW" sz="2400" kern="100" dirty="0">
                          <a:effectLst/>
                          <a:latin typeface="+mn-ea"/>
                          <a:ea typeface="+mn-ea"/>
                        </a:rPr>
                        <a:t>□參與公共事務</a:t>
                      </a:r>
                      <a:r>
                        <a:rPr lang="en-US" sz="2400" kern="100" dirty="0">
                          <a:effectLst/>
                          <a:latin typeface="+mn-ea"/>
                          <a:ea typeface="+mn-ea"/>
                        </a:rPr>
                        <a:t>  </a:t>
                      </a:r>
                      <a:r>
                        <a:rPr lang="zh-TW" sz="2400" kern="100" dirty="0">
                          <a:effectLst/>
                          <a:latin typeface="+mn-ea"/>
                          <a:ea typeface="+mn-ea"/>
                        </a:rPr>
                        <a:t>□微型創業</a:t>
                      </a:r>
                      <a:r>
                        <a:rPr lang="en-US" sz="2400" kern="100" dirty="0">
                          <a:effectLst/>
                          <a:latin typeface="+mn-ea"/>
                          <a:ea typeface="+mn-ea"/>
                        </a:rPr>
                        <a:t/>
                      </a:r>
                      <a:br>
                        <a:rPr lang="en-US" sz="2400" kern="100" dirty="0">
                          <a:effectLst/>
                          <a:latin typeface="+mn-ea"/>
                          <a:ea typeface="+mn-ea"/>
                        </a:rPr>
                      </a:br>
                      <a:r>
                        <a:rPr lang="zh-TW" sz="2400" kern="100" dirty="0">
                          <a:effectLst/>
                          <a:latin typeface="+mn-ea"/>
                          <a:ea typeface="+mn-ea"/>
                        </a:rPr>
                        <a:t>□</a:t>
                      </a:r>
                      <a:r>
                        <a:rPr lang="zh-HK" sz="2400" kern="100" dirty="0">
                          <a:effectLst/>
                          <a:latin typeface="+mn-ea"/>
                          <a:ea typeface="+mn-ea"/>
                        </a:rPr>
                        <a:t>其他</a:t>
                      </a:r>
                      <a:r>
                        <a:rPr lang="en-US" sz="2400" kern="100" dirty="0">
                          <a:effectLst/>
                          <a:latin typeface="+mn-ea"/>
                          <a:ea typeface="+mn-ea"/>
                        </a:rPr>
                        <a:t>_______________</a:t>
                      </a:r>
                      <a:endParaRPr lang="zh-TW" sz="2400" kern="100" dirty="0">
                        <a:effectLst/>
                        <a:latin typeface="+mn-ea"/>
                        <a:ea typeface="+mn-ea"/>
                        <a:cs typeface="新細明體"/>
                      </a:endParaRPr>
                    </a:p>
                  </a:txBody>
                  <a:tcPr marL="63169" marR="631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8755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3200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7.</a:t>
                      </a:r>
                      <a:r>
                        <a:rPr lang="zh-TW" sz="3200" kern="100" dirty="0">
                          <a:solidFill>
                            <a:srgbClr val="FF0000"/>
                          </a:solidFill>
                          <a:effectLst/>
                          <a:latin typeface="+mn-ea"/>
                          <a:ea typeface="+mn-ea"/>
                        </a:rPr>
                        <a:t>（其他）</a:t>
                      </a:r>
                      <a:endParaRPr lang="zh-TW" sz="3200" kern="100" dirty="0">
                        <a:solidFill>
                          <a:srgbClr val="FF0000"/>
                        </a:solidFill>
                        <a:effectLst/>
                        <a:latin typeface="+mn-ea"/>
                        <a:ea typeface="+mn-ea"/>
                        <a:cs typeface="新細明體"/>
                      </a:endParaRPr>
                    </a:p>
                  </a:txBody>
                  <a:tcPr marL="63169" marR="631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  <a:latin typeface="+mn-ea"/>
                          <a:ea typeface="+mn-ea"/>
                        </a:rPr>
                        <a:t> </a:t>
                      </a:r>
                      <a:endParaRPr lang="zh-TW" sz="2400" kern="100" dirty="0">
                        <a:effectLst/>
                        <a:latin typeface="+mn-ea"/>
                        <a:ea typeface="+mn-ea"/>
                        <a:cs typeface="新細明體"/>
                      </a:endParaRPr>
                    </a:p>
                  </a:txBody>
                  <a:tcPr marL="63169" marR="6316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3" name="矩形 2"/>
          <p:cNvSpPr/>
          <p:nvPr/>
        </p:nvSpPr>
        <p:spPr>
          <a:xfrm>
            <a:off x="182513" y="332656"/>
            <a:ext cx="469872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400" b="1" dirty="0">
                <a:solidFill>
                  <a:srgbClr val="002060"/>
                </a:solidFill>
              </a:rPr>
              <a:t>自主學習主題建議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30916" y="61893"/>
            <a:ext cx="1501899" cy="1040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385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509670" y="893"/>
            <a:ext cx="9598700" cy="1051843"/>
          </a:xfrm>
        </p:spPr>
        <p:txBody>
          <a:bodyPr>
            <a:normAutofit/>
          </a:bodyPr>
          <a:lstStyle/>
          <a:p>
            <a:r>
              <a:rPr lang="zh-TW" altLang="en-US" sz="40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自主學習可以安排學什麼？</a:t>
            </a:r>
          </a:p>
        </p:txBody>
      </p:sp>
      <p:graphicFrame>
        <p:nvGraphicFramePr>
          <p:cNvPr id="5" name="資料庫圖表 4"/>
          <p:cNvGraphicFramePr/>
          <p:nvPr>
            <p:extLst>
              <p:ext uri="{D42A27DB-BD31-4B8C-83A1-F6EECF244321}">
                <p14:modId xmlns:p14="http://schemas.microsoft.com/office/powerpoint/2010/main" val="2202782179"/>
              </p:ext>
            </p:extLst>
          </p:nvPr>
        </p:nvGraphicFramePr>
        <p:xfrm>
          <a:off x="509670" y="1064196"/>
          <a:ext cx="11013472" cy="51947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圖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30916" y="61893"/>
            <a:ext cx="1501899" cy="1040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556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/>
          <a:srcRect l="26383" t="38431"/>
          <a:stretch/>
        </p:blipFill>
        <p:spPr>
          <a:xfrm>
            <a:off x="4222204" y="3031701"/>
            <a:ext cx="7641309" cy="3793377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002824" y="762933"/>
            <a:ext cx="9551590" cy="90473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>
              <a:lnSpc>
                <a:spcPct val="120000"/>
              </a:lnSpc>
              <a:defRPr sz="3600" b="0">
                <a:solidFill>
                  <a:srgbClr val="1C75BC"/>
                </a:solidFill>
                <a:latin typeface="汉仪趣黑W" panose="00020600040101010101" pitchFamily="18" charset="-122"/>
                <a:ea typeface="汉仪趣黑W" panose="00020600040101010101" pitchFamily="18" charset="-122"/>
              </a:defRPr>
            </a:lvl1pPr>
          </a:lstStyle>
          <a:p>
            <a:r>
              <a:rPr lang="zh-TW" altLang="en-US" sz="4399" b="1" dirty="0">
                <a:solidFill>
                  <a:srgbClr val="002060"/>
                </a:solidFill>
                <a:latin typeface="+mj-ea"/>
                <a:ea typeface="+mj-ea"/>
              </a:rPr>
              <a:t>實施原則與申請方式</a:t>
            </a:r>
            <a:endParaRPr lang="zh-CN" altLang="en-US" sz="4399" b="1" dirty="0">
              <a:solidFill>
                <a:srgbClr val="002060"/>
              </a:solidFill>
              <a:latin typeface="+mj-ea"/>
              <a:ea typeface="+mj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173591" y="1667668"/>
            <a:ext cx="9380823" cy="34155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50000"/>
              </a:lnSpc>
            </a:pPr>
            <a:r>
              <a:rPr lang="zh-TW" altLang="en-US" sz="3599" b="1" dirty="0">
                <a:latin typeface="+mn-ea"/>
              </a:rPr>
              <a:t>填寫「學生自主學習計畫申請書」</a:t>
            </a:r>
            <a:endParaRPr lang="en-US" altLang="zh-TW" sz="3599" b="1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zh-TW" altLang="en-US" sz="3599" b="1" dirty="0">
                <a:latin typeface="+mn-ea"/>
              </a:rPr>
              <a:t>經指導教師審閱</a:t>
            </a:r>
            <a:endParaRPr lang="en-US" altLang="zh-TW" sz="3599" b="1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zh-TW" altLang="en-US" sz="3599" b="1" dirty="0">
                <a:latin typeface="+mn-ea"/>
              </a:rPr>
              <a:t>取得家長同意</a:t>
            </a:r>
            <a:endParaRPr lang="en-US" altLang="zh-TW" sz="3599" b="1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zh-TW" altLang="en-US" sz="3599" b="1" dirty="0">
                <a:latin typeface="+mn-ea"/>
              </a:rPr>
              <a:t>圖書館審查通過即可實施。</a:t>
            </a:r>
            <a:endParaRPr lang="en-US" altLang="zh-CN" sz="3599" b="1" dirty="0">
              <a:latin typeface="+mn-ea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30916" y="61893"/>
            <a:ext cx="1501899" cy="1040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149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333772" y="193709"/>
            <a:ext cx="923201" cy="3170099"/>
          </a:xfrm>
          <a:prstGeom prst="rect">
            <a:avLst/>
          </a:prstGeom>
        </p:spPr>
        <p:txBody>
          <a:bodyPr vert="eaVert" wrap="none">
            <a:spAutoFit/>
          </a:bodyPr>
          <a:lstStyle/>
          <a:p>
            <a:r>
              <a:rPr lang="zh-TW" altLang="en-US" sz="4799" b="1" dirty="0">
                <a:solidFill>
                  <a:srgbClr val="002060"/>
                </a:solidFill>
              </a:rPr>
              <a:t>計畫申請表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748" y="5733256"/>
            <a:ext cx="1501899" cy="1040204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980" y="-99392"/>
            <a:ext cx="4852211" cy="6984776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3693" y="0"/>
            <a:ext cx="4852211" cy="7362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960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407096" y="332656"/>
            <a:ext cx="923201" cy="3170099"/>
          </a:xfrm>
          <a:prstGeom prst="rect">
            <a:avLst/>
          </a:prstGeom>
        </p:spPr>
        <p:txBody>
          <a:bodyPr vert="eaVert" wrap="none">
            <a:spAutoFit/>
          </a:bodyPr>
          <a:lstStyle/>
          <a:p>
            <a:r>
              <a:rPr lang="zh-TW" altLang="en-US" sz="4799" b="1" dirty="0">
                <a:solidFill>
                  <a:srgbClr val="002060"/>
                </a:solidFill>
              </a:rPr>
              <a:t>指導紀錄表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748" y="5733256"/>
            <a:ext cx="1501899" cy="1040204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8305" y="8632"/>
            <a:ext cx="4852211" cy="6858000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1826" y="8632"/>
            <a:ext cx="4852211" cy="7262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128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27"/>
          <a:stretch/>
        </p:blipFill>
        <p:spPr>
          <a:xfrm>
            <a:off x="8560597" y="260648"/>
            <a:ext cx="3798511" cy="504056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407096" y="620688"/>
            <a:ext cx="923201" cy="3170099"/>
          </a:xfrm>
          <a:prstGeom prst="rect">
            <a:avLst/>
          </a:prstGeom>
        </p:spPr>
        <p:txBody>
          <a:bodyPr vert="eaVert" wrap="none">
            <a:spAutoFit/>
          </a:bodyPr>
          <a:lstStyle/>
          <a:p>
            <a:r>
              <a:rPr lang="zh-TW" altLang="en-US" sz="4799" b="1" dirty="0">
                <a:solidFill>
                  <a:srgbClr val="002060"/>
                </a:solidFill>
              </a:rPr>
              <a:t>學習成果表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748" y="5733256"/>
            <a:ext cx="1501899" cy="1040204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98"/>
          <a:stretch/>
        </p:blipFill>
        <p:spPr>
          <a:xfrm>
            <a:off x="1387372" y="260648"/>
            <a:ext cx="3842943" cy="5040560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23"/>
          <a:stretch/>
        </p:blipFill>
        <p:spPr>
          <a:xfrm>
            <a:off x="4942284" y="260648"/>
            <a:ext cx="3798907" cy="504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601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1804" y="2564904"/>
            <a:ext cx="10971372" cy="1066800"/>
          </a:xfrm>
        </p:spPr>
        <p:txBody>
          <a:bodyPr>
            <a:normAutofit/>
          </a:bodyPr>
          <a:lstStyle/>
          <a:p>
            <a:r>
              <a:rPr lang="en-US" altLang="zh-TW" sz="4800" b="1" dirty="0">
                <a:latin typeface="Arial Black" panose="020B0A04020102020204" pitchFamily="34" charset="0"/>
              </a:rPr>
              <a:t>01</a:t>
            </a:r>
            <a:r>
              <a:rPr lang="zh-TW" altLang="en-US" sz="4800" b="1" dirty="0"/>
              <a:t>理念的溝通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b="10757"/>
          <a:stretch/>
        </p:blipFill>
        <p:spPr>
          <a:xfrm>
            <a:off x="5014292" y="1412776"/>
            <a:ext cx="6455024" cy="3600400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756" y="5661248"/>
            <a:ext cx="1501899" cy="1040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268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/>
          <a:srcRect l="26383" t="38431"/>
          <a:stretch/>
        </p:blipFill>
        <p:spPr>
          <a:xfrm>
            <a:off x="4117696" y="2692713"/>
            <a:ext cx="7641309" cy="3793377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002824" y="762933"/>
            <a:ext cx="9551590" cy="89704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>
              <a:lnSpc>
                <a:spcPct val="120000"/>
              </a:lnSpc>
              <a:defRPr sz="3600" b="0">
                <a:solidFill>
                  <a:srgbClr val="1C75BC"/>
                </a:solidFill>
                <a:latin typeface="汉仪趣黑W" panose="00020600040101010101" pitchFamily="18" charset="-122"/>
                <a:ea typeface="汉仪趣黑W" panose="00020600040101010101" pitchFamily="18" charset="-122"/>
              </a:defRPr>
            </a:lvl1pPr>
          </a:lstStyle>
          <a:p>
            <a:r>
              <a:rPr lang="zh-TW" altLang="en-US" sz="4800" b="1" dirty="0">
                <a:solidFill>
                  <a:srgbClr val="002060"/>
                </a:solidFill>
                <a:latin typeface="+mj-ea"/>
                <a:ea typeface="+mj-ea"/>
              </a:rPr>
              <a:t>實施原則與申請方式</a:t>
            </a:r>
            <a:endParaRPr lang="zh-CN" altLang="en-US" sz="4800" b="1" dirty="0">
              <a:solidFill>
                <a:srgbClr val="002060"/>
              </a:solidFill>
              <a:latin typeface="+mj-ea"/>
              <a:ea typeface="+mj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064154" y="1783076"/>
            <a:ext cx="9661407" cy="313850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50000"/>
              </a:lnSpc>
            </a:pPr>
            <a:r>
              <a:rPr lang="zh-TW" altLang="en-US" sz="4399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學生自主學習之申請，得由</a:t>
            </a:r>
            <a:r>
              <a:rPr lang="zh-TW" altLang="en-US" sz="4399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個人或小組</a:t>
            </a:r>
            <a:r>
              <a:rPr lang="en-US" altLang="zh-TW" sz="4399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4399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至多</a:t>
            </a:r>
            <a:r>
              <a:rPr lang="en-US" altLang="zh-TW" sz="4399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r>
              <a:rPr lang="zh-TW" altLang="en-US" sz="4399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人</a:t>
            </a:r>
            <a:r>
              <a:rPr lang="en-US" altLang="zh-TW" sz="4399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4399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於自主學習先備課程結束後，向圖書館遞送相關申請表件。</a:t>
            </a:r>
            <a:endParaRPr lang="en-US" altLang="zh-CN" sz="4399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748" y="5733256"/>
            <a:ext cx="1501899" cy="1040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673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/>
          <a:srcRect l="26383" t="38431"/>
          <a:stretch/>
        </p:blipFill>
        <p:spPr>
          <a:xfrm>
            <a:off x="4432407" y="2647756"/>
            <a:ext cx="7641309" cy="3793377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927675" y="692696"/>
            <a:ext cx="9551590" cy="83003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>
              <a:lnSpc>
                <a:spcPct val="120000"/>
              </a:lnSpc>
              <a:defRPr sz="3600" b="0">
                <a:solidFill>
                  <a:srgbClr val="1C75BC"/>
                </a:solidFill>
                <a:latin typeface="汉仪趣黑W" panose="00020600040101010101" pitchFamily="18" charset="-122"/>
                <a:ea typeface="汉仪趣黑W" panose="00020600040101010101" pitchFamily="18" charset="-122"/>
              </a:defRPr>
            </a:lvl1pPr>
          </a:lstStyle>
          <a:p>
            <a:r>
              <a:rPr lang="zh-TW" altLang="en-US" sz="4400" b="1" dirty="0">
                <a:solidFill>
                  <a:srgbClr val="002060"/>
                </a:solidFill>
                <a:latin typeface="+mj-ea"/>
                <a:ea typeface="+mj-ea"/>
              </a:rPr>
              <a:t>學生輔導與管理</a:t>
            </a:r>
            <a:endParaRPr lang="zh-CN" altLang="en-US" sz="4400" b="1" dirty="0">
              <a:solidFill>
                <a:srgbClr val="002060"/>
              </a:solidFill>
              <a:latin typeface="+mj-ea"/>
              <a:ea typeface="+mj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927675" y="1682867"/>
            <a:ext cx="9742868" cy="286157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50000"/>
              </a:lnSpc>
            </a:pPr>
            <a:r>
              <a:rPr lang="zh-TW" altLang="en-US" sz="3999" dirty="0">
                <a:latin typeface="+mn-ea"/>
              </a:rPr>
              <a:t>學生自主學習指導老師，由</a:t>
            </a:r>
            <a:r>
              <a:rPr lang="zh-TW" altLang="en-US" sz="3999" dirty="0">
                <a:solidFill>
                  <a:srgbClr val="00B050"/>
                </a:solidFill>
                <a:latin typeface="+mn-ea"/>
              </a:rPr>
              <a:t>本校全體教師</a:t>
            </a:r>
            <a:r>
              <a:rPr lang="en-US" altLang="zh-TW" sz="3999" dirty="0">
                <a:solidFill>
                  <a:schemeClr val="bg1">
                    <a:lumMod val="50000"/>
                  </a:schemeClr>
                </a:solidFill>
                <a:latin typeface="+mn-ea"/>
              </a:rPr>
              <a:t>(</a:t>
            </a:r>
            <a:r>
              <a:rPr lang="zh-TW" altLang="en-US" sz="3999" dirty="0">
                <a:solidFill>
                  <a:srgbClr val="00B0F0"/>
                </a:solidFill>
                <a:latin typeface="+mn-ea"/>
              </a:rPr>
              <a:t>具備教師證</a:t>
            </a:r>
            <a:r>
              <a:rPr lang="en-US" altLang="zh-TW" sz="3999" dirty="0">
                <a:solidFill>
                  <a:schemeClr val="bg1">
                    <a:lumMod val="50000"/>
                  </a:schemeClr>
                </a:solidFill>
                <a:latin typeface="+mn-ea"/>
              </a:rPr>
              <a:t>)</a:t>
            </a:r>
            <a:r>
              <a:rPr lang="zh-TW" altLang="en-US" sz="3999" dirty="0">
                <a:latin typeface="+mn-ea"/>
              </a:rPr>
              <a:t>擔任，每位指導教師之指導學生人數，</a:t>
            </a:r>
            <a:r>
              <a:rPr lang="en-US" altLang="zh-TW" sz="3999" b="1" dirty="0">
                <a:solidFill>
                  <a:srgbClr val="FF0000"/>
                </a:solidFill>
                <a:latin typeface="+mn-ea"/>
              </a:rPr>
              <a:t>20</a:t>
            </a:r>
            <a:r>
              <a:rPr lang="zh-TW" altLang="en-US" sz="3999" b="1" dirty="0">
                <a:solidFill>
                  <a:srgbClr val="FF0000"/>
                </a:solidFill>
                <a:latin typeface="+mn-ea"/>
              </a:rPr>
              <a:t>人以下</a:t>
            </a:r>
            <a:r>
              <a:rPr lang="zh-TW" altLang="en-US" sz="3999" dirty="0">
                <a:latin typeface="+mn-ea"/>
              </a:rPr>
              <a:t>為原則。</a:t>
            </a:r>
            <a:endParaRPr lang="en-US" altLang="zh-CN" sz="3999" b="1" dirty="0">
              <a:latin typeface="+mn-ea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748" y="5733256"/>
            <a:ext cx="1501899" cy="1040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587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自主學習\學生自主學習計畫填寫攻略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8268" y="0"/>
            <a:ext cx="5817586" cy="7237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矩形 2"/>
          <p:cNvSpPr/>
          <p:nvPr/>
        </p:nvSpPr>
        <p:spPr>
          <a:xfrm>
            <a:off x="405780" y="764704"/>
            <a:ext cx="3877985" cy="83086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799" b="1" dirty="0">
                <a:solidFill>
                  <a:srgbClr val="002060"/>
                </a:solidFill>
              </a:rPr>
              <a:t>計畫填寫攻略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748" y="5733256"/>
            <a:ext cx="1501899" cy="1040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361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3"/>
            <a:ext cx="5139841" cy="685621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42" t="51207" r="6696" b="4155"/>
          <a:stretch/>
        </p:blipFill>
        <p:spPr>
          <a:xfrm>
            <a:off x="5272994" y="53887"/>
            <a:ext cx="4372078" cy="3060455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8" t="5411" r="7985" b="53430"/>
          <a:stretch/>
        </p:blipFill>
        <p:spPr>
          <a:xfrm>
            <a:off x="7048320" y="3167338"/>
            <a:ext cx="4398575" cy="2821979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1" t="5322" r="8909" b="7896"/>
          <a:stretch/>
        </p:blipFill>
        <p:spPr>
          <a:xfrm rot="16200000">
            <a:off x="2978470" y="-984296"/>
            <a:ext cx="6231888" cy="8724635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41185" y="53887"/>
            <a:ext cx="1501899" cy="1040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632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1804" y="2492896"/>
            <a:ext cx="10971372" cy="1066800"/>
          </a:xfrm>
        </p:spPr>
        <p:txBody>
          <a:bodyPr>
            <a:normAutofit/>
          </a:bodyPr>
          <a:lstStyle/>
          <a:p>
            <a:r>
              <a:rPr lang="en-US" altLang="zh-TW" sz="4800" b="1" dirty="0">
                <a:latin typeface="Arial Black" panose="020B0A04020102020204" pitchFamily="34" charset="0"/>
              </a:rPr>
              <a:t>03</a:t>
            </a:r>
            <a:r>
              <a:rPr lang="zh-TW" altLang="en-US" sz="4800" b="1" dirty="0">
                <a:latin typeface="Arial Black" panose="020B0A04020102020204" pitchFamily="34" charset="0"/>
              </a:rPr>
              <a:t>執行與呈現</a:t>
            </a:r>
            <a:endParaRPr lang="zh-TW" altLang="en-US" sz="4800" b="1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4332" y="1275364"/>
            <a:ext cx="5328592" cy="3645879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748" y="5733256"/>
            <a:ext cx="1501899" cy="1040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882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圖表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41882342"/>
              </p:ext>
            </p:extLst>
          </p:nvPr>
        </p:nvGraphicFramePr>
        <p:xfrm>
          <a:off x="1011291" y="274091"/>
          <a:ext cx="10166242" cy="63781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8908" y="116632"/>
            <a:ext cx="1501899" cy="1040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713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9310501"/>
              </p:ext>
            </p:extLst>
          </p:nvPr>
        </p:nvGraphicFramePr>
        <p:xfrm>
          <a:off x="117748" y="116632"/>
          <a:ext cx="11927061" cy="6668486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3627299">
                  <a:extLst>
                    <a:ext uri="{9D8B030D-6E8A-4147-A177-3AD203B41FA5}">
                      <a16:colId xmlns:a16="http://schemas.microsoft.com/office/drawing/2014/main" xmlns="" val="3753495452"/>
                    </a:ext>
                  </a:extLst>
                </a:gridCol>
                <a:gridCol w="4392208">
                  <a:extLst>
                    <a:ext uri="{9D8B030D-6E8A-4147-A177-3AD203B41FA5}">
                      <a16:colId xmlns:a16="http://schemas.microsoft.com/office/drawing/2014/main" xmlns="" val="51558630"/>
                    </a:ext>
                  </a:extLst>
                </a:gridCol>
                <a:gridCol w="3907554">
                  <a:extLst>
                    <a:ext uri="{9D8B030D-6E8A-4147-A177-3AD203B41FA5}">
                      <a16:colId xmlns:a16="http://schemas.microsoft.com/office/drawing/2014/main" xmlns="" val="21374951"/>
                    </a:ext>
                  </a:extLst>
                </a:gridCol>
              </a:tblGrid>
              <a:tr h="303113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第一階段自主學習類別分析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323" marR="7323" marT="7323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758720569"/>
                  </a:ext>
                </a:extLst>
              </a:tr>
              <a:tr h="303113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類別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323" marR="7323" marT="7323" marB="0" anchor="ctr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u="none" strike="noStrike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人數</a:t>
                      </a:r>
                      <a:endParaRPr lang="zh-TW" altLang="en-US" sz="1800" b="0" i="0" u="none" strike="noStrike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323" marR="7323" marT="7323" marB="0" anchor="ctr"/>
                </a:tc>
                <a:extLst>
                  <a:ext uri="{0D108BD9-81ED-4DB2-BD59-A6C34878D82A}">
                    <a16:rowId xmlns:a16="http://schemas.microsoft.com/office/drawing/2014/main" xmlns="" val="1231684524"/>
                  </a:ext>
                </a:extLst>
              </a:tr>
              <a:tr h="303113">
                <a:tc rowSpan="6">
                  <a:txBody>
                    <a:bodyPr/>
                    <a:lstStyle/>
                    <a:p>
                      <a:pPr algn="ctr" fontAlgn="ctr"/>
                      <a:r>
                        <a:rPr lang="en-US" altLang="zh-TW" sz="2000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</a:t>
                      </a:r>
                      <a:r>
                        <a:rPr lang="zh-TW" altLang="en-US" sz="2000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專業知能精進</a:t>
                      </a:r>
                      <a:endParaRPr lang="zh-TW" alt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323" marR="7323" marT="732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1800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</a:t>
                      </a:r>
                      <a:r>
                        <a:rPr lang="zh-TW" altLang="en-US" sz="1800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學科延伸學習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323" marR="7323" marT="732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1800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47</a:t>
                      </a:r>
                      <a:r>
                        <a:rPr lang="zh-TW" altLang="en-US" sz="1800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 </a:t>
                      </a:r>
                      <a:r>
                        <a:rPr lang="en-US" altLang="zh-TW" sz="1800" u="none" strike="noStrike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(1)</a:t>
                      </a:r>
                      <a:endParaRPr lang="en-US" altLang="zh-TW" sz="1800" b="0" i="0" u="none" strike="noStrike" dirty="0">
                        <a:solidFill>
                          <a:srgbClr val="FF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323" marR="7323" marT="7323" marB="0" anchor="ctr"/>
                </a:tc>
                <a:extLst>
                  <a:ext uri="{0D108BD9-81ED-4DB2-BD59-A6C34878D82A}">
                    <a16:rowId xmlns:a16="http://schemas.microsoft.com/office/drawing/2014/main" xmlns="" val="392733058"/>
                  </a:ext>
                </a:extLst>
              </a:tr>
              <a:tr h="30311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1800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</a:t>
                      </a:r>
                      <a:r>
                        <a:rPr lang="zh-TW" altLang="en-US" sz="1800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專業技能學習與應用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323" marR="7323" marT="732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1800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323" marR="7323" marT="7323" marB="0" anchor="ctr"/>
                </a:tc>
                <a:extLst>
                  <a:ext uri="{0D108BD9-81ED-4DB2-BD59-A6C34878D82A}">
                    <a16:rowId xmlns:a16="http://schemas.microsoft.com/office/drawing/2014/main" xmlns="" val="2065521451"/>
                  </a:ext>
                </a:extLst>
              </a:tr>
              <a:tr h="30311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1800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</a:t>
                      </a:r>
                      <a:r>
                        <a:rPr lang="zh-TW" altLang="en-US" sz="1800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線上課程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323" marR="7323" marT="732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1800" u="none" strike="noStrike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</a:t>
                      </a:r>
                      <a:endParaRPr lang="en-US" altLang="zh-TW" sz="1800" b="0" i="0" u="none" strike="noStrike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323" marR="7323" marT="7323" marB="0" anchor="ctr"/>
                </a:tc>
                <a:extLst>
                  <a:ext uri="{0D108BD9-81ED-4DB2-BD59-A6C34878D82A}">
                    <a16:rowId xmlns:a16="http://schemas.microsoft.com/office/drawing/2014/main" xmlns="" val="3539461539"/>
                  </a:ext>
                </a:extLst>
              </a:tr>
              <a:tr h="30311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1800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</a:t>
                      </a:r>
                      <a:r>
                        <a:rPr lang="zh-TW" altLang="en-US" sz="1800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主題閱讀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323" marR="7323" marT="732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1800" u="none" strike="noStrike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</a:t>
                      </a:r>
                      <a:endParaRPr lang="en-US" altLang="zh-TW" sz="1800" b="0" i="0" u="none" strike="noStrike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323" marR="7323" marT="7323" marB="0" anchor="ctr"/>
                </a:tc>
                <a:extLst>
                  <a:ext uri="{0D108BD9-81ED-4DB2-BD59-A6C34878D82A}">
                    <a16:rowId xmlns:a16="http://schemas.microsoft.com/office/drawing/2014/main" xmlns="" val="422899990"/>
                  </a:ext>
                </a:extLst>
              </a:tr>
              <a:tr h="30311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1800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</a:t>
                      </a:r>
                      <a:r>
                        <a:rPr lang="zh-TW" altLang="en-US" sz="1800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生涯進路規畫與實踐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323" marR="7323" marT="732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1800" u="none" strike="noStrike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</a:t>
                      </a:r>
                      <a:endParaRPr lang="en-US" altLang="zh-TW" sz="1800" b="0" i="0" u="none" strike="noStrike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323" marR="7323" marT="7323" marB="0" anchor="ctr"/>
                </a:tc>
                <a:extLst>
                  <a:ext uri="{0D108BD9-81ED-4DB2-BD59-A6C34878D82A}">
                    <a16:rowId xmlns:a16="http://schemas.microsoft.com/office/drawing/2014/main" xmlns="" val="3192157770"/>
                  </a:ext>
                </a:extLst>
              </a:tr>
              <a:tr h="30311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人數小計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323" marR="7323" marT="732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1800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57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323" marR="7323" marT="7323" marB="0" anchor="ctr"/>
                </a:tc>
                <a:extLst>
                  <a:ext uri="{0D108BD9-81ED-4DB2-BD59-A6C34878D82A}">
                    <a16:rowId xmlns:a16="http://schemas.microsoft.com/office/drawing/2014/main" xmlns="" val="823848336"/>
                  </a:ext>
                </a:extLst>
              </a:tr>
              <a:tr h="303113"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en-US" altLang="zh-TW" sz="2000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</a:t>
                      </a:r>
                      <a:r>
                        <a:rPr lang="zh-TW" altLang="en-US" sz="2000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專題研究</a:t>
                      </a:r>
                      <a:endParaRPr lang="zh-TW" alt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323" marR="7323" marT="732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1800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</a:t>
                      </a:r>
                      <a:r>
                        <a:rPr lang="zh-TW" altLang="en-US" sz="1800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小論文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323" marR="7323" marT="732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1800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14</a:t>
                      </a:r>
                      <a:r>
                        <a:rPr lang="zh-TW" altLang="en-US" sz="1800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 </a:t>
                      </a:r>
                      <a:r>
                        <a:rPr lang="en-US" altLang="zh-TW" sz="1800" u="none" strike="noStrike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(5)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323" marR="7323" marT="7323" marB="0" anchor="ctr"/>
                </a:tc>
                <a:extLst>
                  <a:ext uri="{0D108BD9-81ED-4DB2-BD59-A6C34878D82A}">
                    <a16:rowId xmlns:a16="http://schemas.microsoft.com/office/drawing/2014/main" xmlns="" val="2414183450"/>
                  </a:ext>
                </a:extLst>
              </a:tr>
              <a:tr h="30311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1800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</a:t>
                      </a:r>
                      <a:r>
                        <a:rPr lang="zh-TW" altLang="en-US" sz="1800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科展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323" marR="7323" marT="732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1800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323" marR="7323" marT="7323" marB="0" anchor="ctr"/>
                </a:tc>
                <a:extLst>
                  <a:ext uri="{0D108BD9-81ED-4DB2-BD59-A6C34878D82A}">
                    <a16:rowId xmlns:a16="http://schemas.microsoft.com/office/drawing/2014/main" xmlns="" val="3049462836"/>
                  </a:ext>
                </a:extLst>
              </a:tr>
              <a:tr h="30311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1800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</a:t>
                      </a:r>
                      <a:r>
                        <a:rPr lang="zh-TW" altLang="en-US" sz="1800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專題寫作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323" marR="7323" marT="732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1800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23</a:t>
                      </a:r>
                      <a:r>
                        <a:rPr lang="zh-TW" altLang="en-US" sz="1800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 </a:t>
                      </a:r>
                      <a:r>
                        <a:rPr lang="en-US" altLang="zh-TW" sz="1800" u="none" strike="noStrike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(3)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323" marR="7323" marT="7323" marB="0" anchor="ctr"/>
                </a:tc>
                <a:extLst>
                  <a:ext uri="{0D108BD9-81ED-4DB2-BD59-A6C34878D82A}">
                    <a16:rowId xmlns:a16="http://schemas.microsoft.com/office/drawing/2014/main" xmlns="" val="1877857743"/>
                  </a:ext>
                </a:extLst>
              </a:tr>
              <a:tr h="30311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1800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</a:t>
                      </a:r>
                      <a:r>
                        <a:rPr lang="zh-TW" altLang="en-US" sz="1800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讀書心得寫作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323" marR="7323" marT="732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1800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323" marR="7323" marT="7323" marB="0" anchor="ctr"/>
                </a:tc>
                <a:extLst>
                  <a:ext uri="{0D108BD9-81ED-4DB2-BD59-A6C34878D82A}">
                    <a16:rowId xmlns:a16="http://schemas.microsoft.com/office/drawing/2014/main" xmlns="" val="775593222"/>
                  </a:ext>
                </a:extLst>
              </a:tr>
              <a:tr h="30311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人數小計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323" marR="7323" marT="732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1800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43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323" marR="7323" marT="7323" marB="0" anchor="ctr"/>
                </a:tc>
                <a:extLst>
                  <a:ext uri="{0D108BD9-81ED-4DB2-BD59-A6C34878D82A}">
                    <a16:rowId xmlns:a16="http://schemas.microsoft.com/office/drawing/2014/main" xmlns="" val="3580360179"/>
                  </a:ext>
                </a:extLst>
              </a:tr>
              <a:tr h="303113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altLang="zh-TW" sz="2000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</a:t>
                      </a:r>
                      <a:r>
                        <a:rPr lang="zh-TW" altLang="en-US" sz="2000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多元文化浸濡</a:t>
                      </a:r>
                      <a:endParaRPr lang="zh-TW" alt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323" marR="7323" marT="732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第二外語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323" marR="7323" marT="732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1800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15</a:t>
                      </a:r>
                      <a:r>
                        <a:rPr lang="zh-TW" altLang="en-US" sz="1800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 </a:t>
                      </a:r>
                      <a:r>
                        <a:rPr lang="en-US" altLang="zh-TW" sz="1800" u="none" strike="noStrike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(4)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323" marR="7323" marT="7323" marB="0" anchor="ctr"/>
                </a:tc>
                <a:extLst>
                  <a:ext uri="{0D108BD9-81ED-4DB2-BD59-A6C34878D82A}">
                    <a16:rowId xmlns:a16="http://schemas.microsoft.com/office/drawing/2014/main" xmlns="" val="3350844265"/>
                  </a:ext>
                </a:extLst>
              </a:tr>
              <a:tr h="30311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人數小計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323" marR="7323" marT="732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1800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15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323" marR="7323" marT="7323" marB="0" anchor="ctr"/>
                </a:tc>
                <a:extLst>
                  <a:ext uri="{0D108BD9-81ED-4DB2-BD59-A6C34878D82A}">
                    <a16:rowId xmlns:a16="http://schemas.microsoft.com/office/drawing/2014/main" xmlns="" val="2672983261"/>
                  </a:ext>
                </a:extLst>
              </a:tr>
              <a:tr h="303113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altLang="zh-TW" sz="2000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</a:t>
                      </a:r>
                      <a:r>
                        <a:rPr lang="zh-TW" altLang="en-US" sz="2000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創意作品研發</a:t>
                      </a:r>
                      <a:endParaRPr lang="zh-TW" alt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323" marR="7323" marT="732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1800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</a:t>
                      </a:r>
                      <a:r>
                        <a:rPr lang="zh-TW" altLang="en-US" sz="1800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生活創意發明或改良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323" marR="7323" marT="732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1800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323" marR="7323" marT="7323" marB="0" anchor="ctr"/>
                </a:tc>
                <a:extLst>
                  <a:ext uri="{0D108BD9-81ED-4DB2-BD59-A6C34878D82A}">
                    <a16:rowId xmlns:a16="http://schemas.microsoft.com/office/drawing/2014/main" xmlns="" val="1445259821"/>
                  </a:ext>
                </a:extLst>
              </a:tr>
              <a:tr h="30311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1800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</a:t>
                      </a:r>
                      <a:r>
                        <a:rPr lang="zh-TW" altLang="en-US" sz="1800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藝文創作 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323" marR="7323" marT="732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1800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323" marR="7323" marT="7323" marB="0" anchor="ctr"/>
                </a:tc>
                <a:extLst>
                  <a:ext uri="{0D108BD9-81ED-4DB2-BD59-A6C34878D82A}">
                    <a16:rowId xmlns:a16="http://schemas.microsoft.com/office/drawing/2014/main" xmlns="" val="3380315108"/>
                  </a:ext>
                </a:extLst>
              </a:tr>
              <a:tr h="30311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1800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</a:t>
                      </a:r>
                      <a:r>
                        <a:rPr lang="zh-TW" altLang="en-US" sz="1800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影像拍攝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323" marR="7323" marT="732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1800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323" marR="7323" marT="7323" marB="0" anchor="ctr"/>
                </a:tc>
                <a:extLst>
                  <a:ext uri="{0D108BD9-81ED-4DB2-BD59-A6C34878D82A}">
                    <a16:rowId xmlns:a16="http://schemas.microsoft.com/office/drawing/2014/main" xmlns="" val="533921286"/>
                  </a:ext>
                </a:extLst>
              </a:tr>
              <a:tr h="30311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人數小計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323" marR="7323" marT="732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1800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9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323" marR="7323" marT="7323" marB="0" anchor="ctr"/>
                </a:tc>
                <a:extLst>
                  <a:ext uri="{0D108BD9-81ED-4DB2-BD59-A6C34878D82A}">
                    <a16:rowId xmlns:a16="http://schemas.microsoft.com/office/drawing/2014/main" xmlns="" val="1719760786"/>
                  </a:ext>
                </a:extLst>
              </a:tr>
              <a:tr h="303113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altLang="zh-TW" sz="2000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</a:t>
                      </a:r>
                      <a:r>
                        <a:rPr lang="zh-TW" altLang="en-US" sz="2000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學科屬性</a:t>
                      </a:r>
                      <a:endParaRPr lang="zh-TW" alt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323" marR="7323" marT="732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學科複習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323" marR="7323" marT="732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1800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27</a:t>
                      </a:r>
                      <a:r>
                        <a:rPr lang="zh-TW" altLang="en-US" sz="1800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 </a:t>
                      </a:r>
                      <a:r>
                        <a:rPr lang="en-US" altLang="zh-TW" sz="1800" u="none" strike="noStrike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(2)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323" marR="7323" marT="7323" marB="0" anchor="ctr"/>
                </a:tc>
                <a:extLst>
                  <a:ext uri="{0D108BD9-81ED-4DB2-BD59-A6C34878D82A}">
                    <a16:rowId xmlns:a16="http://schemas.microsoft.com/office/drawing/2014/main" xmlns="" val="1660470733"/>
                  </a:ext>
                </a:extLst>
              </a:tr>
              <a:tr h="30311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人數小計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323" marR="7323" marT="732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1800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27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323" marR="7323" marT="7323" marB="0" anchor="ctr"/>
                </a:tc>
                <a:extLst>
                  <a:ext uri="{0D108BD9-81ED-4DB2-BD59-A6C34878D82A}">
                    <a16:rowId xmlns:a16="http://schemas.microsoft.com/office/drawing/2014/main" xmlns="" val="1546944453"/>
                  </a:ext>
                </a:extLst>
              </a:tr>
              <a:tr h="303113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200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　</a:t>
                      </a:r>
                      <a:endParaRPr lang="zh-TW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323" marR="7323" marT="7323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323" marR="7323" marT="7323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7323" marR="7323" marT="7323" marB="0" anchor="ctr"/>
                </a:tc>
                <a:extLst>
                  <a:ext uri="{0D108BD9-81ED-4DB2-BD59-A6C34878D82A}">
                    <a16:rowId xmlns:a16="http://schemas.microsoft.com/office/drawing/2014/main" xmlns="" val="30925846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73021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58196" y="2176183"/>
            <a:ext cx="3483788" cy="4205145"/>
          </a:xfrm>
        </p:spPr>
        <p:txBody>
          <a:bodyPr>
            <a:normAutofit/>
          </a:bodyPr>
          <a:lstStyle/>
          <a:p>
            <a:endParaRPr lang="zh-TW" altLang="en-US" sz="3000" dirty="0"/>
          </a:p>
          <a:p>
            <a:endParaRPr lang="zh-TW" altLang="en-US" dirty="0"/>
          </a:p>
        </p:txBody>
      </p:sp>
      <p:sp>
        <p:nvSpPr>
          <p:cNvPr id="6" name="內容版面配置區 2"/>
          <p:cNvSpPr txBox="1">
            <a:spLocks/>
          </p:cNvSpPr>
          <p:nvPr/>
        </p:nvSpPr>
        <p:spPr>
          <a:xfrm>
            <a:off x="4374224" y="2014150"/>
            <a:ext cx="3793289" cy="4205145"/>
          </a:xfrm>
          <a:prstGeom prst="rect">
            <a:avLst/>
          </a:prstGeom>
        </p:spPr>
        <p:txBody>
          <a:bodyPr vert="horz" lIns="91416" tIns="45708" rIns="91416" bIns="45708" rtlCol="0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tx1"/>
              </a:buClr>
              <a:buFont typeface="Wingdings" pitchFamily="2" charset="2"/>
              <a:buChar char="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14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00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86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972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846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718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29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062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TW" altLang="en-US" sz="2199" dirty="0"/>
          </a:p>
          <a:p>
            <a:endParaRPr lang="zh-TW" altLang="en-US" sz="2199" dirty="0"/>
          </a:p>
        </p:txBody>
      </p:sp>
      <p:sp>
        <p:nvSpPr>
          <p:cNvPr id="7" name="內容版面配置區 2"/>
          <p:cNvSpPr txBox="1">
            <a:spLocks/>
          </p:cNvSpPr>
          <p:nvPr/>
        </p:nvSpPr>
        <p:spPr>
          <a:xfrm>
            <a:off x="7785622" y="2014150"/>
            <a:ext cx="3483788" cy="4205145"/>
          </a:xfrm>
          <a:prstGeom prst="rect">
            <a:avLst/>
          </a:prstGeom>
        </p:spPr>
        <p:txBody>
          <a:bodyPr vert="horz" lIns="91416" tIns="45708" rIns="91416" bIns="45708" rtlCol="0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tx1"/>
              </a:buClr>
              <a:buFont typeface="Wingdings" pitchFamily="2" charset="2"/>
              <a:buChar char="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14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00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86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972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846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718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29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062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TW" altLang="en-US" sz="2199" dirty="0"/>
          </a:p>
          <a:p>
            <a:endParaRPr lang="zh-TW" altLang="en-US" sz="2199" dirty="0"/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9268598"/>
              </p:ext>
            </p:extLst>
          </p:nvPr>
        </p:nvGraphicFramePr>
        <p:xfrm>
          <a:off x="621804" y="1196752"/>
          <a:ext cx="10936815" cy="41764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45605">
                  <a:extLst>
                    <a:ext uri="{9D8B030D-6E8A-4147-A177-3AD203B41FA5}">
                      <a16:colId xmlns:a16="http://schemas.microsoft.com/office/drawing/2014/main" xmlns="" val="1854156404"/>
                    </a:ext>
                  </a:extLst>
                </a:gridCol>
                <a:gridCol w="3645605">
                  <a:extLst>
                    <a:ext uri="{9D8B030D-6E8A-4147-A177-3AD203B41FA5}">
                      <a16:colId xmlns:a16="http://schemas.microsoft.com/office/drawing/2014/main" xmlns="" val="3632628201"/>
                    </a:ext>
                  </a:extLst>
                </a:gridCol>
                <a:gridCol w="3645605">
                  <a:extLst>
                    <a:ext uri="{9D8B030D-6E8A-4147-A177-3AD203B41FA5}">
                      <a16:colId xmlns:a16="http://schemas.microsoft.com/office/drawing/2014/main" xmlns="" val="1173353036"/>
                    </a:ext>
                  </a:extLst>
                </a:gridCol>
              </a:tblGrid>
              <a:tr h="646824">
                <a:tc gridSpan="3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3600" b="1" dirty="0">
                          <a:solidFill>
                            <a:srgbClr val="002060"/>
                          </a:solidFill>
                          <a:latin typeface="微軟正黑體" panose="020B0604030504040204" pitchFamily="34" charset="-120"/>
                          <a:ea typeface="+mn-ea"/>
                        </a:rPr>
                        <a:t>專業知能精進</a:t>
                      </a:r>
                      <a:r>
                        <a:rPr lang="en-US" altLang="zh-TW" sz="3600" b="1" dirty="0">
                          <a:solidFill>
                            <a:srgbClr val="002060"/>
                          </a:solidFill>
                          <a:latin typeface="微軟正黑體" panose="020B0604030504040204" pitchFamily="34" charset="-120"/>
                          <a:ea typeface="+mn-ea"/>
                        </a:rPr>
                        <a:t>-</a:t>
                      </a:r>
                      <a:r>
                        <a:rPr lang="zh-TW" altLang="en-US" sz="3600" b="1" dirty="0">
                          <a:solidFill>
                            <a:srgbClr val="002060"/>
                          </a:solidFill>
                          <a:latin typeface="微軟正黑體" panose="020B0604030504040204" pitchFamily="34" charset="-120"/>
                          <a:ea typeface="+mn-ea"/>
                        </a:rPr>
                        <a:t>學科延伸學習</a:t>
                      </a:r>
                      <a:endParaRPr lang="zh-TW" altLang="en-US" sz="3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881872833"/>
                  </a:ext>
                </a:extLst>
              </a:tr>
              <a:tr h="3529640">
                <a:tc>
                  <a:txBody>
                    <a:bodyPr/>
                    <a:lstStyle/>
                    <a:p>
                      <a:r>
                        <a:rPr lang="zh-TW" altLang="en-US" sz="2800" dirty="0"/>
                        <a:t>英檢衝刺</a:t>
                      </a:r>
                    </a:p>
                    <a:p>
                      <a:r>
                        <a:rPr lang="zh-TW" altLang="en-US" sz="2800" dirty="0"/>
                        <a:t>英文小說電影的心得</a:t>
                      </a:r>
                    </a:p>
                    <a:p>
                      <a:r>
                        <a:rPr lang="zh-TW" altLang="en-US" sz="2800" dirty="0"/>
                        <a:t>學習</a:t>
                      </a:r>
                      <a:r>
                        <a:rPr lang="en-US" altLang="zh-TW" sz="2800" dirty="0"/>
                        <a:t>Scratch</a:t>
                      </a:r>
                    </a:p>
                    <a:p>
                      <a:r>
                        <a:rPr lang="en-US" altLang="zh-TW" sz="2800" dirty="0"/>
                        <a:t>Java</a:t>
                      </a:r>
                      <a:r>
                        <a:rPr lang="zh-TW" altLang="en-US" sz="2800" dirty="0"/>
                        <a:t>語言設計學習</a:t>
                      </a:r>
                    </a:p>
                    <a:p>
                      <a:r>
                        <a:rPr lang="zh-TW" altLang="en-US" sz="2800" dirty="0"/>
                        <a:t>生活化英文</a:t>
                      </a:r>
                      <a:endParaRPr lang="en-US" altLang="zh-TW" sz="2800" dirty="0"/>
                    </a:p>
                    <a:p>
                      <a:r>
                        <a:rPr lang="zh-TW" altLang="en-US" sz="2800" dirty="0"/>
                        <a:t>鋼琴技巧學習</a:t>
                      </a:r>
                    </a:p>
                    <a:p>
                      <a:r>
                        <a:rPr lang="zh-TW" altLang="en-US" sz="2800" dirty="0"/>
                        <a:t>妝容變化</a:t>
                      </a:r>
                      <a:endParaRPr lang="en-US" altLang="zh-TW" sz="2800" dirty="0"/>
                    </a:p>
                    <a:p>
                      <a:r>
                        <a:rPr lang="zh-TW" altLang="en-US" sz="2800" dirty="0"/>
                        <a:t>旅行英文的學習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2800" dirty="0"/>
                        <a:t>旅行英文的學習</a:t>
                      </a:r>
                    </a:p>
                    <a:p>
                      <a:r>
                        <a:rPr lang="zh-TW" altLang="en-US" sz="2800" dirty="0"/>
                        <a:t>視覺藝術停看聽！</a:t>
                      </a:r>
                    </a:p>
                    <a:p>
                      <a:r>
                        <a:rPr lang="zh-TW" altLang="en-US" sz="2800" dirty="0"/>
                        <a:t>精進繪畫技巧</a:t>
                      </a:r>
                    </a:p>
                    <a:p>
                      <a:r>
                        <a:rPr lang="zh-TW" altLang="en-US" sz="2800" dirty="0"/>
                        <a:t>美術自習計畫</a:t>
                      </a:r>
                    </a:p>
                    <a:p>
                      <a:r>
                        <a:rPr lang="zh-TW" altLang="en-US" sz="2800" dirty="0"/>
                        <a:t>自學吉他訓練</a:t>
                      </a:r>
                    </a:p>
                    <a:p>
                      <a:r>
                        <a:rPr lang="zh-TW" altLang="en-US" sz="2800" dirty="0"/>
                        <a:t>英文與音樂的結合</a:t>
                      </a:r>
                    </a:p>
                    <a:p>
                      <a:r>
                        <a:rPr lang="zh-TW" altLang="en-US" sz="2800" dirty="0"/>
                        <a:t>嘗試舞台劇角色扮演</a:t>
                      </a:r>
                    </a:p>
                    <a:p>
                      <a:r>
                        <a:rPr lang="zh-TW" altLang="en-US" sz="2800" dirty="0"/>
                        <a:t>健身重訓鍛鍊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2800" dirty="0"/>
                        <a:t>舞蹈技術增能</a:t>
                      </a:r>
                    </a:p>
                    <a:p>
                      <a:r>
                        <a:rPr lang="zh-TW" altLang="en-US" sz="2800" dirty="0"/>
                        <a:t>程式語言</a:t>
                      </a:r>
                    </a:p>
                    <a:p>
                      <a:r>
                        <a:rPr lang="en-US" altLang="zh-TW" sz="2800" dirty="0"/>
                        <a:t>C++</a:t>
                      </a:r>
                      <a:r>
                        <a:rPr lang="zh-TW" altLang="en-US" sz="2800" dirty="0"/>
                        <a:t>程式語言</a:t>
                      </a:r>
                    </a:p>
                    <a:p>
                      <a:endParaRPr lang="zh-TW" alt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308175732"/>
                  </a:ext>
                </a:extLst>
              </a:tr>
            </a:tbl>
          </a:graphicData>
        </a:graphic>
      </p:graphicFrame>
      <p:pic>
        <p:nvPicPr>
          <p:cNvPr id="8" name="圖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69177" y="5699193"/>
            <a:ext cx="1501899" cy="1040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856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/>
          <p:cNvSpPr>
            <a:spLocks noGrp="1"/>
          </p:cNvSpPr>
          <p:nvPr>
            <p:ph type="title"/>
          </p:nvPr>
        </p:nvSpPr>
        <p:spPr>
          <a:xfrm>
            <a:off x="290684" y="548680"/>
            <a:ext cx="10971372" cy="1066800"/>
          </a:xfrm>
        </p:spPr>
        <p:txBody>
          <a:bodyPr>
            <a:normAutofit/>
          </a:bodyPr>
          <a:lstStyle/>
          <a:p>
            <a:r>
              <a:rPr lang="zh-TW" altLang="en-US" sz="4000" b="1" dirty="0"/>
              <a:t>專業知能精進</a:t>
            </a:r>
          </a:p>
        </p:txBody>
      </p:sp>
      <p:sp>
        <p:nvSpPr>
          <p:cNvPr id="8" name="文字版面配置區 7"/>
          <p:cNvSpPr>
            <a:spLocks noGrp="1"/>
          </p:cNvSpPr>
          <p:nvPr>
            <p:ph type="body" idx="1"/>
          </p:nvPr>
        </p:nvSpPr>
        <p:spPr>
          <a:xfrm>
            <a:off x="289228" y="1913865"/>
            <a:ext cx="3576369" cy="742900"/>
          </a:xfrm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r>
              <a:rPr lang="zh-TW" altLang="en-US" sz="2799" b="1" dirty="0"/>
              <a:t>專業技能學習與應用</a:t>
            </a:r>
          </a:p>
        </p:txBody>
      </p:sp>
      <p:sp>
        <p:nvSpPr>
          <p:cNvPr id="9" name="內容版面配置區 8"/>
          <p:cNvSpPr>
            <a:spLocks noGrp="1"/>
          </p:cNvSpPr>
          <p:nvPr>
            <p:ph sz="half" idx="2"/>
          </p:nvPr>
        </p:nvSpPr>
        <p:spPr>
          <a:xfrm>
            <a:off x="289227" y="2656767"/>
            <a:ext cx="3576369" cy="1492315"/>
          </a:xfrm>
          <a:ln>
            <a:solidFill>
              <a:schemeClr val="accent1"/>
            </a:solidFill>
          </a:ln>
        </p:spPr>
        <p:txBody>
          <a:bodyPr/>
          <a:lstStyle/>
          <a:p>
            <a:r>
              <a:rPr lang="zh-TW" altLang="en-US" sz="2800" b="1" dirty="0"/>
              <a:t>電競產業活動探究</a:t>
            </a:r>
          </a:p>
          <a:p>
            <a:r>
              <a:rPr lang="zh-TW" altLang="en-US" sz="2800" b="1" dirty="0"/>
              <a:t>研究各地甜點</a:t>
            </a:r>
          </a:p>
          <a:p>
            <a:endParaRPr lang="zh-TW" altLang="en-US" sz="2800" b="1" dirty="0"/>
          </a:p>
        </p:txBody>
      </p:sp>
      <p:sp>
        <p:nvSpPr>
          <p:cNvPr id="10" name="文字版面配置區 9"/>
          <p:cNvSpPr>
            <a:spLocks noGrp="1"/>
          </p:cNvSpPr>
          <p:nvPr>
            <p:ph type="body" sz="quarter" idx="3"/>
          </p:nvPr>
        </p:nvSpPr>
        <p:spPr>
          <a:xfrm>
            <a:off x="3867798" y="1913865"/>
            <a:ext cx="2214602" cy="742900"/>
          </a:xfrm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r>
              <a:rPr lang="zh-TW" altLang="en-US" sz="2799" b="1" dirty="0"/>
              <a:t>線上課程</a:t>
            </a:r>
          </a:p>
        </p:txBody>
      </p:sp>
      <p:sp>
        <p:nvSpPr>
          <p:cNvPr id="11" name="內容版面配置區 10"/>
          <p:cNvSpPr>
            <a:spLocks noGrp="1"/>
          </p:cNvSpPr>
          <p:nvPr>
            <p:ph sz="quarter" idx="4"/>
          </p:nvPr>
        </p:nvSpPr>
        <p:spPr>
          <a:xfrm>
            <a:off x="3867798" y="2656765"/>
            <a:ext cx="2214602" cy="1492315"/>
          </a:xfrm>
          <a:ln>
            <a:solidFill>
              <a:schemeClr val="accent1"/>
            </a:solidFill>
          </a:ln>
        </p:spPr>
        <p:txBody>
          <a:bodyPr/>
          <a:lstStyle/>
          <a:p>
            <a:r>
              <a:rPr lang="zh-TW" altLang="en-US" sz="2800" b="1" dirty="0"/>
              <a:t>社會心理學</a:t>
            </a:r>
          </a:p>
          <a:p>
            <a:endParaRPr lang="zh-TW" altLang="en-US" sz="2800" b="1" dirty="0"/>
          </a:p>
        </p:txBody>
      </p:sp>
      <p:sp>
        <p:nvSpPr>
          <p:cNvPr id="12" name="文字版面配置區 9"/>
          <p:cNvSpPr txBox="1">
            <a:spLocks/>
          </p:cNvSpPr>
          <p:nvPr/>
        </p:nvSpPr>
        <p:spPr>
          <a:xfrm>
            <a:off x="6083082" y="1913865"/>
            <a:ext cx="2324207" cy="742900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vert="horz" lIns="91416" tIns="45708" rIns="91416" bIns="45708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tx1"/>
              </a:buClr>
              <a:buFont typeface="Wingdings" pitchFamily="2" charset="2"/>
              <a:buNone/>
              <a:defRPr sz="21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2799" dirty="0"/>
              <a:t>主題閱讀</a:t>
            </a:r>
          </a:p>
        </p:txBody>
      </p:sp>
      <p:sp>
        <p:nvSpPr>
          <p:cNvPr id="13" name="內容版面配置區 10"/>
          <p:cNvSpPr txBox="1">
            <a:spLocks/>
          </p:cNvSpPr>
          <p:nvPr/>
        </p:nvSpPr>
        <p:spPr>
          <a:xfrm>
            <a:off x="6083083" y="2656765"/>
            <a:ext cx="2324206" cy="1492315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vert="horz" lIns="91416" tIns="45708" rIns="91416" bIns="45708" rtlCol="0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tx1"/>
              </a:buClr>
              <a:buFont typeface="Wingdings" pitchFamily="2" charset="2"/>
              <a:buChar char="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14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00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86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972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846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718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29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062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2400" b="1" dirty="0"/>
              <a:t>精神醫學</a:t>
            </a:r>
            <a:r>
              <a:rPr lang="en-US" altLang="zh-TW" sz="2400" b="1" dirty="0"/>
              <a:t>(</a:t>
            </a:r>
            <a:r>
              <a:rPr lang="zh-TW" altLang="en-US" sz="2400" b="1" dirty="0"/>
              <a:t>行為</a:t>
            </a:r>
            <a:r>
              <a:rPr lang="en-US" altLang="zh-TW" sz="2400" b="1" dirty="0"/>
              <a:t>)</a:t>
            </a:r>
          </a:p>
          <a:p>
            <a:endParaRPr lang="zh-TW" altLang="en-US" sz="2400" b="1" dirty="0"/>
          </a:p>
        </p:txBody>
      </p:sp>
      <p:sp>
        <p:nvSpPr>
          <p:cNvPr id="14" name="文字版面配置區 9"/>
          <p:cNvSpPr txBox="1">
            <a:spLocks/>
          </p:cNvSpPr>
          <p:nvPr/>
        </p:nvSpPr>
        <p:spPr>
          <a:xfrm>
            <a:off x="8410508" y="1908609"/>
            <a:ext cx="3252936" cy="742900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vert="horz" lIns="91416" tIns="45708" rIns="91416" bIns="45708" rtlCol="0" anchor="ctr">
            <a:normAutofit fontScale="925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tx1"/>
              </a:buClr>
              <a:buFont typeface="Wingdings" pitchFamily="2" charset="2"/>
              <a:buNone/>
              <a:defRPr sz="21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2799" dirty="0"/>
              <a:t>生涯進路規畫與實踐</a:t>
            </a:r>
          </a:p>
        </p:txBody>
      </p:sp>
      <p:sp>
        <p:nvSpPr>
          <p:cNvPr id="15" name="內容版面配置區 10"/>
          <p:cNvSpPr txBox="1">
            <a:spLocks/>
          </p:cNvSpPr>
          <p:nvPr/>
        </p:nvSpPr>
        <p:spPr>
          <a:xfrm>
            <a:off x="8410510" y="2651510"/>
            <a:ext cx="3252934" cy="1492315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vert="horz" lIns="91416" tIns="45708" rIns="91416" bIns="45708" rtlCol="0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tx1"/>
              </a:buClr>
              <a:buFont typeface="Wingdings" pitchFamily="2" charset="2"/>
              <a:buChar char="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14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00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86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972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846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718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29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062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2400" b="1" dirty="0"/>
              <a:t>銀行專業知識之精進</a:t>
            </a:r>
          </a:p>
          <a:p>
            <a:r>
              <a:rPr lang="zh-TW" altLang="en-US" sz="2400" b="1" dirty="0"/>
              <a:t>幼兒教保專業</a:t>
            </a:r>
          </a:p>
          <a:p>
            <a:endParaRPr lang="zh-TW" altLang="en-US" sz="2400" b="1" dirty="0"/>
          </a:p>
        </p:txBody>
      </p:sp>
      <p:pic>
        <p:nvPicPr>
          <p:cNvPr id="16" name="圖片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69177" y="5699193"/>
            <a:ext cx="1501899" cy="1040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789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88835" y="-60850"/>
            <a:ext cx="10512862" cy="902397"/>
          </a:xfrm>
        </p:spPr>
        <p:txBody>
          <a:bodyPr/>
          <a:lstStyle/>
          <a:p>
            <a:r>
              <a:rPr lang="zh-TW" altLang="en-US" b="1" dirty="0">
                <a:solidFill>
                  <a:srgbClr val="002060"/>
                </a:solidFill>
              </a:rPr>
              <a:t>專題研究</a:t>
            </a:r>
          </a:p>
        </p:txBody>
      </p:sp>
      <p:sp>
        <p:nvSpPr>
          <p:cNvPr id="7" name="文字版面配置區 7"/>
          <p:cNvSpPr txBox="1">
            <a:spLocks/>
          </p:cNvSpPr>
          <p:nvPr/>
        </p:nvSpPr>
        <p:spPr>
          <a:xfrm>
            <a:off x="1023117" y="885902"/>
            <a:ext cx="2198537" cy="598883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anchor="ctr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tx1"/>
              </a:buClr>
              <a:buFont typeface="Wingdings" pitchFamily="2" charset="2"/>
              <a:buChar char="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14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00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86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972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846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718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29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062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TW" altLang="en-US" sz="2799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小論文</a:t>
            </a:r>
          </a:p>
        </p:txBody>
      </p:sp>
      <p:sp>
        <p:nvSpPr>
          <p:cNvPr id="8" name="內容版面配置區 8"/>
          <p:cNvSpPr txBox="1">
            <a:spLocks/>
          </p:cNvSpPr>
          <p:nvPr/>
        </p:nvSpPr>
        <p:spPr>
          <a:xfrm>
            <a:off x="1022732" y="1488812"/>
            <a:ext cx="2198537" cy="4873728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/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tx1"/>
              </a:buClr>
              <a:buFont typeface="Wingdings" pitchFamily="2" charset="2"/>
              <a:buChar char="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14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00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86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972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846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718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29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062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1999" b="1" dirty="0"/>
              <a:t>解剖學</a:t>
            </a:r>
          </a:p>
          <a:p>
            <a:r>
              <a:rPr lang="zh-TW" altLang="en-US" sz="1999" b="1" dirty="0"/>
              <a:t>作詞人鄧紫棋的作詞研究</a:t>
            </a:r>
          </a:p>
          <a:p>
            <a:r>
              <a:rPr lang="zh-TW" altLang="en-US" sz="1999" b="1" dirty="0"/>
              <a:t>小論文探索</a:t>
            </a:r>
          </a:p>
          <a:p>
            <a:r>
              <a:rPr lang="zh-TW" altLang="en-US" sz="1999" b="1" dirty="0"/>
              <a:t>基因改良優劣探討</a:t>
            </a:r>
          </a:p>
          <a:p>
            <a:r>
              <a:rPr lang="zh-TW" altLang="en-US" sz="1999" b="1" dirty="0"/>
              <a:t>北投市場改造</a:t>
            </a:r>
          </a:p>
          <a:p>
            <a:r>
              <a:rPr lang="zh-TW" altLang="en-US" sz="1999" b="1" dirty="0"/>
              <a:t>教育模式大</a:t>
            </a:r>
            <a:r>
              <a:rPr lang="en-US" altLang="zh-TW" sz="1999" b="1" dirty="0"/>
              <a:t>PK</a:t>
            </a:r>
            <a:r>
              <a:rPr lang="zh-TW" altLang="en-US" sz="1999" b="1" dirty="0"/>
              <a:t>臺灣</a:t>
            </a:r>
            <a:r>
              <a:rPr lang="en-US" altLang="zh-TW" sz="1999" b="1" dirty="0"/>
              <a:t>VS</a:t>
            </a:r>
            <a:r>
              <a:rPr lang="zh-TW" altLang="en-US" sz="1999" b="1" dirty="0"/>
              <a:t>芬蘭</a:t>
            </a:r>
          </a:p>
          <a:p>
            <a:r>
              <a:rPr lang="zh-TW" altLang="en-US" sz="1999" b="1" dirty="0"/>
              <a:t>小論文探索</a:t>
            </a:r>
          </a:p>
          <a:p>
            <a:endParaRPr lang="zh-TW" altLang="en-US" sz="2199" b="1" dirty="0"/>
          </a:p>
        </p:txBody>
      </p:sp>
      <p:sp>
        <p:nvSpPr>
          <p:cNvPr id="9" name="文字版面配置區 9"/>
          <p:cNvSpPr txBox="1">
            <a:spLocks/>
          </p:cNvSpPr>
          <p:nvPr/>
        </p:nvSpPr>
        <p:spPr>
          <a:xfrm>
            <a:off x="3221654" y="885902"/>
            <a:ext cx="1870402" cy="598882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anchor="ctr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tx1"/>
              </a:buClr>
              <a:buFont typeface="Wingdings" pitchFamily="2" charset="2"/>
              <a:buChar char="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14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00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86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972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846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718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29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062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TW" altLang="en-US" sz="2799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科展</a:t>
            </a:r>
          </a:p>
        </p:txBody>
      </p:sp>
      <p:sp>
        <p:nvSpPr>
          <p:cNvPr id="10" name="內容版面配置區 10"/>
          <p:cNvSpPr txBox="1">
            <a:spLocks/>
          </p:cNvSpPr>
          <p:nvPr/>
        </p:nvSpPr>
        <p:spPr>
          <a:xfrm>
            <a:off x="3220883" y="1484784"/>
            <a:ext cx="1870402" cy="4873728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/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tx1"/>
              </a:buClr>
              <a:buFont typeface="Wingdings" pitchFamily="2" charset="2"/>
              <a:buChar char="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14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00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86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972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846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718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29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062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1999" b="1" dirty="0"/>
              <a:t>社會科科展</a:t>
            </a:r>
            <a:r>
              <a:rPr lang="en-US" altLang="zh-TW" sz="1999" b="1" dirty="0"/>
              <a:t>(</a:t>
            </a:r>
            <a:r>
              <a:rPr lang="zh-TW" altLang="en-US" sz="1999" b="1" dirty="0"/>
              <a:t>重複曝光理論</a:t>
            </a:r>
            <a:r>
              <a:rPr lang="en-US" altLang="zh-TW" sz="1999" b="1" dirty="0"/>
              <a:t>)</a:t>
            </a:r>
          </a:p>
          <a:p>
            <a:endParaRPr lang="zh-TW" altLang="en-US" sz="2199" b="1" dirty="0"/>
          </a:p>
        </p:txBody>
      </p:sp>
      <p:sp>
        <p:nvSpPr>
          <p:cNvPr id="11" name="文字版面配置區 9"/>
          <p:cNvSpPr txBox="1">
            <a:spLocks/>
          </p:cNvSpPr>
          <p:nvPr/>
        </p:nvSpPr>
        <p:spPr>
          <a:xfrm>
            <a:off x="5092055" y="885900"/>
            <a:ext cx="3474950" cy="598884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vert="horz" lIns="91416" tIns="45708" rIns="91416" bIns="45708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tx1"/>
              </a:buClr>
              <a:buFont typeface="Wingdings" pitchFamily="2" charset="2"/>
              <a:buNone/>
              <a:defRPr sz="21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2799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專題寫作</a:t>
            </a:r>
          </a:p>
        </p:txBody>
      </p:sp>
      <p:sp>
        <p:nvSpPr>
          <p:cNvPr id="12" name="內容版面配置區 10"/>
          <p:cNvSpPr txBox="1">
            <a:spLocks/>
          </p:cNvSpPr>
          <p:nvPr/>
        </p:nvSpPr>
        <p:spPr>
          <a:xfrm>
            <a:off x="5091670" y="1488812"/>
            <a:ext cx="3474949" cy="4873727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vert="horz" lIns="91416" tIns="45708" rIns="91416" bIns="45708" rtlCol="0"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tx1"/>
              </a:buClr>
              <a:buFont typeface="Wingdings" pitchFamily="2" charset="2"/>
              <a:buChar char="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14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00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86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972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846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718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29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062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zh-TW" altLang="en-US" sz="1999" b="1" dirty="0"/>
              <a:t>國際間媒體差異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zh-TW" altLang="en-US" sz="1999" b="1" dirty="0"/>
              <a:t>了解人權公約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zh-TW" altLang="en-US" sz="1999" b="1" dirty="0"/>
              <a:t>世界歷史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zh-TW" altLang="en-US" sz="1999" b="1" dirty="0"/>
              <a:t>醫學研究</a:t>
            </a:r>
            <a:r>
              <a:rPr lang="en-US" altLang="zh-TW" sz="1999" b="1" dirty="0"/>
              <a:t>(</a:t>
            </a:r>
            <a:r>
              <a:rPr lang="zh-TW" altLang="en-US" sz="1999" b="1" dirty="0"/>
              <a:t>心臟</a:t>
            </a:r>
            <a:r>
              <a:rPr lang="en-US" altLang="zh-TW" sz="1999" b="1" dirty="0"/>
              <a:t>)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zh-TW" altLang="en-US" sz="1999" b="1" dirty="0"/>
              <a:t>諮商與輔導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zh-TW" altLang="en-US" sz="1999" b="1" dirty="0"/>
              <a:t>克服萬難，研究</a:t>
            </a:r>
            <a:r>
              <a:rPr lang="en-US" altLang="zh-TW" sz="1999" b="1" dirty="0"/>
              <a:t>NBA</a:t>
            </a:r>
            <a:r>
              <a:rPr lang="zh-TW" altLang="en-US" sz="1999" b="1" dirty="0"/>
              <a:t>球員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zh-TW" altLang="en-US" sz="1999" b="1" dirty="0"/>
              <a:t>探索人類心理學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zh-TW" altLang="en-US" sz="1999" b="1" dirty="0"/>
              <a:t>犯罪心理學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zh-TW" altLang="en-US" sz="1999" b="1" dirty="0"/>
              <a:t>沙俄和蘇聯侵略</a:t>
            </a:r>
            <a:r>
              <a:rPr lang="en-US" altLang="zh-TW" sz="1999" b="1" dirty="0"/>
              <a:t>/</a:t>
            </a:r>
            <a:r>
              <a:rPr lang="zh-TW" altLang="en-US" sz="1999" b="1" dirty="0"/>
              <a:t>防禦戰爭的差異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zh-TW" altLang="en-US" sz="1999" b="1" dirty="0"/>
              <a:t>青春的我們遇上傳說的愛情</a:t>
            </a:r>
            <a:endParaRPr lang="en-US" altLang="zh-TW" sz="1999" b="1" dirty="0"/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zh-TW" altLang="en-US" sz="1999" b="1" dirty="0"/>
              <a:t>唐朝衣服重現江湖 </a:t>
            </a:r>
          </a:p>
        </p:txBody>
      </p:sp>
      <p:sp>
        <p:nvSpPr>
          <p:cNvPr id="13" name="文字版面配置區 9"/>
          <p:cNvSpPr txBox="1">
            <a:spLocks/>
          </p:cNvSpPr>
          <p:nvPr/>
        </p:nvSpPr>
        <p:spPr>
          <a:xfrm>
            <a:off x="8567390" y="885903"/>
            <a:ext cx="2001787" cy="598884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vert="horz" lIns="91416" tIns="45708" rIns="91416" bIns="45708" rtlCol="0" anchor="ctr">
            <a:normAutofit fontScale="77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tx1"/>
              </a:buClr>
              <a:buFont typeface="Wingdings" pitchFamily="2" charset="2"/>
              <a:buNone/>
              <a:defRPr sz="21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2799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讀書心得寫作</a:t>
            </a:r>
          </a:p>
        </p:txBody>
      </p:sp>
      <p:sp>
        <p:nvSpPr>
          <p:cNvPr id="14" name="內容版面配置區 10"/>
          <p:cNvSpPr txBox="1">
            <a:spLocks/>
          </p:cNvSpPr>
          <p:nvPr/>
        </p:nvSpPr>
        <p:spPr>
          <a:xfrm>
            <a:off x="8567390" y="1488814"/>
            <a:ext cx="2001787" cy="4873725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vert="horz" lIns="91416" tIns="45708" rIns="91416" bIns="45708" rtlCol="0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tx1"/>
              </a:buClr>
              <a:buFont typeface="Wingdings" pitchFamily="2" charset="2"/>
              <a:buChar char="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14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00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86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972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846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718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29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062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1999" b="1" dirty="0"/>
              <a:t>銀行專業知識之精進</a:t>
            </a:r>
          </a:p>
          <a:p>
            <a:r>
              <a:rPr lang="zh-TW" altLang="en-US" sz="1999" b="1" dirty="0"/>
              <a:t>幼兒教保專業</a:t>
            </a:r>
          </a:p>
          <a:p>
            <a:endParaRPr lang="zh-TW" altLang="en-US" sz="2199" b="1" dirty="0"/>
          </a:p>
        </p:txBody>
      </p:sp>
      <p:pic>
        <p:nvPicPr>
          <p:cNvPr id="15" name="圖片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41185" y="5699193"/>
            <a:ext cx="1501899" cy="1040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042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34379" y="850032"/>
            <a:ext cx="10971372" cy="1066800"/>
          </a:xfrm>
        </p:spPr>
        <p:txBody>
          <a:bodyPr>
            <a:normAutofit/>
          </a:bodyPr>
          <a:lstStyle/>
          <a:p>
            <a:r>
              <a:rPr lang="zh-TW" altLang="en-US" sz="6000" b="1" dirty="0"/>
              <a:t>新課綱的核心</a:t>
            </a:r>
            <a:r>
              <a:rPr lang="en-US" altLang="zh-TW" sz="6000" b="1" dirty="0"/>
              <a:t>—</a:t>
            </a:r>
            <a:r>
              <a:rPr lang="zh-TW" altLang="en-US" sz="6000" b="1" dirty="0"/>
              <a:t>終身學習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034379" y="2403278"/>
            <a:ext cx="10287000" cy="108012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zh-TW" altLang="en-US" sz="7200" b="1" dirty="0">
                <a:solidFill>
                  <a:srgbClr val="FF0000"/>
                </a:solidFill>
              </a:rPr>
              <a:t>終身學習            自主學習</a:t>
            </a:r>
          </a:p>
        </p:txBody>
      </p:sp>
      <p:sp>
        <p:nvSpPr>
          <p:cNvPr id="4" name="左-右雙向箭號 3"/>
          <p:cNvSpPr/>
          <p:nvPr/>
        </p:nvSpPr>
        <p:spPr>
          <a:xfrm>
            <a:off x="4989747" y="2475286"/>
            <a:ext cx="2376264" cy="792088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標題 1"/>
          <p:cNvSpPr txBox="1">
            <a:spLocks/>
          </p:cNvSpPr>
          <p:nvPr/>
        </p:nvSpPr>
        <p:spPr>
          <a:xfrm>
            <a:off x="1034379" y="3789040"/>
            <a:ext cx="10971372" cy="10668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100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zh-TW" altLang="en-US" sz="6000" b="1" dirty="0">
                <a:solidFill>
                  <a:srgbClr val="FF0000"/>
                </a:solidFill>
              </a:rPr>
              <a:t>所有的課程</a:t>
            </a:r>
            <a:r>
              <a:rPr lang="zh-TW" altLang="en-US" sz="6000" b="1" dirty="0"/>
              <a:t>都應該幫助學生自主學習</a:t>
            </a: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21284" y="5661248"/>
            <a:ext cx="1501899" cy="1040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081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0622636"/>
              </p:ext>
            </p:extLst>
          </p:nvPr>
        </p:nvGraphicFramePr>
        <p:xfrm>
          <a:off x="549796" y="990880"/>
          <a:ext cx="9721080" cy="4998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75080">
                  <a:extLst>
                    <a:ext uri="{9D8B030D-6E8A-4147-A177-3AD203B41FA5}">
                      <a16:colId xmlns:a16="http://schemas.microsoft.com/office/drawing/2014/main" xmlns="" val="378530056"/>
                    </a:ext>
                  </a:extLst>
                </a:gridCol>
                <a:gridCol w="5546000">
                  <a:extLst>
                    <a:ext uri="{9D8B030D-6E8A-4147-A177-3AD203B41FA5}">
                      <a16:colId xmlns:a16="http://schemas.microsoft.com/office/drawing/2014/main" xmlns="" val="1000753791"/>
                    </a:ext>
                  </a:extLst>
                </a:gridCol>
              </a:tblGrid>
              <a:tr h="56591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3600" b="1" dirty="0">
                          <a:solidFill>
                            <a:srgbClr val="002060"/>
                          </a:solidFill>
                        </a:rPr>
                        <a:t>多元文化浸濡</a:t>
                      </a:r>
                      <a:endParaRPr lang="zh-TW" altLang="en-US" sz="3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3600" b="1" dirty="0">
                          <a:solidFill>
                            <a:srgbClr val="002060"/>
                          </a:solidFill>
                          <a:latin typeface="微軟正黑體" panose="020B0604030504040204" pitchFamily="34" charset="-120"/>
                          <a:ea typeface="+mn-ea"/>
                        </a:rPr>
                        <a:t>創意作品研發</a:t>
                      </a:r>
                      <a:endParaRPr lang="zh-TW" altLang="en-US" sz="3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565763706"/>
                  </a:ext>
                </a:extLst>
              </a:tr>
              <a:tr h="3340089">
                <a:tc>
                  <a:txBody>
                    <a:bodyPr/>
                    <a:lstStyle/>
                    <a:p>
                      <a:r>
                        <a:rPr lang="zh-TW" altLang="en-US" sz="2800" b="1" dirty="0"/>
                        <a:t>認識日、韓文化</a:t>
                      </a:r>
                    </a:p>
                    <a:p>
                      <a:r>
                        <a:rPr lang="zh-TW" altLang="en-US" sz="2800" b="1" dirty="0"/>
                        <a:t>日語學習</a:t>
                      </a:r>
                    </a:p>
                    <a:p>
                      <a:r>
                        <a:rPr lang="zh-TW" altLang="en-US" sz="2800" b="1" dirty="0"/>
                        <a:t>探討韓語</a:t>
                      </a:r>
                    </a:p>
                    <a:p>
                      <a:r>
                        <a:rPr lang="zh-TW" altLang="en-US" sz="2800" b="1" dirty="0"/>
                        <a:t>看美劇、雜誌學英文</a:t>
                      </a:r>
                    </a:p>
                    <a:p>
                      <a:r>
                        <a:rPr lang="zh-TW" altLang="en-US" sz="2800" b="1" dirty="0"/>
                        <a:t>法國文化特色和語言</a:t>
                      </a:r>
                    </a:p>
                    <a:p>
                      <a:r>
                        <a:rPr lang="zh-TW" altLang="en-US" sz="2800" b="1" dirty="0"/>
                        <a:t>日語學習</a:t>
                      </a:r>
                    </a:p>
                    <a:p>
                      <a:r>
                        <a:rPr lang="zh-TW" altLang="en-US" sz="2800" b="1" dirty="0"/>
                        <a:t>日語漫遊</a:t>
                      </a:r>
                    </a:p>
                    <a:p>
                      <a:r>
                        <a:rPr lang="zh-TW" altLang="en-US" sz="2800" b="1" dirty="0"/>
                        <a:t>獨一無二的日本</a:t>
                      </a:r>
                    </a:p>
                    <a:p>
                      <a:r>
                        <a:rPr lang="zh-TW" altLang="en-US" sz="2800" b="1" dirty="0"/>
                        <a:t>日本動畫及</a:t>
                      </a:r>
                      <a:r>
                        <a:rPr lang="en-US" altLang="zh-TW" sz="2800" b="1" dirty="0"/>
                        <a:t>50</a:t>
                      </a:r>
                      <a:r>
                        <a:rPr lang="zh-TW" altLang="en-US" sz="2800" b="1" dirty="0"/>
                        <a:t>音深入探討</a:t>
                      </a:r>
                    </a:p>
                    <a:p>
                      <a:endParaRPr lang="zh-TW" alt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2800" b="1" dirty="0"/>
                        <a:t>地理桌遊好好玩</a:t>
                      </a:r>
                    </a:p>
                    <a:p>
                      <a:r>
                        <a:rPr lang="zh-TW" altLang="en-US" sz="2800" b="1" dirty="0"/>
                        <a:t>奇幻歷史文學寫作</a:t>
                      </a:r>
                    </a:p>
                    <a:p>
                      <a:r>
                        <a:rPr lang="zh-TW" altLang="en-US" sz="2800" b="1" dirty="0"/>
                        <a:t>水彩畫創作</a:t>
                      </a:r>
                    </a:p>
                    <a:p>
                      <a:r>
                        <a:rPr lang="zh-TW" altLang="en-US" sz="2800" b="1" dirty="0"/>
                        <a:t>漫畫</a:t>
                      </a:r>
                      <a:r>
                        <a:rPr lang="en-US" altLang="zh-TW" sz="2800" b="1" dirty="0"/>
                        <a:t>(</a:t>
                      </a:r>
                      <a:r>
                        <a:rPr lang="zh-TW" altLang="en-US" sz="2800" b="1" dirty="0"/>
                        <a:t>短篇</a:t>
                      </a:r>
                      <a:r>
                        <a:rPr lang="en-US" altLang="zh-TW" sz="2800" b="1" dirty="0"/>
                        <a:t>)</a:t>
                      </a:r>
                      <a:r>
                        <a:rPr lang="zh-TW" altLang="en-US" sz="2800" b="1" dirty="0"/>
                        <a:t>設計</a:t>
                      </a:r>
                    </a:p>
                    <a:p>
                      <a:r>
                        <a:rPr lang="zh-TW" altLang="en-US" sz="2800" b="1" dirty="0"/>
                        <a:t>學習拍攝技巧跟拍出有質感的照片</a:t>
                      </a:r>
                    </a:p>
                    <a:p>
                      <a:endParaRPr lang="zh-TW" alt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794336447"/>
                  </a:ext>
                </a:extLst>
              </a:tr>
            </a:tbl>
          </a:graphicData>
        </a:graphic>
      </p:graphicFrame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69177" y="5699193"/>
            <a:ext cx="1501899" cy="1040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532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群組 13"/>
          <p:cNvGrpSpPr/>
          <p:nvPr/>
        </p:nvGrpSpPr>
        <p:grpSpPr>
          <a:xfrm>
            <a:off x="2308668" y="2173901"/>
            <a:ext cx="9756135" cy="4526047"/>
            <a:chOff x="3023974" y="2380800"/>
            <a:chExt cx="9230739" cy="4320000"/>
          </a:xfrm>
        </p:grpSpPr>
        <p:pic>
          <p:nvPicPr>
            <p:cNvPr id="4" name="圖片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23974" y="2380800"/>
              <a:ext cx="3054301" cy="4320000"/>
            </a:xfrm>
            <a:prstGeom prst="rect">
              <a:avLst/>
            </a:prstGeom>
          </p:spPr>
        </p:pic>
        <p:pic>
          <p:nvPicPr>
            <p:cNvPr id="5" name="圖片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00412" y="2380800"/>
              <a:ext cx="3054301" cy="4320000"/>
            </a:xfrm>
            <a:prstGeom prst="rect">
              <a:avLst/>
            </a:prstGeom>
          </p:spPr>
        </p:pic>
        <p:pic>
          <p:nvPicPr>
            <p:cNvPr id="6" name="圖片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2193" y="2380800"/>
              <a:ext cx="3054301" cy="4320000"/>
            </a:xfrm>
            <a:prstGeom prst="rect">
              <a:avLst/>
            </a:prstGeom>
          </p:spPr>
        </p:pic>
      </p:grpSp>
      <p:pic>
        <p:nvPicPr>
          <p:cNvPr id="13" name="圖片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52" y="894"/>
            <a:ext cx="3097991" cy="2183400"/>
          </a:xfrm>
          <a:prstGeom prst="rect">
            <a:avLst/>
          </a:prstGeom>
        </p:spPr>
      </p:pic>
      <p:sp>
        <p:nvSpPr>
          <p:cNvPr id="15" name="文字方塊 14"/>
          <p:cNvSpPr txBox="1"/>
          <p:nvPr/>
        </p:nvSpPr>
        <p:spPr>
          <a:xfrm>
            <a:off x="3567190" y="980728"/>
            <a:ext cx="7401385" cy="769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399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「</a:t>
            </a:r>
            <a:r>
              <a:rPr lang="zh-TW" altLang="en-US" sz="4399" dirty="0"/>
              <a:t>克服萬難</a:t>
            </a:r>
            <a:r>
              <a:rPr lang="en-US" altLang="zh-TW" sz="4399" dirty="0"/>
              <a:t>--</a:t>
            </a:r>
            <a:r>
              <a:rPr lang="zh-TW" altLang="en-US" sz="4399" dirty="0"/>
              <a:t>研究</a:t>
            </a:r>
            <a:r>
              <a:rPr lang="en-US" altLang="zh-TW" sz="4399" dirty="0"/>
              <a:t>NBA</a:t>
            </a:r>
            <a:r>
              <a:rPr lang="zh-TW" altLang="en-US" sz="4399" dirty="0"/>
              <a:t>球員</a:t>
            </a:r>
            <a:r>
              <a:rPr lang="zh-TW" altLang="en-US" sz="4399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」</a:t>
            </a:r>
            <a:r>
              <a:rPr lang="zh-TW" altLang="en-US" sz="4399" dirty="0"/>
              <a:t> </a:t>
            </a:r>
          </a:p>
        </p:txBody>
      </p:sp>
      <p:sp>
        <p:nvSpPr>
          <p:cNvPr id="16" name="矩形 15"/>
          <p:cNvSpPr/>
          <p:nvPr/>
        </p:nvSpPr>
        <p:spPr>
          <a:xfrm>
            <a:off x="3560734" y="129013"/>
            <a:ext cx="402385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600" b="1" dirty="0">
                <a:solidFill>
                  <a:srgbClr val="002060"/>
                </a:solidFill>
                <a:latin typeface="新細明體" panose="02020500000000000000" pitchFamily="18" charset="-120"/>
              </a:rPr>
              <a:t>專題研究</a:t>
            </a:r>
            <a:r>
              <a:rPr lang="en-US" altLang="zh-TW" sz="3600" b="1" dirty="0">
                <a:solidFill>
                  <a:srgbClr val="002060"/>
                </a:solidFill>
                <a:latin typeface="新細明體" panose="02020500000000000000" pitchFamily="18" charset="-120"/>
              </a:rPr>
              <a:t>-</a:t>
            </a:r>
            <a:r>
              <a:rPr lang="zh-TW" altLang="en-US" sz="3600" b="1" dirty="0">
                <a:solidFill>
                  <a:srgbClr val="002060"/>
                </a:solidFill>
              </a:rPr>
              <a:t>專題寫作</a:t>
            </a: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7748" y="5701164"/>
            <a:ext cx="1501899" cy="1040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373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02"/>
          <a:stretch/>
        </p:blipFill>
        <p:spPr>
          <a:xfrm>
            <a:off x="261764" y="188640"/>
            <a:ext cx="4608512" cy="6348504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17"/>
          <a:stretch/>
        </p:blipFill>
        <p:spPr>
          <a:xfrm>
            <a:off x="5014293" y="188640"/>
            <a:ext cx="4536504" cy="6348504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86900" y="5661248"/>
            <a:ext cx="1501899" cy="1040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267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群組 5"/>
          <p:cNvGrpSpPr/>
          <p:nvPr/>
        </p:nvGrpSpPr>
        <p:grpSpPr>
          <a:xfrm>
            <a:off x="201635" y="375549"/>
            <a:ext cx="11830724" cy="5694779"/>
            <a:chOff x="201688" y="368999"/>
            <a:chExt cx="11833806" cy="4320000"/>
          </a:xfrm>
        </p:grpSpPr>
        <p:pic>
          <p:nvPicPr>
            <p:cNvPr id="2" name="圖片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688" y="368999"/>
              <a:ext cx="3054301" cy="4320000"/>
            </a:xfrm>
            <a:prstGeom prst="rect">
              <a:avLst/>
            </a:prstGeom>
          </p:spPr>
        </p:pic>
        <p:pic>
          <p:nvPicPr>
            <p:cNvPr id="3" name="圖片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28190" y="368999"/>
              <a:ext cx="3054301" cy="4320000"/>
            </a:xfrm>
            <a:prstGeom prst="rect">
              <a:avLst/>
            </a:prstGeom>
          </p:spPr>
        </p:pic>
        <p:pic>
          <p:nvPicPr>
            <p:cNvPr id="4" name="圖片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54692" y="368999"/>
              <a:ext cx="3054301" cy="4320000"/>
            </a:xfrm>
            <a:prstGeom prst="rect">
              <a:avLst/>
            </a:prstGeom>
          </p:spPr>
        </p:pic>
        <p:pic>
          <p:nvPicPr>
            <p:cNvPr id="5" name="圖片 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81193" y="368999"/>
              <a:ext cx="3054301" cy="4320000"/>
            </a:xfrm>
            <a:prstGeom prst="rect">
              <a:avLst/>
            </a:prstGeom>
          </p:spPr>
        </p:pic>
      </p:grpSp>
      <p:pic>
        <p:nvPicPr>
          <p:cNvPr id="7" name="圖片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69177" y="5699193"/>
            <a:ext cx="1501899" cy="1040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889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354451"/>
            <a:ext cx="184683" cy="8307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TW" altLang="en-US" sz="4799" b="1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9269" y="893"/>
            <a:ext cx="9139556" cy="6856214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392440" y="1844824"/>
            <a:ext cx="2449072" cy="13538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799" b="1" dirty="0">
                <a:solidFill>
                  <a:srgbClr val="002060"/>
                </a:solidFill>
              </a:rPr>
              <a:t>自主學習行動</a:t>
            </a:r>
            <a:r>
              <a:rPr lang="en-US" altLang="zh-TW" sz="2799" b="1" dirty="0">
                <a:solidFill>
                  <a:srgbClr val="002060"/>
                </a:solidFill>
              </a:rPr>
              <a:t>-</a:t>
            </a:r>
          </a:p>
          <a:p>
            <a:r>
              <a:rPr lang="zh-TW" altLang="en-US" sz="3599" b="1" dirty="0">
                <a:solidFill>
                  <a:srgbClr val="FF0000"/>
                </a:solidFill>
              </a:rPr>
              <a:t>程式設計</a:t>
            </a:r>
            <a:endParaRPr lang="en-US" altLang="zh-TW" sz="3599" b="1" dirty="0">
              <a:solidFill>
                <a:srgbClr val="FF0000"/>
              </a:solidFill>
            </a:endParaRPr>
          </a:p>
          <a:p>
            <a:endParaRPr lang="zh-TW" altLang="en-US" sz="1799" b="1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689" y="5661248"/>
            <a:ext cx="1501899" cy="1040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647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206" y="893"/>
            <a:ext cx="9141619" cy="6856214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146893" y="1844824"/>
            <a:ext cx="6094413" cy="113847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TW" altLang="en-US" sz="2799" b="1" dirty="0">
                <a:solidFill>
                  <a:srgbClr val="002060"/>
                </a:solidFill>
              </a:rPr>
              <a:t>自主學習行動</a:t>
            </a:r>
            <a:r>
              <a:rPr lang="en-US" altLang="zh-TW" sz="2799" b="1" dirty="0">
                <a:solidFill>
                  <a:srgbClr val="002060"/>
                </a:solidFill>
              </a:rPr>
              <a:t>-</a:t>
            </a:r>
          </a:p>
          <a:p>
            <a:r>
              <a:rPr lang="zh-TW" altLang="en-US" sz="3999" b="1" dirty="0">
                <a:solidFill>
                  <a:srgbClr val="FF0000"/>
                </a:solidFill>
              </a:rPr>
              <a:t>小組心智圖</a:t>
            </a:r>
            <a:endParaRPr lang="en-US" altLang="zh-TW" sz="3999" b="1" dirty="0">
              <a:solidFill>
                <a:srgbClr val="FF0000"/>
              </a:solidFill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689" y="5661248"/>
            <a:ext cx="1501899" cy="1040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765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206" y="893"/>
            <a:ext cx="9141619" cy="6856214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261764" y="1628800"/>
            <a:ext cx="6094413" cy="113847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TW" altLang="en-US" sz="2799" b="1" dirty="0">
                <a:solidFill>
                  <a:srgbClr val="002060"/>
                </a:solidFill>
              </a:rPr>
              <a:t>自主學習行動</a:t>
            </a:r>
            <a:r>
              <a:rPr lang="en-US" altLang="zh-TW" sz="2799" b="1" dirty="0">
                <a:solidFill>
                  <a:srgbClr val="002060"/>
                </a:solidFill>
              </a:rPr>
              <a:t>-</a:t>
            </a:r>
          </a:p>
          <a:p>
            <a:r>
              <a:rPr lang="zh-TW" altLang="en-US" sz="3999" b="1" dirty="0">
                <a:solidFill>
                  <a:srgbClr val="FF0000"/>
                </a:solidFill>
              </a:rPr>
              <a:t>圍棋</a:t>
            </a:r>
            <a:endParaRPr lang="en-US" altLang="zh-TW" sz="3999" b="1" dirty="0">
              <a:solidFill>
                <a:srgbClr val="FF0000"/>
              </a:solidFill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689" y="5661248"/>
            <a:ext cx="1501899" cy="1040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734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206" y="893"/>
            <a:ext cx="9141619" cy="6856214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405780" y="1988840"/>
            <a:ext cx="6094413" cy="113847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TW" altLang="en-US" sz="2799" b="1" dirty="0">
                <a:solidFill>
                  <a:srgbClr val="002060"/>
                </a:solidFill>
              </a:rPr>
              <a:t>自主學習行動</a:t>
            </a:r>
            <a:r>
              <a:rPr lang="en-US" altLang="zh-TW" sz="2799" b="1" dirty="0">
                <a:solidFill>
                  <a:srgbClr val="002060"/>
                </a:solidFill>
              </a:rPr>
              <a:t>-</a:t>
            </a:r>
          </a:p>
          <a:p>
            <a:r>
              <a:rPr lang="zh-TW" altLang="en-US" sz="3999" b="1" dirty="0">
                <a:solidFill>
                  <a:srgbClr val="FF0000"/>
                </a:solidFill>
              </a:rPr>
              <a:t>水彩畫</a:t>
            </a:r>
            <a:endParaRPr lang="en-US" altLang="zh-TW" sz="3999" b="1" dirty="0">
              <a:solidFill>
                <a:srgbClr val="FF0000"/>
              </a:solidFill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689" y="5661248"/>
            <a:ext cx="1501899" cy="1040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564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206" y="893"/>
            <a:ext cx="9141619" cy="6856214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333772" y="1988840"/>
            <a:ext cx="6094413" cy="113847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TW" altLang="en-US" sz="2799" b="1" dirty="0"/>
              <a:t>自主學習行動</a:t>
            </a:r>
            <a:r>
              <a:rPr lang="en-US" altLang="zh-TW" sz="2799" b="1" dirty="0"/>
              <a:t>-</a:t>
            </a:r>
          </a:p>
          <a:p>
            <a:r>
              <a:rPr lang="zh-TW" altLang="en-US" sz="3999" b="1" dirty="0">
                <a:solidFill>
                  <a:srgbClr val="FF0000"/>
                </a:solidFill>
              </a:rPr>
              <a:t>音樂作曲</a:t>
            </a:r>
            <a:endParaRPr lang="en-US" altLang="zh-TW" sz="3999" b="1" dirty="0">
              <a:solidFill>
                <a:srgbClr val="FF0000"/>
              </a:solidFill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689" y="5661248"/>
            <a:ext cx="1501899" cy="1040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288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19" b="10410"/>
          <a:stretch/>
        </p:blipFill>
        <p:spPr>
          <a:xfrm>
            <a:off x="3623026" y="397054"/>
            <a:ext cx="3502611" cy="6213759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18" b="15088"/>
          <a:stretch/>
        </p:blipFill>
        <p:spPr>
          <a:xfrm>
            <a:off x="7462564" y="404663"/>
            <a:ext cx="3672408" cy="6198543"/>
          </a:xfrm>
          <a:prstGeom prst="rect">
            <a:avLst/>
          </a:prstGeom>
        </p:spPr>
      </p:pic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621804" y="2060848"/>
            <a:ext cx="2664296" cy="1325218"/>
          </a:xfrm>
        </p:spPr>
        <p:txBody>
          <a:bodyPr>
            <a:normAutofit/>
          </a:bodyPr>
          <a:lstStyle/>
          <a:p>
            <a:r>
              <a:rPr lang="zh-TW" altLang="en-US" sz="4400" b="1" dirty="0">
                <a:solidFill>
                  <a:srgbClr val="002060"/>
                </a:solidFill>
              </a:rPr>
              <a:t>媒體報導</a:t>
            </a: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689" y="5661248"/>
            <a:ext cx="1501899" cy="1040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912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09836" y="260648"/>
            <a:ext cx="9839183" cy="1152128"/>
          </a:xfrm>
        </p:spPr>
        <p:txBody>
          <a:bodyPr>
            <a:normAutofit/>
          </a:bodyPr>
          <a:lstStyle/>
          <a:p>
            <a:r>
              <a:rPr lang="zh-TW" altLang="en-US" sz="4799" b="1" dirty="0">
                <a:solidFill>
                  <a:srgbClr val="002060"/>
                </a:solidFill>
              </a:rPr>
              <a:t>確認自主學習的定義</a:t>
            </a:r>
            <a:r>
              <a:rPr lang="en-US" altLang="zh-TW" sz="4799" b="1" dirty="0">
                <a:solidFill>
                  <a:srgbClr val="002060"/>
                </a:solidFill>
              </a:rPr>
              <a:t>2-1</a:t>
            </a:r>
            <a:endParaRPr lang="zh-TW" altLang="en-US" sz="4799" b="1" dirty="0">
              <a:solidFill>
                <a:srgbClr val="002060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909836" y="2204864"/>
            <a:ext cx="11471005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自主學習三個特徵：</a:t>
            </a:r>
          </a:p>
          <a:p>
            <a:endParaRPr lang="zh-TW" altLang="en-US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第一、</a:t>
            </a:r>
            <a:r>
              <a:rPr lang="zh-TW" altLang="en-US" sz="32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自發自為</a:t>
            </a:r>
            <a:r>
              <a:rPr lang="en-US" altLang="zh-TW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--</a:t>
            </a: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能懂得運用的</a:t>
            </a:r>
            <a:r>
              <a:rPr lang="zh-TW" altLang="en-US" sz="32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學習策略與方法</a:t>
            </a: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；</a:t>
            </a:r>
          </a:p>
          <a:p>
            <a:endParaRPr lang="zh-TW" altLang="en-US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第二、</a:t>
            </a:r>
            <a:r>
              <a:rPr lang="zh-TW" altLang="en-US" sz="32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自律自省</a:t>
            </a:r>
            <a:r>
              <a:rPr lang="en-US" altLang="zh-TW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--</a:t>
            </a: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保持一定的</a:t>
            </a:r>
            <a:r>
              <a:rPr lang="zh-TW" altLang="en-US" sz="32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熱情</a:t>
            </a:r>
            <a:r>
              <a:rPr lang="en-US" altLang="zh-TW" sz="32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zh-TW" altLang="en-US" sz="32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懂得自我評價與反饋</a:t>
            </a: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；</a:t>
            </a:r>
          </a:p>
          <a:p>
            <a:endParaRPr lang="zh-TW" altLang="en-US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161701" indent="-1161701"/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第三、</a:t>
            </a:r>
            <a:r>
              <a:rPr lang="zh-TW" altLang="en-US" sz="32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自立自主</a:t>
            </a:r>
            <a:r>
              <a:rPr lang="en-US" altLang="zh-TW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--</a:t>
            </a: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能對前兩項</a:t>
            </a:r>
            <a:r>
              <a:rPr lang="zh-TW" altLang="en-US" sz="32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建立學習習慣</a:t>
            </a: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</a:p>
          <a:p>
            <a:endParaRPr lang="zh-TW" altLang="en-US" sz="3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86900" y="248514"/>
            <a:ext cx="1501899" cy="1040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176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33772" y="116632"/>
            <a:ext cx="10971372" cy="720080"/>
          </a:xfrm>
        </p:spPr>
        <p:txBody>
          <a:bodyPr/>
          <a:lstStyle/>
          <a:p>
            <a:r>
              <a:rPr lang="zh-TW" altLang="en-US" b="1" dirty="0"/>
              <a:t>參加大學的自主學習競賽入圍決賽</a:t>
            </a: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2"/>
          <a:srcRect t="52085"/>
          <a:stretch/>
        </p:blipFill>
        <p:spPr>
          <a:xfrm>
            <a:off x="1341883" y="1601317"/>
            <a:ext cx="8265999" cy="5140051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2"/>
          <a:srcRect b="90797"/>
          <a:stretch/>
        </p:blipFill>
        <p:spPr>
          <a:xfrm>
            <a:off x="1341884" y="908720"/>
            <a:ext cx="8266000" cy="783671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4194" y="5713496"/>
            <a:ext cx="1501899" cy="1040204"/>
          </a:xfrm>
          <a:prstGeom prst="rect">
            <a:avLst/>
          </a:prstGeom>
        </p:spPr>
      </p:pic>
      <p:sp>
        <p:nvSpPr>
          <p:cNvPr id="11" name="圓角矩形 10"/>
          <p:cNvSpPr/>
          <p:nvPr/>
        </p:nvSpPr>
        <p:spPr>
          <a:xfrm>
            <a:off x="1917948" y="1916832"/>
            <a:ext cx="7416824" cy="360040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圓角矩形 11"/>
          <p:cNvSpPr/>
          <p:nvPr/>
        </p:nvSpPr>
        <p:spPr>
          <a:xfrm>
            <a:off x="1917948" y="3181180"/>
            <a:ext cx="7416824" cy="535852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07804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05780" y="2564904"/>
            <a:ext cx="10971372" cy="1066800"/>
          </a:xfrm>
        </p:spPr>
        <p:txBody>
          <a:bodyPr>
            <a:normAutofit/>
          </a:bodyPr>
          <a:lstStyle/>
          <a:p>
            <a:r>
              <a:rPr lang="en-US" altLang="zh-TW" sz="4800" b="1" dirty="0">
                <a:latin typeface="Arial Black" panose="020B0A04020102020204" pitchFamily="34" charset="0"/>
              </a:rPr>
              <a:t>04</a:t>
            </a:r>
            <a:r>
              <a:rPr lang="zh-TW" altLang="en-US" sz="4800" b="1" dirty="0"/>
              <a:t>問卷調查報告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9132" y="1556792"/>
            <a:ext cx="6309272" cy="3312368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689" y="5661248"/>
            <a:ext cx="1501899" cy="1040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932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3578434" y="1845546"/>
            <a:ext cx="6813894" cy="1515138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3578434" y="3631546"/>
            <a:ext cx="6813894" cy="1320458"/>
          </a:xfrm>
        </p:spPr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29639" t="28218" r="33806" b="21024"/>
          <a:stretch/>
        </p:blipFill>
        <p:spPr>
          <a:xfrm>
            <a:off x="2168401" y="46601"/>
            <a:ext cx="9780516" cy="6742190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2477379" y="1768039"/>
            <a:ext cx="2677984" cy="253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>
              <a:defRPr/>
            </a:pPr>
            <a:r>
              <a:rPr lang="zh-TW" altLang="en-US" sz="1050" dirty="0">
                <a:solidFill>
                  <a:prstClr val="black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自己的惰性難以克服 </a:t>
            </a:r>
            <a:r>
              <a:rPr lang="en-US" altLang="zh-TW" sz="1050" dirty="0">
                <a:solidFill>
                  <a:prstClr val="black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(</a:t>
            </a:r>
            <a:r>
              <a:rPr lang="zh-TW" altLang="en-US" sz="1050" dirty="0">
                <a:solidFill>
                  <a:prstClr val="black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如</a:t>
            </a:r>
            <a:r>
              <a:rPr lang="en-US" altLang="zh-TW" sz="1050" dirty="0">
                <a:solidFill>
                  <a:prstClr val="black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: </a:t>
            </a:r>
            <a:r>
              <a:rPr lang="zh-TW" altLang="en-US" sz="1050" dirty="0">
                <a:solidFill>
                  <a:prstClr val="black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不小心滑手機</a:t>
            </a:r>
            <a:r>
              <a:rPr lang="en-US" altLang="zh-TW" sz="1050" dirty="0">
                <a:solidFill>
                  <a:prstClr val="black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)</a:t>
            </a:r>
            <a:endParaRPr lang="zh-TW" altLang="en-US" sz="1050" dirty="0">
              <a:solidFill>
                <a:prstClr val="black"/>
              </a:solidFill>
              <a:latin typeface="華康粗圓體" panose="020F0709000000000000" pitchFamily="49" charset="-120"/>
              <a:ea typeface="華康粗圓體" panose="020F0709000000000000" pitchFamily="49" charset="-120"/>
            </a:endParaRPr>
          </a:p>
        </p:txBody>
      </p:sp>
      <p:sp>
        <p:nvSpPr>
          <p:cNvPr id="6" name="圓角矩形 5"/>
          <p:cNvSpPr/>
          <p:nvPr/>
        </p:nvSpPr>
        <p:spPr>
          <a:xfrm>
            <a:off x="0" y="2019028"/>
            <a:ext cx="2168401" cy="285218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r>
              <a:rPr lang="zh-TW" altLang="en-US" sz="3199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計畫進度</a:t>
            </a:r>
            <a:endParaRPr lang="en-US" altLang="zh-TW" sz="3199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defTabSz="914126">
              <a:defRPr/>
            </a:pPr>
            <a:r>
              <a:rPr lang="zh-TW" altLang="en-US" sz="3199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時間管理</a:t>
            </a:r>
            <a:endParaRPr lang="en-US" altLang="zh-TW" sz="3199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defTabSz="914126">
              <a:defRPr/>
            </a:pPr>
            <a:r>
              <a:rPr lang="zh-TW" altLang="en-US" sz="3199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意志堅持</a:t>
            </a:r>
            <a:endParaRPr lang="en-US" altLang="zh-TW" sz="3199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defTabSz="914126">
              <a:defRPr/>
            </a:pPr>
            <a:r>
              <a:rPr lang="zh-TW" altLang="en-US" sz="3199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無法專心</a:t>
            </a:r>
          </a:p>
        </p:txBody>
      </p:sp>
      <p:sp>
        <p:nvSpPr>
          <p:cNvPr id="7" name="標題 1"/>
          <p:cNvSpPr txBox="1">
            <a:spLocks/>
          </p:cNvSpPr>
          <p:nvPr/>
        </p:nvSpPr>
        <p:spPr>
          <a:xfrm>
            <a:off x="2349996" y="66891"/>
            <a:ext cx="9361040" cy="553797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800" kern="120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en-US" altLang="zh-TW" sz="3200" b="1" dirty="0">
                <a:solidFill>
                  <a:srgbClr val="002060"/>
                </a:solidFill>
              </a:rPr>
              <a:t>4.</a:t>
            </a:r>
            <a:r>
              <a:rPr lang="zh-TW" altLang="en-US" sz="3200" b="1" dirty="0">
                <a:solidFill>
                  <a:srgbClr val="002060"/>
                </a:solidFill>
              </a:rPr>
              <a:t>自主學習實際執行階段遇到的困難是</a:t>
            </a:r>
            <a:r>
              <a:rPr lang="en-US" altLang="zh-TW" sz="3200" b="1" dirty="0">
                <a:solidFill>
                  <a:srgbClr val="002060"/>
                </a:solidFill>
              </a:rPr>
              <a:t>……</a:t>
            </a:r>
            <a:endParaRPr lang="zh-TW" altLang="en-US" sz="3200" b="1" dirty="0">
              <a:solidFill>
                <a:srgbClr val="002060"/>
              </a:solidFill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689" y="5661248"/>
            <a:ext cx="1501899" cy="1040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270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副標題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4294967295"/>
          </p:nvPr>
        </p:nvPicPr>
        <p:blipFill rotWithShape="1">
          <a:blip r:embed="rId3"/>
          <a:srcRect l="29231" t="18796" r="30076" b="34247"/>
          <a:stretch/>
        </p:blipFill>
        <p:spPr>
          <a:xfrm>
            <a:off x="1941007" y="174584"/>
            <a:ext cx="10247818" cy="6554541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2218720" y="2355887"/>
            <a:ext cx="2617196" cy="253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>
              <a:defRPr/>
            </a:pPr>
            <a:r>
              <a:rPr lang="zh-TW" altLang="en-US" sz="1050" dirty="0">
                <a:solidFill>
                  <a:prstClr val="black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不知道有興趣的科系，如何對應自主學習</a:t>
            </a:r>
          </a:p>
        </p:txBody>
      </p:sp>
      <p:sp>
        <p:nvSpPr>
          <p:cNvPr id="7" name="圓角矩形 6"/>
          <p:cNvSpPr/>
          <p:nvPr/>
        </p:nvSpPr>
        <p:spPr>
          <a:xfrm>
            <a:off x="0" y="2137965"/>
            <a:ext cx="2079864" cy="2497421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r>
              <a:rPr lang="zh-TW" altLang="en-US" sz="3199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內容進度</a:t>
            </a:r>
            <a:endParaRPr lang="en-US" altLang="zh-TW" sz="3199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defTabSz="914126">
              <a:defRPr/>
            </a:pPr>
            <a:r>
              <a:rPr lang="zh-TW" altLang="en-US" sz="3199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學習目標</a:t>
            </a:r>
            <a:endParaRPr lang="en-US" altLang="zh-TW" sz="3199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defTabSz="914126">
              <a:defRPr/>
            </a:pPr>
            <a:r>
              <a:rPr lang="zh-TW" altLang="en-US" sz="3199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科系學群</a:t>
            </a:r>
          </a:p>
          <a:p>
            <a:pPr algn="ctr" defTabSz="914126">
              <a:defRPr/>
            </a:pPr>
            <a:r>
              <a:rPr lang="zh-TW" altLang="en-US" sz="3199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學習興趣</a:t>
            </a:r>
            <a:endParaRPr lang="en-US" altLang="zh-TW" sz="3199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標題 1"/>
          <p:cNvSpPr txBox="1">
            <a:spLocks/>
          </p:cNvSpPr>
          <p:nvPr/>
        </p:nvSpPr>
        <p:spPr>
          <a:xfrm>
            <a:off x="2225322" y="354923"/>
            <a:ext cx="9361040" cy="553797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800" kern="120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en-US" altLang="zh-TW" sz="3200" b="1" dirty="0">
                <a:solidFill>
                  <a:srgbClr val="002060"/>
                </a:solidFill>
              </a:rPr>
              <a:t>5.</a:t>
            </a:r>
            <a:r>
              <a:rPr lang="zh-TW" altLang="en-US" sz="3200" b="1" dirty="0">
                <a:solidFill>
                  <a:srgbClr val="002060"/>
                </a:solidFill>
              </a:rPr>
              <a:t>撰寫自主學習遇到最大的困難是</a:t>
            </a:r>
            <a:r>
              <a:rPr lang="en-US" altLang="zh-TW" sz="3200" b="1" dirty="0">
                <a:solidFill>
                  <a:srgbClr val="002060"/>
                </a:solidFill>
              </a:rPr>
              <a:t>……</a:t>
            </a:r>
            <a:endParaRPr lang="zh-TW" altLang="en-US" sz="3200" b="1" dirty="0">
              <a:solidFill>
                <a:srgbClr val="002060"/>
              </a:solidFill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689" y="5661248"/>
            <a:ext cx="1501899" cy="1040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127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29295" t="22056" r="36767" b="47919"/>
          <a:stretch/>
        </p:blipFill>
        <p:spPr>
          <a:xfrm>
            <a:off x="261764" y="404664"/>
            <a:ext cx="11521280" cy="5990629"/>
          </a:xfrm>
          <a:prstGeom prst="rect">
            <a:avLst/>
          </a:prstGeom>
        </p:spPr>
      </p:pic>
      <p:sp>
        <p:nvSpPr>
          <p:cNvPr id="5" name="標題 1"/>
          <p:cNvSpPr txBox="1">
            <a:spLocks/>
          </p:cNvSpPr>
          <p:nvPr/>
        </p:nvSpPr>
        <p:spPr>
          <a:xfrm>
            <a:off x="693812" y="836712"/>
            <a:ext cx="9361040" cy="553797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800" kern="120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en-US" altLang="zh-TW" sz="3200" b="1" dirty="0">
                <a:solidFill>
                  <a:srgbClr val="002060"/>
                </a:solidFill>
              </a:rPr>
              <a:t>6.</a:t>
            </a:r>
            <a:r>
              <a:rPr lang="zh-TW" altLang="en-US" sz="3200" b="1" dirty="0">
                <a:solidFill>
                  <a:srgbClr val="002060"/>
                </a:solidFill>
              </a:rPr>
              <a:t>撰寫自主學習我偏好寫的範圍是</a:t>
            </a:r>
            <a:r>
              <a:rPr lang="en-US" altLang="zh-TW" sz="3200" b="1" dirty="0">
                <a:solidFill>
                  <a:srgbClr val="002060"/>
                </a:solidFill>
              </a:rPr>
              <a:t>……</a:t>
            </a:r>
            <a:endParaRPr lang="zh-TW" altLang="en-US" sz="3200" b="1" dirty="0">
              <a:solidFill>
                <a:srgbClr val="002060"/>
              </a:solidFill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689" y="5661248"/>
            <a:ext cx="1501899" cy="1040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817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18610" y="800153"/>
            <a:ext cx="6151865" cy="553797"/>
          </a:xfrm>
        </p:spPr>
        <p:txBody>
          <a:bodyPr>
            <a:noAutofit/>
          </a:bodyPr>
          <a:lstStyle/>
          <a:p>
            <a:r>
              <a:rPr lang="en-US" altLang="zh-TW" sz="3200" b="1" dirty="0">
                <a:solidFill>
                  <a:srgbClr val="002060"/>
                </a:solidFill>
              </a:rPr>
              <a:t>7.</a:t>
            </a:r>
            <a:r>
              <a:rPr lang="zh-TW" altLang="en-US" sz="3200" b="1" dirty="0">
                <a:solidFill>
                  <a:srgbClr val="002060"/>
                </a:solidFill>
              </a:rPr>
              <a:t> </a:t>
            </a:r>
            <a:r>
              <a:rPr lang="zh-TW" altLang="en-US" b="1" dirty="0">
                <a:solidFill>
                  <a:srgbClr val="002060"/>
                </a:solidFill>
              </a:rPr>
              <a:t>希望學校能協助我的是</a:t>
            </a:r>
            <a:r>
              <a:rPr lang="en-US" altLang="zh-TW" b="1" dirty="0">
                <a:solidFill>
                  <a:srgbClr val="002060"/>
                </a:solidFill>
              </a:rPr>
              <a:t>……</a:t>
            </a:r>
            <a:endParaRPr lang="zh-TW" altLang="en-US" b="1" dirty="0">
              <a:solidFill>
                <a:srgbClr val="002060"/>
              </a:solidFill>
            </a:endParaRP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40194" t="60954" r="34129" b="16702"/>
          <a:stretch/>
        </p:blipFill>
        <p:spPr>
          <a:xfrm>
            <a:off x="3515491" y="1723736"/>
            <a:ext cx="6883101" cy="4128434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518611" y="1952277"/>
            <a:ext cx="3129246" cy="276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>
              <a:defRPr/>
            </a:pPr>
            <a:r>
              <a:rPr lang="zh-TW" altLang="en-US" sz="1200" dirty="0">
                <a:solidFill>
                  <a:prstClr val="black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辦理講座指導如何撰寫與執行自主學習計畫</a:t>
            </a:r>
          </a:p>
        </p:txBody>
      </p:sp>
      <p:sp>
        <p:nvSpPr>
          <p:cNvPr id="5" name="文字方塊 4"/>
          <p:cNvSpPr txBox="1"/>
          <p:nvPr/>
        </p:nvSpPr>
        <p:spPr>
          <a:xfrm>
            <a:off x="518611" y="2246783"/>
            <a:ext cx="3129246" cy="461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>
              <a:defRPr/>
            </a:pPr>
            <a:r>
              <a:rPr lang="zh-TW" altLang="en-US" sz="1200" dirty="0">
                <a:solidFill>
                  <a:prstClr val="black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提供更多自主學習的資源（例如：自學網站、相關書籍</a:t>
            </a:r>
            <a:r>
              <a:rPr lang="en-US" altLang="zh-TW" sz="1200" dirty="0">
                <a:solidFill>
                  <a:prstClr val="black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...</a:t>
            </a:r>
            <a:r>
              <a:rPr lang="zh-TW" altLang="en-US" sz="1200" dirty="0">
                <a:solidFill>
                  <a:prstClr val="black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等）</a:t>
            </a:r>
          </a:p>
        </p:txBody>
      </p:sp>
      <p:sp>
        <p:nvSpPr>
          <p:cNvPr id="6" name="文字方塊 5"/>
          <p:cNvSpPr txBox="1"/>
          <p:nvPr/>
        </p:nvSpPr>
        <p:spPr>
          <a:xfrm>
            <a:off x="518611" y="2708328"/>
            <a:ext cx="3129246" cy="461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>
              <a:defRPr/>
            </a:pPr>
            <a:r>
              <a:rPr lang="zh-TW" altLang="en-US" sz="1200" dirty="0">
                <a:solidFill>
                  <a:prstClr val="black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辦理講座或學長姐分享，讓我更認識有興趣的科系以及如何對應自主學習</a:t>
            </a:r>
          </a:p>
        </p:txBody>
      </p:sp>
      <p:sp>
        <p:nvSpPr>
          <p:cNvPr id="7" name="文字方塊 6"/>
          <p:cNvSpPr txBox="1"/>
          <p:nvPr/>
        </p:nvSpPr>
        <p:spPr>
          <a:xfrm>
            <a:off x="713204" y="3255815"/>
            <a:ext cx="2350210" cy="276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>
              <a:defRPr/>
            </a:pPr>
            <a:r>
              <a:rPr lang="zh-TW" altLang="en-US" sz="1200" dirty="0">
                <a:solidFill>
                  <a:prstClr val="black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開設培養</a:t>
            </a:r>
            <a:r>
              <a:rPr lang="en-US" altLang="zh-TW" sz="1200" dirty="0">
                <a:solidFill>
                  <a:prstClr val="black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(</a:t>
            </a:r>
            <a:r>
              <a:rPr lang="zh-TW" altLang="en-US" sz="1200" dirty="0">
                <a:solidFill>
                  <a:prstClr val="black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提升</a:t>
            </a:r>
            <a:r>
              <a:rPr lang="en-US" altLang="zh-TW" sz="1200" dirty="0">
                <a:solidFill>
                  <a:prstClr val="black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)</a:t>
            </a:r>
            <a:r>
              <a:rPr lang="zh-TW" altLang="en-US" sz="1200" dirty="0">
                <a:solidFill>
                  <a:prstClr val="black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自學能力的課程</a:t>
            </a:r>
          </a:p>
        </p:txBody>
      </p:sp>
      <p:sp>
        <p:nvSpPr>
          <p:cNvPr id="8" name="文字方塊 7"/>
          <p:cNvSpPr txBox="1"/>
          <p:nvPr/>
        </p:nvSpPr>
        <p:spPr>
          <a:xfrm>
            <a:off x="662181" y="3649489"/>
            <a:ext cx="3129246" cy="276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>
              <a:defRPr/>
            </a:pPr>
            <a:r>
              <a:rPr lang="zh-TW" altLang="en-US" sz="1200" dirty="0">
                <a:solidFill>
                  <a:prstClr val="black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無</a:t>
            </a:r>
          </a:p>
        </p:txBody>
      </p:sp>
      <p:sp>
        <p:nvSpPr>
          <p:cNvPr id="9" name="文字方塊 8"/>
          <p:cNvSpPr txBox="1"/>
          <p:nvPr/>
        </p:nvSpPr>
        <p:spPr>
          <a:xfrm>
            <a:off x="662180" y="4128613"/>
            <a:ext cx="3129246" cy="276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>
              <a:defRPr/>
            </a:pPr>
            <a:r>
              <a:rPr lang="zh-TW" altLang="en-US" sz="1200" dirty="0">
                <a:solidFill>
                  <a:prstClr val="black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完美</a:t>
            </a:r>
          </a:p>
        </p:txBody>
      </p:sp>
      <p:sp>
        <p:nvSpPr>
          <p:cNvPr id="10" name="文字方塊 9"/>
          <p:cNvSpPr txBox="1"/>
          <p:nvPr/>
        </p:nvSpPr>
        <p:spPr>
          <a:xfrm>
            <a:off x="662179" y="4560419"/>
            <a:ext cx="3129246" cy="276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>
              <a:defRPr/>
            </a:pPr>
            <a:r>
              <a:rPr lang="zh-TW" altLang="en-US" sz="1200" dirty="0">
                <a:solidFill>
                  <a:prstClr val="black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我自己解決</a:t>
            </a:r>
          </a:p>
        </p:txBody>
      </p:sp>
      <p:sp>
        <p:nvSpPr>
          <p:cNvPr id="11" name="文字方塊 10"/>
          <p:cNvSpPr txBox="1"/>
          <p:nvPr/>
        </p:nvSpPr>
        <p:spPr>
          <a:xfrm>
            <a:off x="662178" y="5017500"/>
            <a:ext cx="3129246" cy="276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>
              <a:defRPr/>
            </a:pPr>
            <a:r>
              <a:rPr lang="zh-TW" altLang="en-US" sz="1200" dirty="0">
                <a:solidFill>
                  <a:prstClr val="black"/>
                </a:solidFill>
                <a:latin typeface="華康粗圓體" panose="020F0709000000000000" pitchFamily="49" charset="-120"/>
                <a:ea typeface="華康粗圓體" panose="020F0709000000000000" pitchFamily="49" charset="-120"/>
              </a:rPr>
              <a:t>還沒開始</a:t>
            </a:r>
          </a:p>
        </p:txBody>
      </p:sp>
      <p:sp>
        <p:nvSpPr>
          <p:cNvPr id="12" name="圓角矩形 11"/>
          <p:cNvSpPr/>
          <p:nvPr/>
        </p:nvSpPr>
        <p:spPr>
          <a:xfrm>
            <a:off x="10054852" y="2100739"/>
            <a:ext cx="1949218" cy="258707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r>
              <a:rPr lang="zh-TW" altLang="en-US" sz="2799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撰寫執行</a:t>
            </a:r>
            <a:endParaRPr lang="en-US" altLang="zh-TW" sz="2799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defTabSz="914126">
              <a:defRPr/>
            </a:pPr>
            <a:r>
              <a:rPr lang="zh-TW" altLang="en-US" sz="2799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能力提升</a:t>
            </a:r>
          </a:p>
          <a:p>
            <a:pPr algn="ctr" defTabSz="914126">
              <a:defRPr/>
            </a:pPr>
            <a:r>
              <a:rPr lang="zh-TW" altLang="en-US" sz="2799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辦理分享</a:t>
            </a:r>
            <a:endParaRPr lang="en-US" altLang="zh-TW" sz="2799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defTabSz="914126">
              <a:defRPr/>
            </a:pPr>
            <a:r>
              <a:rPr lang="zh-TW" altLang="en-US" sz="2799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學習資源</a:t>
            </a:r>
            <a:endParaRPr lang="en-US" altLang="zh-TW" sz="2799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3" name="圖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58908" y="5733256"/>
            <a:ext cx="1501899" cy="1040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977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 </a:t>
            </a: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9396" t="16464" r="30076" b="15697"/>
          <a:stretch/>
        </p:blipFill>
        <p:spPr>
          <a:xfrm>
            <a:off x="477788" y="577717"/>
            <a:ext cx="10602658" cy="5590453"/>
          </a:xfrm>
          <a:prstGeom prst="rect">
            <a:avLst/>
          </a:prstGeom>
        </p:spPr>
      </p:pic>
      <p:sp>
        <p:nvSpPr>
          <p:cNvPr id="6" name="標題 1"/>
          <p:cNvSpPr txBox="1">
            <a:spLocks/>
          </p:cNvSpPr>
          <p:nvPr/>
        </p:nvSpPr>
        <p:spPr>
          <a:xfrm>
            <a:off x="666549" y="692696"/>
            <a:ext cx="10225136" cy="553797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800" kern="120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en-US" altLang="zh-TW" sz="3200" b="1" dirty="0">
                <a:solidFill>
                  <a:srgbClr val="002060"/>
                </a:solidFill>
              </a:rPr>
              <a:t>9.</a:t>
            </a:r>
            <a:r>
              <a:rPr lang="zh-TW" altLang="en-US" sz="3200" b="1" dirty="0">
                <a:solidFill>
                  <a:srgbClr val="002060"/>
                </a:solidFill>
              </a:rPr>
              <a:t>整體來說，我喜歡自主學習這樣的學習模式嗎</a:t>
            </a:r>
            <a:r>
              <a:rPr lang="en-US" altLang="zh-TW" sz="3200" b="1" dirty="0">
                <a:solidFill>
                  <a:srgbClr val="002060"/>
                </a:solidFill>
              </a:rPr>
              <a:t>?</a:t>
            </a:r>
            <a:endParaRPr lang="zh-TW" altLang="en-US" sz="3200" b="1" dirty="0">
              <a:solidFill>
                <a:srgbClr val="002060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9694812" y="2924944"/>
            <a:ext cx="1152128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b="1" dirty="0"/>
              <a:t>非常喜歡</a:t>
            </a:r>
          </a:p>
        </p:txBody>
      </p:sp>
      <p:sp>
        <p:nvSpPr>
          <p:cNvPr id="7" name="矩形 6"/>
          <p:cNvSpPr/>
          <p:nvPr/>
        </p:nvSpPr>
        <p:spPr>
          <a:xfrm>
            <a:off x="2494012" y="2924944"/>
            <a:ext cx="1152128" cy="2882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b="1" dirty="0"/>
              <a:t>不喜歡</a:t>
            </a:r>
          </a:p>
        </p:txBody>
      </p:sp>
      <p:sp>
        <p:nvSpPr>
          <p:cNvPr id="8" name="矩形 7"/>
          <p:cNvSpPr/>
          <p:nvPr/>
        </p:nvSpPr>
        <p:spPr>
          <a:xfrm>
            <a:off x="4294212" y="2924944"/>
            <a:ext cx="1152128" cy="2882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b="1" dirty="0"/>
              <a:t>還好</a:t>
            </a:r>
          </a:p>
        </p:txBody>
      </p:sp>
      <p:sp>
        <p:nvSpPr>
          <p:cNvPr id="9" name="矩形 8"/>
          <p:cNvSpPr/>
          <p:nvPr/>
        </p:nvSpPr>
        <p:spPr>
          <a:xfrm>
            <a:off x="6116904" y="2924702"/>
            <a:ext cx="1152128" cy="2882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b="1" dirty="0"/>
              <a:t>普通喜歡</a:t>
            </a:r>
          </a:p>
        </p:txBody>
      </p:sp>
      <p:sp>
        <p:nvSpPr>
          <p:cNvPr id="10" name="矩形 9"/>
          <p:cNvSpPr/>
          <p:nvPr/>
        </p:nvSpPr>
        <p:spPr>
          <a:xfrm>
            <a:off x="7905858" y="2924702"/>
            <a:ext cx="1152128" cy="2882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b="1" dirty="0"/>
              <a:t>喜歡</a:t>
            </a:r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8908" y="5733256"/>
            <a:ext cx="1501899" cy="1040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241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8908" y="5733256"/>
            <a:ext cx="1501899" cy="1040204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688" y="188640"/>
            <a:ext cx="10268204" cy="6584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024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41478" y="502623"/>
            <a:ext cx="10512862" cy="1325218"/>
          </a:xfrm>
        </p:spPr>
        <p:txBody>
          <a:bodyPr>
            <a:normAutofit/>
          </a:bodyPr>
          <a:lstStyle/>
          <a:p>
            <a:r>
              <a:rPr lang="zh-TW" altLang="en-US" sz="4799" b="1" dirty="0">
                <a:solidFill>
                  <a:srgbClr val="002060"/>
                </a:solidFill>
              </a:rPr>
              <a:t>修正、精進</a:t>
            </a:r>
            <a:r>
              <a:rPr lang="en-US" altLang="zh-TW" sz="4799" b="1" dirty="0">
                <a:solidFill>
                  <a:srgbClr val="002060"/>
                </a:solidFill>
              </a:rPr>
              <a:t>--</a:t>
            </a:r>
            <a:r>
              <a:rPr lang="zh-TW" altLang="en-US" sz="4799" b="1" dirty="0">
                <a:solidFill>
                  <a:srgbClr val="002060"/>
                </a:solidFill>
              </a:rPr>
              <a:t>自主學習的下一步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41478" y="2119698"/>
            <a:ext cx="11310974" cy="3842960"/>
          </a:xfrm>
        </p:spPr>
        <p:txBody>
          <a:bodyPr>
            <a:normAutofit/>
          </a:bodyPr>
          <a:lstStyle/>
          <a:p>
            <a:r>
              <a:rPr lang="zh-TW" altLang="en-US" sz="3200" b="1" dirty="0"/>
              <a:t>掌握學生經驗</a:t>
            </a:r>
            <a:r>
              <a:rPr lang="en-US" altLang="zh-TW" sz="3200" b="1" dirty="0"/>
              <a:t>--</a:t>
            </a:r>
            <a:r>
              <a:rPr lang="zh-TW" altLang="en-US" sz="3200" b="1" dirty="0"/>
              <a:t>針對問卷進行討論  </a:t>
            </a:r>
            <a:endParaRPr lang="en-US" altLang="zh-TW" sz="3200" b="1" dirty="0"/>
          </a:p>
          <a:p>
            <a:r>
              <a:rPr lang="zh-TW" altLang="en-US" sz="3200" b="1" dirty="0"/>
              <a:t>匯集老師經驗</a:t>
            </a:r>
            <a:r>
              <a:rPr lang="en-US" altLang="zh-TW" sz="3200" b="1" dirty="0"/>
              <a:t>--</a:t>
            </a:r>
            <a:r>
              <a:rPr lang="zh-TW" altLang="en-US" sz="3200" b="1" dirty="0"/>
              <a:t>針對學生的需求  調查老師的專長</a:t>
            </a:r>
            <a:endParaRPr lang="en-US" altLang="zh-TW" sz="3200" b="1" dirty="0"/>
          </a:p>
          <a:p>
            <a:r>
              <a:rPr lang="zh-TW" altLang="en-US" sz="3200" b="1" dirty="0"/>
              <a:t>規劃配套措施</a:t>
            </a:r>
            <a:r>
              <a:rPr lang="en-US" altLang="zh-TW" sz="3200" b="1" dirty="0"/>
              <a:t>--</a:t>
            </a:r>
            <a:r>
              <a:rPr lang="zh-TW" altLang="en-US" sz="3200" b="1" dirty="0"/>
              <a:t>規畫學習策略與方法</a:t>
            </a:r>
            <a:r>
              <a:rPr lang="zh-TW" altLang="en-US" sz="3200" b="1" dirty="0" smtClean="0"/>
              <a:t>課程</a:t>
            </a:r>
            <a:endParaRPr lang="en-US" altLang="zh-TW" sz="3200" b="1" dirty="0" smtClean="0"/>
          </a:p>
          <a:p>
            <a:r>
              <a:rPr lang="zh-TW" altLang="en-US" sz="3200" b="1" dirty="0" smtClean="0"/>
              <a:t>規劃評量規準</a:t>
            </a:r>
            <a:r>
              <a:rPr lang="en-US" altLang="zh-TW" sz="3200" b="1" dirty="0" smtClean="0"/>
              <a:t>--</a:t>
            </a:r>
            <a:r>
              <a:rPr lang="zh-TW" altLang="en-US" sz="3200" b="1" dirty="0" smtClean="0"/>
              <a:t>自主學習能力評量機制的建立</a:t>
            </a:r>
            <a:endParaRPr lang="en-US" altLang="zh-TW" sz="3200" b="1" dirty="0"/>
          </a:p>
          <a:p>
            <a:r>
              <a:rPr lang="zh-TW" altLang="en-US" sz="3200" b="1" dirty="0"/>
              <a:t>長遠推動計畫</a:t>
            </a:r>
            <a:r>
              <a:rPr lang="en-US" altLang="zh-TW" sz="3200" b="1" dirty="0"/>
              <a:t>--</a:t>
            </a:r>
            <a:r>
              <a:rPr lang="zh-TW" altLang="en-US" sz="3200" b="1" dirty="0"/>
              <a:t>場地、工作坊、課程、線上資源、相關表格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8908" y="5733256"/>
            <a:ext cx="1501899" cy="1040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77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21804" y="908720"/>
            <a:ext cx="10971372" cy="1066800"/>
          </a:xfrm>
        </p:spPr>
        <p:txBody>
          <a:bodyPr>
            <a:normAutofit/>
          </a:bodyPr>
          <a:lstStyle/>
          <a:p>
            <a:pPr algn="ctr"/>
            <a:r>
              <a:rPr lang="en-US" altLang="zh-TW" sz="5400" b="1" dirty="0">
                <a:latin typeface="Arial Black" panose="020B0A04020102020204" pitchFamily="34" charset="0"/>
              </a:rPr>
              <a:t>Q&amp;A</a:t>
            </a:r>
            <a:endParaRPr lang="zh-TW" altLang="en-US" sz="5400" b="1" dirty="0">
              <a:latin typeface="Arial Black" panose="020B0A04020102020204" pitchFamily="34" charset="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2652" y="2420888"/>
            <a:ext cx="6489676" cy="3409302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8908" y="5733256"/>
            <a:ext cx="1501899" cy="1040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458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549796" y="1392420"/>
            <a:ext cx="11038119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0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自發自為</a:t>
            </a:r>
            <a:r>
              <a:rPr lang="en-US" altLang="zh-TW" sz="30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--</a:t>
            </a:r>
            <a:r>
              <a:rPr lang="zh-TW" altLang="en-US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「</a:t>
            </a:r>
            <a:r>
              <a:rPr lang="zh-TW" altLang="en-US" sz="30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清楚為什麼？要學什麼</a:t>
            </a:r>
            <a:r>
              <a:rPr lang="zh-TW" altLang="en-US" sz="3000" dirty="0">
                <a:solidFill>
                  <a:srgbClr val="C00000"/>
                </a:solidFill>
                <a:latin typeface="微軟正黑體" panose="020B0604030504040204" pitchFamily="34" charset="-120"/>
              </a:rPr>
              <a:t>？</a:t>
            </a:r>
            <a:r>
              <a:rPr lang="zh-TW" altLang="en-US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」：</a:t>
            </a:r>
          </a:p>
          <a:p>
            <a:r>
              <a:rPr lang="zh-TW" altLang="en-US" sz="3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為什麼學？</a:t>
            </a:r>
            <a:r>
              <a:rPr lang="zh-TW" altLang="en-US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包括學習的自我動機、學習目標、價值判斷與抉擇、意志力</a:t>
            </a:r>
            <a:r>
              <a:rPr lang="en-US" altLang="zh-TW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……</a:t>
            </a:r>
            <a:r>
              <a:rPr lang="zh-TW" altLang="en-US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等各方面。</a:t>
            </a:r>
          </a:p>
          <a:p>
            <a:endParaRPr lang="zh-TW" altLang="en-US" sz="3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30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自律自省</a:t>
            </a:r>
            <a:r>
              <a:rPr lang="en-US" altLang="zh-TW" sz="30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--</a:t>
            </a:r>
            <a:r>
              <a:rPr lang="zh-TW" altLang="en-US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「</a:t>
            </a:r>
            <a:r>
              <a:rPr lang="zh-TW" altLang="en-US" sz="30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知道如何學？掌握及運用自主學習策略</a:t>
            </a:r>
            <a:r>
              <a:rPr lang="zh-TW" altLang="en-US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」：</a:t>
            </a:r>
          </a:p>
          <a:p>
            <a:r>
              <a:rPr lang="zh-TW" altLang="en-US" sz="3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如何學？</a:t>
            </a:r>
            <a:r>
              <a:rPr lang="zh-TW" altLang="en-US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什麼時候學？跟誰一起學？在哪裡學？包括學習策略與方法的使用，計畫與時間的規劃，</a:t>
            </a:r>
            <a:r>
              <a:rPr lang="en-US" altLang="zh-TW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……</a:t>
            </a:r>
            <a:r>
              <a:rPr lang="zh-TW" altLang="en-US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等等。</a:t>
            </a:r>
          </a:p>
          <a:p>
            <a:endParaRPr lang="zh-TW" altLang="en-US" sz="3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3000" b="1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自立自主</a:t>
            </a:r>
            <a:r>
              <a:rPr lang="en-US" altLang="zh-TW" sz="30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--</a:t>
            </a:r>
            <a:r>
              <a:rPr lang="zh-TW" altLang="en-US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「</a:t>
            </a:r>
            <a:r>
              <a:rPr lang="zh-TW" altLang="en-US" sz="30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針對學習結果提出反思和修正</a:t>
            </a:r>
            <a:r>
              <a:rPr lang="zh-TW" altLang="en-US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」：</a:t>
            </a:r>
          </a:p>
          <a:p>
            <a:r>
              <a:rPr lang="zh-TW" altLang="en-US" sz="3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學到了什麼？</a:t>
            </a:r>
            <a:r>
              <a:rPr lang="zh-TW" altLang="en-US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包括對學習結果的理解，對學習效果自我評價、自我判斷、行為調整</a:t>
            </a:r>
            <a:r>
              <a:rPr lang="en-US" altLang="zh-TW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……</a:t>
            </a:r>
            <a:r>
              <a:rPr lang="zh-TW" altLang="en-US" sz="3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等各方面。</a:t>
            </a:r>
          </a:p>
        </p:txBody>
      </p:sp>
      <p:sp>
        <p:nvSpPr>
          <p:cNvPr id="3" name="標題 1"/>
          <p:cNvSpPr>
            <a:spLocks noGrp="1"/>
          </p:cNvSpPr>
          <p:nvPr>
            <p:ph type="title"/>
          </p:nvPr>
        </p:nvSpPr>
        <p:spPr>
          <a:xfrm>
            <a:off x="477788" y="188640"/>
            <a:ext cx="9839183" cy="1009297"/>
          </a:xfrm>
        </p:spPr>
        <p:txBody>
          <a:bodyPr>
            <a:normAutofit/>
          </a:bodyPr>
          <a:lstStyle/>
          <a:p>
            <a:r>
              <a:rPr lang="zh-TW" altLang="en-US" sz="4799" b="1" dirty="0">
                <a:solidFill>
                  <a:srgbClr val="002060"/>
                </a:solidFill>
              </a:rPr>
              <a:t>確認自主學習的定義</a:t>
            </a:r>
            <a:r>
              <a:rPr lang="en-US" altLang="zh-TW" sz="4799" b="1" dirty="0">
                <a:solidFill>
                  <a:srgbClr val="002060"/>
                </a:solidFill>
              </a:rPr>
              <a:t>2-2</a:t>
            </a:r>
            <a:endParaRPr lang="zh-TW" altLang="en-US" sz="4799" b="1" dirty="0">
              <a:solidFill>
                <a:srgbClr val="002060"/>
              </a:solidFill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86900" y="248514"/>
            <a:ext cx="1501899" cy="1040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957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917948" y="-315416"/>
            <a:ext cx="7802136" cy="58166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400000"/>
              </a:lnSpc>
            </a:pPr>
            <a:r>
              <a:rPr lang="zh-TW" altLang="en-US" sz="60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文穎特明" charset="0"/>
              </a:rPr>
              <a:t>感謝聆聽</a:t>
            </a:r>
            <a:endParaRPr lang="en-US" altLang="zh-TW" sz="6000" b="1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文穎特明" charset="0"/>
            </a:endParaRPr>
          </a:p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zh-TW" altLang="en-US" sz="5398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文穎特明" charset="0"/>
              </a:rPr>
              <a:t>幫助孩子找到未來的方向</a:t>
            </a:r>
            <a:endParaRPr lang="en-US" altLang="zh-TW" sz="5398" b="1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文穎特明" charset="0"/>
            </a:endParaRPr>
          </a:p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zh-TW" altLang="en-US" sz="48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文穎特明" charset="0"/>
              </a:rPr>
              <a:t>台北市立復興高中   劉桂光</a:t>
            </a:r>
            <a:endParaRPr lang="zh-CN" altLang="en-US" sz="4800" b="1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8908" y="5733256"/>
            <a:ext cx="1501899" cy="1040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648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93812" y="188640"/>
            <a:ext cx="10971372" cy="1066800"/>
          </a:xfrm>
        </p:spPr>
        <p:txBody>
          <a:bodyPr>
            <a:normAutofit/>
          </a:bodyPr>
          <a:lstStyle/>
          <a:p>
            <a:r>
              <a:rPr lang="zh-TW" altLang="en-US" sz="4400" b="1" dirty="0">
                <a:solidFill>
                  <a:srgbClr val="002060"/>
                </a:solidFill>
              </a:rPr>
              <a:t>掌握學生</a:t>
            </a:r>
            <a:r>
              <a:rPr lang="zh-TW" altLang="en-US" sz="4400" b="1" dirty="0" smtClean="0">
                <a:solidFill>
                  <a:srgbClr val="002060"/>
                </a:solidFill>
              </a:rPr>
              <a:t>經驗</a:t>
            </a:r>
            <a:r>
              <a:rPr lang="en-US" altLang="zh-TW" sz="4400" b="1" dirty="0" smtClean="0">
                <a:solidFill>
                  <a:srgbClr val="002060"/>
                </a:solidFill>
              </a:rPr>
              <a:t>3-1</a:t>
            </a:r>
            <a:endParaRPr lang="zh-TW" altLang="en-US" sz="4400" b="1" dirty="0">
              <a:solidFill>
                <a:srgbClr val="002060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719191" y="1700808"/>
            <a:ext cx="10287000" cy="4248472"/>
          </a:xfrm>
        </p:spPr>
        <p:txBody>
          <a:bodyPr>
            <a:normAutofit/>
          </a:bodyPr>
          <a:lstStyle/>
          <a:p>
            <a:r>
              <a:rPr lang="zh-TW" altLang="en-US" sz="3200" b="1" dirty="0">
                <a:solidFill>
                  <a:schemeClr val="tx2"/>
                </a:solidFill>
              </a:rPr>
              <a:t>學生需要</a:t>
            </a:r>
            <a:r>
              <a:rPr lang="en-US" altLang="zh-TW" sz="3200" b="1" dirty="0">
                <a:solidFill>
                  <a:schemeClr val="tx2"/>
                </a:solidFill>
              </a:rPr>
              <a:t>--</a:t>
            </a:r>
            <a:r>
              <a:rPr lang="zh-TW" altLang="en-US" sz="3200" b="1" dirty="0">
                <a:solidFill>
                  <a:srgbClr val="C00000"/>
                </a:solidFill>
              </a:rPr>
              <a:t>自主權、勝任感、歸屬感</a:t>
            </a:r>
            <a:endParaRPr lang="en-US" altLang="zh-TW" sz="3200" b="1" dirty="0">
              <a:solidFill>
                <a:srgbClr val="C00000"/>
              </a:solidFill>
            </a:endParaRPr>
          </a:p>
          <a:p>
            <a:r>
              <a:rPr lang="zh-TW" altLang="en-US" sz="3200" b="1" dirty="0">
                <a:solidFill>
                  <a:schemeClr val="tx2"/>
                </a:solidFill>
              </a:rPr>
              <a:t>學生的基本樣態</a:t>
            </a:r>
            <a:r>
              <a:rPr lang="en-US" altLang="zh-TW" sz="3200" b="1" dirty="0">
                <a:solidFill>
                  <a:schemeClr val="tx2"/>
                </a:solidFill>
              </a:rPr>
              <a:t>—</a:t>
            </a:r>
            <a:endParaRPr lang="zh-TW" altLang="en-US" sz="3200" dirty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2"/>
          <a:srcRect t="-1" b="11273"/>
          <a:stretch/>
        </p:blipFill>
        <p:spPr>
          <a:xfrm>
            <a:off x="4776883" y="3440923"/>
            <a:ext cx="3053213" cy="1994265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0313" y="3428565"/>
            <a:ext cx="2808312" cy="1995381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968508" y="2996952"/>
            <a:ext cx="9028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800" b="1" dirty="0">
                <a:solidFill>
                  <a:srgbClr val="C00000"/>
                </a:solidFill>
              </a:rPr>
              <a:t>主動</a:t>
            </a:r>
            <a:endParaRPr lang="zh-TW" altLang="en-US" sz="2800" dirty="0"/>
          </a:p>
        </p:txBody>
      </p:sp>
      <p:sp>
        <p:nvSpPr>
          <p:cNvPr id="9" name="矩形 8"/>
          <p:cNvSpPr/>
          <p:nvPr/>
        </p:nvSpPr>
        <p:spPr>
          <a:xfrm>
            <a:off x="4679631" y="2996952"/>
            <a:ext cx="9028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800" b="1" dirty="0">
                <a:solidFill>
                  <a:srgbClr val="C00000"/>
                </a:solidFill>
              </a:rPr>
              <a:t>被動</a:t>
            </a:r>
            <a:endParaRPr lang="zh-TW" altLang="en-US" sz="2800" dirty="0"/>
          </a:p>
        </p:txBody>
      </p:sp>
      <p:sp>
        <p:nvSpPr>
          <p:cNvPr id="10" name="矩形 9"/>
          <p:cNvSpPr/>
          <p:nvPr/>
        </p:nvSpPr>
        <p:spPr>
          <a:xfrm>
            <a:off x="8712079" y="2996952"/>
            <a:ext cx="9028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800" b="1" dirty="0">
                <a:solidFill>
                  <a:srgbClr val="C00000"/>
                </a:solidFill>
              </a:rPr>
              <a:t>不動</a:t>
            </a:r>
            <a:endParaRPr lang="zh-TW" altLang="en-US" sz="2800" dirty="0"/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 rotWithShape="1">
          <a:blip r:embed="rId4"/>
          <a:srcRect b="6866"/>
          <a:stretch/>
        </p:blipFill>
        <p:spPr>
          <a:xfrm>
            <a:off x="8717077" y="3440923"/>
            <a:ext cx="2851707" cy="1995381"/>
          </a:xfrm>
          <a:prstGeom prst="rect">
            <a:avLst/>
          </a:prstGeom>
        </p:spPr>
      </p:pic>
      <p:sp>
        <p:nvSpPr>
          <p:cNvPr id="5" name="橢圓 4"/>
          <p:cNvSpPr/>
          <p:nvPr/>
        </p:nvSpPr>
        <p:spPr>
          <a:xfrm>
            <a:off x="4078188" y="2204864"/>
            <a:ext cx="7776864" cy="4032448"/>
          </a:xfrm>
          <a:prstGeom prst="ellipse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2" name="圖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86900" y="248514"/>
            <a:ext cx="1501899" cy="1040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895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93812" y="188640"/>
            <a:ext cx="10971372" cy="1066800"/>
          </a:xfrm>
        </p:spPr>
        <p:txBody>
          <a:bodyPr>
            <a:normAutofit/>
          </a:bodyPr>
          <a:lstStyle/>
          <a:p>
            <a:r>
              <a:rPr lang="zh-TW" altLang="en-US" sz="4400" b="1" dirty="0">
                <a:solidFill>
                  <a:srgbClr val="002060"/>
                </a:solidFill>
              </a:rPr>
              <a:t>掌握學生</a:t>
            </a:r>
            <a:r>
              <a:rPr lang="zh-TW" altLang="en-US" sz="4400" b="1" dirty="0" smtClean="0">
                <a:solidFill>
                  <a:srgbClr val="002060"/>
                </a:solidFill>
              </a:rPr>
              <a:t>經驗</a:t>
            </a:r>
            <a:r>
              <a:rPr lang="en-US" altLang="zh-TW" sz="4400" b="1" dirty="0" smtClean="0">
                <a:solidFill>
                  <a:srgbClr val="002060"/>
                </a:solidFill>
              </a:rPr>
              <a:t>3-2</a:t>
            </a:r>
            <a:endParaRPr lang="zh-TW" altLang="en-US" sz="4400" b="1" dirty="0">
              <a:solidFill>
                <a:srgbClr val="002060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729693" y="1700808"/>
            <a:ext cx="11233248" cy="4680520"/>
          </a:xfrm>
        </p:spPr>
        <p:txBody>
          <a:bodyPr>
            <a:normAutofit fontScale="92500" lnSpcReduction="10000"/>
          </a:bodyPr>
          <a:lstStyle/>
          <a:p>
            <a:r>
              <a:rPr lang="zh-TW" altLang="en-US" sz="3200" b="1" dirty="0">
                <a:solidFill>
                  <a:srgbClr val="C00000"/>
                </a:solidFill>
              </a:rPr>
              <a:t>自主權</a:t>
            </a:r>
            <a:r>
              <a:rPr lang="en-US" altLang="zh-TW" sz="3200" b="1" dirty="0">
                <a:solidFill>
                  <a:srgbClr val="002060"/>
                </a:solidFill>
              </a:rPr>
              <a:t>--</a:t>
            </a:r>
            <a:r>
              <a:rPr lang="zh-TW" altLang="en-US" sz="3200" b="1" dirty="0">
                <a:solidFill>
                  <a:srgbClr val="002060"/>
                </a:solidFill>
              </a:rPr>
              <a:t>自己規劃；</a:t>
            </a:r>
            <a:r>
              <a:rPr lang="zh-TW" altLang="en-US" sz="3200" b="1" dirty="0">
                <a:solidFill>
                  <a:srgbClr val="C00000"/>
                </a:solidFill>
              </a:rPr>
              <a:t>勝任感</a:t>
            </a:r>
            <a:r>
              <a:rPr lang="en-US" altLang="zh-TW" sz="3200" b="1" dirty="0">
                <a:solidFill>
                  <a:srgbClr val="002060"/>
                </a:solidFill>
              </a:rPr>
              <a:t>--</a:t>
            </a:r>
            <a:r>
              <a:rPr lang="zh-TW" altLang="en-US" sz="3200" b="1" dirty="0">
                <a:solidFill>
                  <a:srgbClr val="002060"/>
                </a:solidFill>
              </a:rPr>
              <a:t>自我評價；</a:t>
            </a:r>
            <a:r>
              <a:rPr lang="zh-TW" altLang="en-US" sz="3200" b="1" dirty="0">
                <a:solidFill>
                  <a:srgbClr val="C00000"/>
                </a:solidFill>
              </a:rPr>
              <a:t>歸屬感</a:t>
            </a:r>
            <a:r>
              <a:rPr lang="en-US" altLang="zh-TW" sz="3200" b="1" dirty="0">
                <a:solidFill>
                  <a:srgbClr val="002060"/>
                </a:solidFill>
              </a:rPr>
              <a:t>--</a:t>
            </a:r>
            <a:r>
              <a:rPr lang="zh-TW" altLang="en-US" sz="3200" b="1" dirty="0">
                <a:solidFill>
                  <a:srgbClr val="002060"/>
                </a:solidFill>
              </a:rPr>
              <a:t>自我認同</a:t>
            </a:r>
            <a:endParaRPr lang="en-US" altLang="zh-TW" sz="3200" b="1" dirty="0">
              <a:solidFill>
                <a:srgbClr val="002060"/>
              </a:solidFill>
            </a:endParaRPr>
          </a:p>
          <a:p>
            <a:endParaRPr lang="en-US" altLang="zh-TW" sz="3200" b="1" dirty="0">
              <a:solidFill>
                <a:srgbClr val="002060"/>
              </a:solidFill>
            </a:endParaRPr>
          </a:p>
          <a:p>
            <a:r>
              <a:rPr lang="zh-TW" altLang="en-US" sz="3200" b="1" dirty="0">
                <a:solidFill>
                  <a:srgbClr val="002060"/>
                </a:solidFill>
              </a:rPr>
              <a:t>本校的五種學生</a:t>
            </a:r>
            <a:r>
              <a:rPr lang="en-US" altLang="zh-TW" sz="3200" b="1" dirty="0">
                <a:solidFill>
                  <a:srgbClr val="002060"/>
                </a:solidFill>
              </a:rPr>
              <a:t>--</a:t>
            </a:r>
          </a:p>
          <a:p>
            <a:pPr marL="0" indent="538163">
              <a:lnSpc>
                <a:spcPct val="150000"/>
              </a:lnSpc>
              <a:spcBef>
                <a:spcPts val="0"/>
              </a:spcBef>
              <a:buNone/>
            </a:pPr>
            <a:r>
              <a:rPr lang="en-US" altLang="zh-TW" b="1" dirty="0">
                <a:solidFill>
                  <a:srgbClr val="002060"/>
                </a:solidFill>
                <a:latin typeface="+mn-ea"/>
                <a:ea typeface="+mn-ea"/>
              </a:rPr>
              <a:t>1.</a:t>
            </a:r>
            <a:r>
              <a:rPr lang="zh-TW" altLang="en-US" b="1" dirty="0">
                <a:solidFill>
                  <a:srgbClr val="002060"/>
                </a:solidFill>
                <a:latin typeface="+mn-ea"/>
                <a:ea typeface="+mn-ea"/>
              </a:rPr>
              <a:t>表現中等，熱衷社團，能力不差</a:t>
            </a:r>
            <a:endParaRPr lang="en-US" altLang="zh-TW" b="1" dirty="0">
              <a:solidFill>
                <a:srgbClr val="002060"/>
              </a:solidFill>
              <a:latin typeface="+mn-ea"/>
              <a:ea typeface="+mn-ea"/>
            </a:endParaRPr>
          </a:p>
          <a:p>
            <a:pPr marL="0" indent="538163">
              <a:lnSpc>
                <a:spcPct val="150000"/>
              </a:lnSpc>
              <a:spcBef>
                <a:spcPts val="0"/>
              </a:spcBef>
              <a:buNone/>
            </a:pPr>
            <a:r>
              <a:rPr lang="en-US" altLang="zh-TW" b="1" dirty="0">
                <a:solidFill>
                  <a:srgbClr val="002060"/>
                </a:solidFill>
                <a:latin typeface="+mn-ea"/>
                <a:ea typeface="+mn-ea"/>
              </a:rPr>
              <a:t>2.</a:t>
            </a:r>
            <a:r>
              <a:rPr lang="zh-TW" altLang="en-US" b="1" dirty="0">
                <a:solidFill>
                  <a:srgbClr val="002060"/>
                </a:solidFill>
                <a:latin typeface="+mn-ea"/>
                <a:ea typeface="+mn-ea"/>
              </a:rPr>
              <a:t>考試分數低，學習成就不高</a:t>
            </a:r>
            <a:endParaRPr lang="zh-CN" altLang="en-US" b="1" dirty="0">
              <a:solidFill>
                <a:srgbClr val="002060"/>
              </a:solidFill>
              <a:latin typeface="+mn-ea"/>
              <a:ea typeface="+mn-ea"/>
            </a:endParaRPr>
          </a:p>
          <a:p>
            <a:pPr marL="0" indent="538163">
              <a:lnSpc>
                <a:spcPct val="150000"/>
              </a:lnSpc>
              <a:spcBef>
                <a:spcPts val="0"/>
              </a:spcBef>
              <a:buNone/>
            </a:pPr>
            <a:r>
              <a:rPr lang="en-US" altLang="zh-TW" b="1" dirty="0">
                <a:solidFill>
                  <a:srgbClr val="002060"/>
                </a:solidFill>
                <a:latin typeface="+mn-ea"/>
                <a:ea typeface="+mn-ea"/>
              </a:rPr>
              <a:t>3.</a:t>
            </a:r>
            <a:r>
              <a:rPr lang="zh-TW" altLang="en-US" b="1" dirty="0">
                <a:solidFill>
                  <a:srgbClr val="002060"/>
                </a:solidFill>
                <a:latin typeface="+mn-ea"/>
                <a:ea typeface="+mn-ea"/>
              </a:rPr>
              <a:t>各方面表現優秀</a:t>
            </a:r>
            <a:endParaRPr lang="zh-CN" altLang="en-US" b="1" dirty="0">
              <a:solidFill>
                <a:srgbClr val="002060"/>
              </a:solidFill>
              <a:latin typeface="+mn-ea"/>
              <a:ea typeface="+mn-ea"/>
            </a:endParaRPr>
          </a:p>
          <a:p>
            <a:pPr marL="0" indent="538163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en-US" altLang="zh-TW" b="1" dirty="0">
                <a:solidFill>
                  <a:srgbClr val="002060"/>
                </a:solidFill>
                <a:latin typeface="+mn-ea"/>
                <a:ea typeface="+mn-ea"/>
              </a:rPr>
              <a:t>4.</a:t>
            </a:r>
            <a:r>
              <a:rPr lang="zh-TW" altLang="en-US" b="1" dirty="0">
                <a:solidFill>
                  <a:srgbClr val="002060"/>
                </a:solidFill>
                <a:latin typeface="+mn-ea"/>
                <a:ea typeface="+mn-ea"/>
              </a:rPr>
              <a:t>學業成績還不錯</a:t>
            </a:r>
            <a:r>
              <a:rPr lang="zh-TW" altLang="en-US" b="1" dirty="0">
                <a:solidFill>
                  <a:srgbClr val="00206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TW" altLang="en-US" b="1" dirty="0">
                <a:solidFill>
                  <a:srgbClr val="002060"/>
                </a:solidFill>
                <a:latin typeface="+mn-ea"/>
                <a:ea typeface="+mn-ea"/>
              </a:rPr>
              <a:t>但其他方面</a:t>
            </a:r>
            <a:r>
              <a:rPr lang="en-US" altLang="zh-TW" b="1" dirty="0">
                <a:solidFill>
                  <a:srgbClr val="002060"/>
                </a:solidFill>
                <a:latin typeface="+mn-ea"/>
                <a:ea typeface="+mn-ea"/>
              </a:rPr>
              <a:t>……</a:t>
            </a:r>
            <a:endParaRPr lang="zh-CN" altLang="en-US" b="1" dirty="0">
              <a:solidFill>
                <a:srgbClr val="002060"/>
              </a:solidFill>
              <a:latin typeface="+mn-ea"/>
              <a:ea typeface="+mn-ea"/>
            </a:endParaRPr>
          </a:p>
          <a:p>
            <a:pPr marL="0" indent="538163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en-US" altLang="zh-TW" b="1" dirty="0">
                <a:solidFill>
                  <a:srgbClr val="002060"/>
                </a:solidFill>
                <a:latin typeface="+mn-ea"/>
                <a:ea typeface="+mn-ea"/>
              </a:rPr>
              <a:t>5.</a:t>
            </a:r>
            <a:r>
              <a:rPr lang="zh-TW" altLang="en-US" b="1" dirty="0">
                <a:solidFill>
                  <a:srgbClr val="002060"/>
                </a:solidFill>
                <a:latin typeface="+mn-ea"/>
                <a:ea typeface="+mn-ea"/>
              </a:rPr>
              <a:t>各方面都需要協助</a:t>
            </a:r>
            <a:r>
              <a:rPr lang="en-US" altLang="zh-TW" b="1" dirty="0">
                <a:solidFill>
                  <a:srgbClr val="002060"/>
                </a:solidFill>
                <a:latin typeface="+mn-ea"/>
                <a:ea typeface="+mn-ea"/>
              </a:rPr>
              <a:t>……</a:t>
            </a:r>
            <a:endParaRPr lang="zh-CN" altLang="en-US" b="1" dirty="0">
              <a:solidFill>
                <a:srgbClr val="002060"/>
              </a:solidFill>
              <a:latin typeface="+mn-ea"/>
              <a:ea typeface="+mn-ea"/>
            </a:endParaRPr>
          </a:p>
          <a:p>
            <a:endParaRPr lang="zh-TW" altLang="en-US" sz="3200" dirty="0">
              <a:solidFill>
                <a:srgbClr val="002060"/>
              </a:solidFill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86900" y="248514"/>
            <a:ext cx="1501899" cy="1040204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8015038" y="2959110"/>
            <a:ext cx="20095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 smtClean="0">
                <a:solidFill>
                  <a:srgbClr val="C00000"/>
                </a:solidFill>
              </a:rPr>
              <a:t>抵</a:t>
            </a:r>
            <a:r>
              <a:rPr lang="zh-TW" altLang="en-US" sz="3200" b="1" dirty="0">
                <a:solidFill>
                  <a:srgbClr val="C00000"/>
                </a:solidFill>
              </a:rPr>
              <a:t>消</a:t>
            </a:r>
            <a:r>
              <a:rPr lang="zh-TW" altLang="en-US" sz="3200" b="1" dirty="0" smtClean="0">
                <a:solidFill>
                  <a:srgbClr val="C00000"/>
                </a:solidFill>
              </a:rPr>
              <a:t>現象</a:t>
            </a:r>
            <a:endParaRPr lang="en-US" altLang="zh-TW" sz="3200" b="1" dirty="0" smtClean="0">
              <a:solidFill>
                <a:srgbClr val="C00000"/>
              </a:solidFill>
            </a:endParaRPr>
          </a:p>
          <a:p>
            <a:endParaRPr lang="en-US" altLang="zh-TW" sz="3200" b="1" dirty="0">
              <a:solidFill>
                <a:srgbClr val="C00000"/>
              </a:solidFill>
            </a:endParaRPr>
          </a:p>
          <a:p>
            <a:endParaRPr lang="zh-TW" altLang="en-US" sz="3200" b="1" dirty="0">
              <a:solidFill>
                <a:srgbClr val="C00000"/>
              </a:solidFill>
            </a:endParaRPr>
          </a:p>
        </p:txBody>
      </p:sp>
      <p:sp>
        <p:nvSpPr>
          <p:cNvPr id="7" name="向右箭號 6"/>
          <p:cNvSpPr/>
          <p:nvPr/>
        </p:nvSpPr>
        <p:spPr>
          <a:xfrm rot="8060903">
            <a:off x="9154094" y="4550600"/>
            <a:ext cx="288032" cy="2013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向右箭號 18"/>
          <p:cNvSpPr/>
          <p:nvPr/>
        </p:nvSpPr>
        <p:spPr>
          <a:xfrm rot="8060903">
            <a:off x="9354158" y="4733591"/>
            <a:ext cx="288032" cy="2013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向右箭號 19"/>
          <p:cNvSpPr/>
          <p:nvPr/>
        </p:nvSpPr>
        <p:spPr>
          <a:xfrm rot="8060903">
            <a:off x="9542396" y="4909235"/>
            <a:ext cx="288032" cy="2013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向右箭號 20"/>
          <p:cNvSpPr/>
          <p:nvPr/>
        </p:nvSpPr>
        <p:spPr>
          <a:xfrm rot="8060903">
            <a:off x="9706257" y="5074389"/>
            <a:ext cx="288032" cy="2013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向右箭號 21"/>
          <p:cNvSpPr/>
          <p:nvPr/>
        </p:nvSpPr>
        <p:spPr>
          <a:xfrm rot="8060903">
            <a:off x="9160580" y="4125241"/>
            <a:ext cx="288032" cy="2013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向右箭號 22"/>
          <p:cNvSpPr/>
          <p:nvPr/>
        </p:nvSpPr>
        <p:spPr>
          <a:xfrm rot="8060903">
            <a:off x="9337279" y="4286952"/>
            <a:ext cx="288032" cy="2013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向右箭號 23"/>
          <p:cNvSpPr/>
          <p:nvPr/>
        </p:nvSpPr>
        <p:spPr>
          <a:xfrm rot="8060903">
            <a:off x="9501915" y="4439550"/>
            <a:ext cx="288032" cy="2013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5" name="向右箭號 24"/>
          <p:cNvSpPr/>
          <p:nvPr/>
        </p:nvSpPr>
        <p:spPr>
          <a:xfrm rot="8060903">
            <a:off x="10373222" y="3678241"/>
            <a:ext cx="288032" cy="2013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7" name="向右箭號 26"/>
          <p:cNvSpPr/>
          <p:nvPr/>
        </p:nvSpPr>
        <p:spPr>
          <a:xfrm rot="8060903">
            <a:off x="10332410" y="4834142"/>
            <a:ext cx="288032" cy="2013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8" name="向右箭號 27"/>
          <p:cNvSpPr/>
          <p:nvPr/>
        </p:nvSpPr>
        <p:spPr>
          <a:xfrm rot="8060903">
            <a:off x="8996989" y="3955288"/>
            <a:ext cx="288032" cy="2013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1" name="向右箭號 30"/>
          <p:cNvSpPr/>
          <p:nvPr/>
        </p:nvSpPr>
        <p:spPr>
          <a:xfrm rot="8060903">
            <a:off x="8818038" y="6024057"/>
            <a:ext cx="288032" cy="2013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2" name="向右箭號 31"/>
          <p:cNvSpPr/>
          <p:nvPr/>
        </p:nvSpPr>
        <p:spPr>
          <a:xfrm rot="8060903">
            <a:off x="8437606" y="5671451"/>
            <a:ext cx="288032" cy="2013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3" name="向右箭號 32"/>
          <p:cNvSpPr/>
          <p:nvPr/>
        </p:nvSpPr>
        <p:spPr>
          <a:xfrm rot="8060903">
            <a:off x="8916496" y="4772289"/>
            <a:ext cx="288032" cy="2013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4" name="向右箭號 33"/>
          <p:cNvSpPr/>
          <p:nvPr/>
        </p:nvSpPr>
        <p:spPr>
          <a:xfrm rot="8060903">
            <a:off x="9135677" y="4963910"/>
            <a:ext cx="288032" cy="2013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5" name="向右箭號 34"/>
          <p:cNvSpPr/>
          <p:nvPr/>
        </p:nvSpPr>
        <p:spPr>
          <a:xfrm rot="8060903">
            <a:off x="9313707" y="5137824"/>
            <a:ext cx="288032" cy="2013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6" name="向右箭號 35"/>
          <p:cNvSpPr/>
          <p:nvPr/>
        </p:nvSpPr>
        <p:spPr>
          <a:xfrm rot="8060903">
            <a:off x="9501915" y="5321325"/>
            <a:ext cx="288032" cy="2013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7" name="向右箭號 36"/>
          <p:cNvSpPr/>
          <p:nvPr/>
        </p:nvSpPr>
        <p:spPr>
          <a:xfrm rot="8060903">
            <a:off x="8682436" y="5011396"/>
            <a:ext cx="288032" cy="2013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8" name="向右箭號 37"/>
          <p:cNvSpPr/>
          <p:nvPr/>
        </p:nvSpPr>
        <p:spPr>
          <a:xfrm rot="8060903">
            <a:off x="8893087" y="5202860"/>
            <a:ext cx="288032" cy="2013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9" name="向右箭號 38"/>
          <p:cNvSpPr/>
          <p:nvPr/>
        </p:nvSpPr>
        <p:spPr>
          <a:xfrm rot="8060903">
            <a:off x="9078254" y="5394324"/>
            <a:ext cx="288032" cy="2013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0" name="向右箭號 39"/>
          <p:cNvSpPr/>
          <p:nvPr/>
        </p:nvSpPr>
        <p:spPr>
          <a:xfrm rot="8060903">
            <a:off x="9266768" y="5560057"/>
            <a:ext cx="288032" cy="2013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1" name="向右箭號 40"/>
          <p:cNvSpPr/>
          <p:nvPr/>
        </p:nvSpPr>
        <p:spPr>
          <a:xfrm rot="8060903">
            <a:off x="8457797" y="5235604"/>
            <a:ext cx="288032" cy="2013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2" name="向右箭號 41"/>
          <p:cNvSpPr/>
          <p:nvPr/>
        </p:nvSpPr>
        <p:spPr>
          <a:xfrm rot="8060903">
            <a:off x="8668445" y="5428174"/>
            <a:ext cx="288032" cy="2013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3" name="向右箭號 42"/>
          <p:cNvSpPr/>
          <p:nvPr/>
        </p:nvSpPr>
        <p:spPr>
          <a:xfrm rot="8060903">
            <a:off x="8864554" y="5620745"/>
            <a:ext cx="288032" cy="2013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4" name="向右箭號 43"/>
          <p:cNvSpPr/>
          <p:nvPr/>
        </p:nvSpPr>
        <p:spPr>
          <a:xfrm rot="8060903">
            <a:off x="9042404" y="5789591"/>
            <a:ext cx="288032" cy="2013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5" name="向右箭號 44"/>
          <p:cNvSpPr/>
          <p:nvPr/>
        </p:nvSpPr>
        <p:spPr>
          <a:xfrm rot="8060903">
            <a:off x="9652586" y="4599687"/>
            <a:ext cx="288032" cy="2013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6" name="向右箭號 45"/>
          <p:cNvSpPr/>
          <p:nvPr/>
        </p:nvSpPr>
        <p:spPr>
          <a:xfrm rot="8060903">
            <a:off x="9813738" y="4771551"/>
            <a:ext cx="288032" cy="2013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7" name="向右箭號 46"/>
          <p:cNvSpPr/>
          <p:nvPr/>
        </p:nvSpPr>
        <p:spPr>
          <a:xfrm rot="8060903">
            <a:off x="9996559" y="4950041"/>
            <a:ext cx="288032" cy="2013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8" name="向右箭號 47"/>
          <p:cNvSpPr/>
          <p:nvPr/>
        </p:nvSpPr>
        <p:spPr>
          <a:xfrm rot="8060903">
            <a:off x="10158891" y="5114371"/>
            <a:ext cx="288032" cy="2013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1" name="向右箭號 50"/>
          <p:cNvSpPr/>
          <p:nvPr/>
        </p:nvSpPr>
        <p:spPr>
          <a:xfrm rot="8060903">
            <a:off x="10669079" y="3605467"/>
            <a:ext cx="288032" cy="2013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2" name="向右箭號 51"/>
          <p:cNvSpPr/>
          <p:nvPr/>
        </p:nvSpPr>
        <p:spPr>
          <a:xfrm rot="8060903">
            <a:off x="9543117" y="4073562"/>
            <a:ext cx="288032" cy="2013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3" name="向右箭號 52"/>
          <p:cNvSpPr/>
          <p:nvPr/>
        </p:nvSpPr>
        <p:spPr>
          <a:xfrm rot="8060903">
            <a:off x="9695517" y="4225962"/>
            <a:ext cx="288032" cy="2013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4" name="向右箭號 53"/>
          <p:cNvSpPr/>
          <p:nvPr/>
        </p:nvSpPr>
        <p:spPr>
          <a:xfrm rot="8060903">
            <a:off x="9847917" y="4378362"/>
            <a:ext cx="288032" cy="2013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5" name="向右箭號 54"/>
          <p:cNvSpPr/>
          <p:nvPr/>
        </p:nvSpPr>
        <p:spPr>
          <a:xfrm rot="8060903">
            <a:off x="10000317" y="4530762"/>
            <a:ext cx="288032" cy="2013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6" name="向右箭號 55"/>
          <p:cNvSpPr/>
          <p:nvPr/>
        </p:nvSpPr>
        <p:spPr>
          <a:xfrm rot="8060903">
            <a:off x="10152717" y="4683162"/>
            <a:ext cx="288032" cy="2013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9" name="向右箭號 58"/>
          <p:cNvSpPr/>
          <p:nvPr/>
        </p:nvSpPr>
        <p:spPr>
          <a:xfrm rot="8060903">
            <a:off x="10573079" y="3881711"/>
            <a:ext cx="288032" cy="2013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0" name="向右箭號 59"/>
          <p:cNvSpPr/>
          <p:nvPr/>
        </p:nvSpPr>
        <p:spPr>
          <a:xfrm rot="8060903">
            <a:off x="9390717" y="3922165"/>
            <a:ext cx="288032" cy="2013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1" name="向右箭號 60"/>
          <p:cNvSpPr/>
          <p:nvPr/>
        </p:nvSpPr>
        <p:spPr>
          <a:xfrm rot="8060903">
            <a:off x="10323760" y="5261791"/>
            <a:ext cx="288032" cy="2013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2" name="向右箭號 61"/>
          <p:cNvSpPr/>
          <p:nvPr/>
        </p:nvSpPr>
        <p:spPr>
          <a:xfrm rot="8060903">
            <a:off x="10395169" y="4498838"/>
            <a:ext cx="288032" cy="2013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4" name="向右箭號 63"/>
          <p:cNvSpPr/>
          <p:nvPr/>
        </p:nvSpPr>
        <p:spPr>
          <a:xfrm rot="8060903">
            <a:off x="8638486" y="5853900"/>
            <a:ext cx="288032" cy="2013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7" name="向右箭號 66"/>
          <p:cNvSpPr/>
          <p:nvPr/>
        </p:nvSpPr>
        <p:spPr>
          <a:xfrm rot="8060903">
            <a:off x="9755015" y="3845092"/>
            <a:ext cx="288032" cy="2013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8" name="向右箭號 67"/>
          <p:cNvSpPr/>
          <p:nvPr/>
        </p:nvSpPr>
        <p:spPr>
          <a:xfrm rot="8060903">
            <a:off x="9915991" y="4014539"/>
            <a:ext cx="288032" cy="2013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9" name="向右箭號 68"/>
          <p:cNvSpPr/>
          <p:nvPr/>
        </p:nvSpPr>
        <p:spPr>
          <a:xfrm rot="8060903">
            <a:off x="10075507" y="4181769"/>
            <a:ext cx="288032" cy="2013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0" name="向右箭號 69"/>
          <p:cNvSpPr/>
          <p:nvPr/>
        </p:nvSpPr>
        <p:spPr>
          <a:xfrm rot="8060903">
            <a:off x="10235736" y="4345479"/>
            <a:ext cx="288032" cy="2013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5" name="向右箭號 74"/>
          <p:cNvSpPr/>
          <p:nvPr/>
        </p:nvSpPr>
        <p:spPr>
          <a:xfrm rot="8060903">
            <a:off x="10067282" y="3767608"/>
            <a:ext cx="288032" cy="2013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6" name="向右箭號 75"/>
          <p:cNvSpPr/>
          <p:nvPr/>
        </p:nvSpPr>
        <p:spPr>
          <a:xfrm rot="8060903">
            <a:off x="10287747" y="3962445"/>
            <a:ext cx="288032" cy="2013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7" name="向右箭號 76"/>
          <p:cNvSpPr/>
          <p:nvPr/>
        </p:nvSpPr>
        <p:spPr>
          <a:xfrm rot="8060903">
            <a:off x="10473882" y="4166390"/>
            <a:ext cx="288032" cy="2013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3" name="向右箭號 82"/>
          <p:cNvSpPr/>
          <p:nvPr/>
        </p:nvSpPr>
        <p:spPr>
          <a:xfrm rot="8060903">
            <a:off x="8231835" y="5474711"/>
            <a:ext cx="288032" cy="2013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9747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1413892" y="4077072"/>
            <a:ext cx="61301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b="1" dirty="0" smtClean="0">
                <a:solidFill>
                  <a:srgbClr val="C00000"/>
                </a:solidFill>
              </a:rPr>
              <a:t>透過自主學習進行翻轉</a:t>
            </a:r>
            <a:endParaRPr lang="zh-TW" altLang="en-US" sz="4000" b="1" dirty="0">
              <a:solidFill>
                <a:srgbClr val="C00000"/>
              </a:solidFill>
            </a:endParaRPr>
          </a:p>
        </p:txBody>
      </p:sp>
      <p:sp>
        <p:nvSpPr>
          <p:cNvPr id="9" name="向右箭號 8"/>
          <p:cNvSpPr/>
          <p:nvPr/>
        </p:nvSpPr>
        <p:spPr>
          <a:xfrm rot="19280937">
            <a:off x="7756651" y="3784370"/>
            <a:ext cx="279715" cy="1518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向右箭號 9"/>
          <p:cNvSpPr/>
          <p:nvPr/>
        </p:nvSpPr>
        <p:spPr>
          <a:xfrm rot="19250656">
            <a:off x="7933158" y="3946189"/>
            <a:ext cx="279715" cy="1518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向右箭號 10"/>
          <p:cNvSpPr/>
          <p:nvPr/>
        </p:nvSpPr>
        <p:spPr>
          <a:xfrm rot="19302972">
            <a:off x="8098127" y="4098600"/>
            <a:ext cx="279715" cy="15182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向右箭號 13"/>
          <p:cNvSpPr/>
          <p:nvPr/>
        </p:nvSpPr>
        <p:spPr>
          <a:xfrm rot="19170994">
            <a:off x="7592364" y="3614819"/>
            <a:ext cx="279715" cy="1518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向右箭號 14"/>
          <p:cNvSpPr/>
          <p:nvPr/>
        </p:nvSpPr>
        <p:spPr>
          <a:xfrm rot="19144571">
            <a:off x="7386365" y="5640198"/>
            <a:ext cx="279715" cy="1518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向右箭號 15"/>
          <p:cNvSpPr/>
          <p:nvPr/>
        </p:nvSpPr>
        <p:spPr>
          <a:xfrm rot="19075878">
            <a:off x="7034615" y="5304994"/>
            <a:ext cx="279715" cy="1518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5" name="向右箭號 24"/>
          <p:cNvSpPr/>
          <p:nvPr/>
        </p:nvSpPr>
        <p:spPr>
          <a:xfrm rot="18842927">
            <a:off x="7089304" y="4913802"/>
            <a:ext cx="279715" cy="15182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6" name="向右箭號 25"/>
          <p:cNvSpPr/>
          <p:nvPr/>
        </p:nvSpPr>
        <p:spPr>
          <a:xfrm rot="18735011">
            <a:off x="7297478" y="5080893"/>
            <a:ext cx="279715" cy="1518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7" name="向右箭號 26"/>
          <p:cNvSpPr/>
          <p:nvPr/>
        </p:nvSpPr>
        <p:spPr>
          <a:xfrm rot="19020665">
            <a:off x="7468661" y="5253746"/>
            <a:ext cx="279716" cy="1518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8" name="向右箭號 27"/>
          <p:cNvSpPr/>
          <p:nvPr/>
        </p:nvSpPr>
        <p:spPr>
          <a:xfrm rot="18842404">
            <a:off x="7614452" y="5437535"/>
            <a:ext cx="279715" cy="1518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9" name="向右箭號 28"/>
          <p:cNvSpPr/>
          <p:nvPr/>
        </p:nvSpPr>
        <p:spPr>
          <a:xfrm rot="19149735">
            <a:off x="8247828" y="4259298"/>
            <a:ext cx="279715" cy="1518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0" name="向右箭號 29"/>
          <p:cNvSpPr/>
          <p:nvPr/>
        </p:nvSpPr>
        <p:spPr>
          <a:xfrm rot="19254645">
            <a:off x="8426800" y="4457367"/>
            <a:ext cx="279715" cy="1518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1" name="向右箭號 30"/>
          <p:cNvSpPr/>
          <p:nvPr/>
        </p:nvSpPr>
        <p:spPr>
          <a:xfrm rot="19245303">
            <a:off x="8610311" y="4626475"/>
            <a:ext cx="279715" cy="1518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2" name="向右箭號 31"/>
          <p:cNvSpPr/>
          <p:nvPr/>
        </p:nvSpPr>
        <p:spPr>
          <a:xfrm rot="19334138">
            <a:off x="8772538" y="4800105"/>
            <a:ext cx="279715" cy="1518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1" name="向右箭號 40"/>
          <p:cNvSpPr/>
          <p:nvPr/>
        </p:nvSpPr>
        <p:spPr>
          <a:xfrm rot="19091158">
            <a:off x="8946409" y="4969420"/>
            <a:ext cx="279715" cy="1518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3" name="向右箭號 42"/>
          <p:cNvSpPr/>
          <p:nvPr/>
        </p:nvSpPr>
        <p:spPr>
          <a:xfrm rot="18910195">
            <a:off x="7208256" y="5473462"/>
            <a:ext cx="279715" cy="1518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1" name="向右箭號 50"/>
          <p:cNvSpPr/>
          <p:nvPr/>
        </p:nvSpPr>
        <p:spPr>
          <a:xfrm rot="19030209">
            <a:off x="6863432" y="5140757"/>
            <a:ext cx="279715" cy="1518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2" name="向右箭號 51"/>
          <p:cNvSpPr/>
          <p:nvPr/>
        </p:nvSpPr>
        <p:spPr>
          <a:xfrm rot="19211682">
            <a:off x="7836377" y="5199327"/>
            <a:ext cx="279715" cy="1518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3" name="向右箭號 52"/>
          <p:cNvSpPr/>
          <p:nvPr/>
        </p:nvSpPr>
        <p:spPr>
          <a:xfrm rot="19075878">
            <a:off x="7508306" y="4859107"/>
            <a:ext cx="279715" cy="1518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4" name="向右箭號 53"/>
          <p:cNvSpPr/>
          <p:nvPr/>
        </p:nvSpPr>
        <p:spPr>
          <a:xfrm rot="18842927">
            <a:off x="7555178" y="4493727"/>
            <a:ext cx="279715" cy="15182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5" name="向右箭號 54"/>
          <p:cNvSpPr/>
          <p:nvPr/>
        </p:nvSpPr>
        <p:spPr>
          <a:xfrm rot="18735011">
            <a:off x="7728067" y="4651018"/>
            <a:ext cx="279715" cy="1518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6" name="向右箭號 55"/>
          <p:cNvSpPr/>
          <p:nvPr/>
        </p:nvSpPr>
        <p:spPr>
          <a:xfrm rot="19020665">
            <a:off x="7899250" y="4823871"/>
            <a:ext cx="279716" cy="1518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7" name="向右箭號 56"/>
          <p:cNvSpPr/>
          <p:nvPr/>
        </p:nvSpPr>
        <p:spPr>
          <a:xfrm rot="19286280">
            <a:off x="8078818" y="4987644"/>
            <a:ext cx="279715" cy="1518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8" name="向右箭號 57"/>
          <p:cNvSpPr/>
          <p:nvPr/>
        </p:nvSpPr>
        <p:spPr>
          <a:xfrm rot="18910195">
            <a:off x="7666180" y="5035425"/>
            <a:ext cx="279715" cy="1518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9" name="向右箭號 58"/>
          <p:cNvSpPr/>
          <p:nvPr/>
        </p:nvSpPr>
        <p:spPr>
          <a:xfrm rot="19030209">
            <a:off x="7311463" y="4702197"/>
            <a:ext cx="279715" cy="1518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2" name="向右箭號 61"/>
          <p:cNvSpPr/>
          <p:nvPr/>
        </p:nvSpPr>
        <p:spPr>
          <a:xfrm rot="18842927">
            <a:off x="7786937" y="4234881"/>
            <a:ext cx="279715" cy="15182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3" name="向右箭號 62"/>
          <p:cNvSpPr/>
          <p:nvPr/>
        </p:nvSpPr>
        <p:spPr>
          <a:xfrm rot="18735011">
            <a:off x="7959227" y="4434633"/>
            <a:ext cx="279715" cy="1518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4" name="向右箭號 63"/>
          <p:cNvSpPr/>
          <p:nvPr/>
        </p:nvSpPr>
        <p:spPr>
          <a:xfrm rot="19020665">
            <a:off x="8123868" y="4615731"/>
            <a:ext cx="279716" cy="1518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5" name="向右箭號 64"/>
          <p:cNvSpPr/>
          <p:nvPr/>
        </p:nvSpPr>
        <p:spPr>
          <a:xfrm rot="19286280">
            <a:off x="8299515" y="4807349"/>
            <a:ext cx="279715" cy="1518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8" name="向右箭號 67"/>
          <p:cNvSpPr/>
          <p:nvPr/>
        </p:nvSpPr>
        <p:spPr>
          <a:xfrm rot="19280937">
            <a:off x="9076285" y="3880906"/>
            <a:ext cx="279715" cy="1518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9" name="向右箭號 68"/>
          <p:cNvSpPr/>
          <p:nvPr/>
        </p:nvSpPr>
        <p:spPr>
          <a:xfrm rot="19250656">
            <a:off x="9231335" y="4061167"/>
            <a:ext cx="279715" cy="1518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0" name="向右箭號 69"/>
          <p:cNvSpPr/>
          <p:nvPr/>
        </p:nvSpPr>
        <p:spPr>
          <a:xfrm rot="19302972">
            <a:off x="8965330" y="3319280"/>
            <a:ext cx="279715" cy="15182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1" name="向右箭號 70"/>
          <p:cNvSpPr/>
          <p:nvPr/>
        </p:nvSpPr>
        <p:spPr>
          <a:xfrm rot="19170994">
            <a:off x="8964493" y="4152028"/>
            <a:ext cx="279715" cy="1518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3" name="向右箭號 72"/>
          <p:cNvSpPr/>
          <p:nvPr/>
        </p:nvSpPr>
        <p:spPr>
          <a:xfrm rot="19149735">
            <a:off x="9425591" y="3440545"/>
            <a:ext cx="279715" cy="1518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5" name="向右箭號 74"/>
          <p:cNvSpPr/>
          <p:nvPr/>
        </p:nvSpPr>
        <p:spPr>
          <a:xfrm rot="19245303">
            <a:off x="8412995" y="4025207"/>
            <a:ext cx="279715" cy="1518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6" name="向右箭號 75"/>
          <p:cNvSpPr/>
          <p:nvPr/>
        </p:nvSpPr>
        <p:spPr>
          <a:xfrm rot="19334138">
            <a:off x="8576504" y="4207467"/>
            <a:ext cx="279715" cy="1518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7" name="向右箭號 76"/>
          <p:cNvSpPr/>
          <p:nvPr/>
        </p:nvSpPr>
        <p:spPr>
          <a:xfrm rot="19091158">
            <a:off x="8738585" y="4383745"/>
            <a:ext cx="279715" cy="1518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2" name="向右箭號 81"/>
          <p:cNvSpPr/>
          <p:nvPr/>
        </p:nvSpPr>
        <p:spPr>
          <a:xfrm rot="18910195">
            <a:off x="9048677" y="4706833"/>
            <a:ext cx="279715" cy="1518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3" name="向右箭號 82"/>
          <p:cNvSpPr/>
          <p:nvPr/>
        </p:nvSpPr>
        <p:spPr>
          <a:xfrm rot="18842927">
            <a:off x="9525354" y="3172811"/>
            <a:ext cx="279715" cy="15182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3" name="向右箭號 92"/>
          <p:cNvSpPr/>
          <p:nvPr/>
        </p:nvSpPr>
        <p:spPr>
          <a:xfrm rot="19245303">
            <a:off x="7919690" y="3533242"/>
            <a:ext cx="279715" cy="1518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4" name="向右箭號 93"/>
          <p:cNvSpPr/>
          <p:nvPr/>
        </p:nvSpPr>
        <p:spPr>
          <a:xfrm rot="19334138">
            <a:off x="8082590" y="3697257"/>
            <a:ext cx="279715" cy="1518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5" name="向右箭號 94"/>
          <p:cNvSpPr/>
          <p:nvPr/>
        </p:nvSpPr>
        <p:spPr>
          <a:xfrm rot="19091158">
            <a:off x="8247542" y="3855811"/>
            <a:ext cx="279715" cy="1518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8" name="向右箭號 97"/>
          <p:cNvSpPr/>
          <p:nvPr/>
        </p:nvSpPr>
        <p:spPr>
          <a:xfrm rot="19091158">
            <a:off x="8900638" y="4544573"/>
            <a:ext cx="279715" cy="1518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9" name="向右箭號 98"/>
          <p:cNvSpPr/>
          <p:nvPr/>
        </p:nvSpPr>
        <p:spPr>
          <a:xfrm rot="19280937">
            <a:off x="8464929" y="3649013"/>
            <a:ext cx="279715" cy="1518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0" name="向右箭號 99"/>
          <p:cNvSpPr/>
          <p:nvPr/>
        </p:nvSpPr>
        <p:spPr>
          <a:xfrm rot="19250656">
            <a:off x="8615392" y="3829366"/>
            <a:ext cx="279715" cy="1518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1" name="向右箭號 100"/>
          <p:cNvSpPr/>
          <p:nvPr/>
        </p:nvSpPr>
        <p:spPr>
          <a:xfrm rot="19302972">
            <a:off x="8778728" y="3989942"/>
            <a:ext cx="279715" cy="15182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2" name="向右箭號 101"/>
          <p:cNvSpPr/>
          <p:nvPr/>
        </p:nvSpPr>
        <p:spPr>
          <a:xfrm rot="19170994">
            <a:off x="8290617" y="3478015"/>
            <a:ext cx="279715" cy="1518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3" name="向右箭號 102"/>
          <p:cNvSpPr/>
          <p:nvPr/>
        </p:nvSpPr>
        <p:spPr>
          <a:xfrm rot="19280937">
            <a:off x="9120776" y="4328490"/>
            <a:ext cx="279715" cy="1518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4" name="向右箭號 103"/>
          <p:cNvSpPr/>
          <p:nvPr/>
        </p:nvSpPr>
        <p:spPr>
          <a:xfrm rot="19250656">
            <a:off x="9334848" y="3711620"/>
            <a:ext cx="279715" cy="1518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5" name="向右箭號 104"/>
          <p:cNvSpPr/>
          <p:nvPr/>
        </p:nvSpPr>
        <p:spPr>
          <a:xfrm rot="19302972">
            <a:off x="9246757" y="3263741"/>
            <a:ext cx="279715" cy="15182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6" name="向右箭號 105"/>
          <p:cNvSpPr/>
          <p:nvPr/>
        </p:nvSpPr>
        <p:spPr>
          <a:xfrm rot="19170994">
            <a:off x="9139389" y="3514387"/>
            <a:ext cx="279715" cy="1518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7" name="向右箭號 106"/>
          <p:cNvSpPr/>
          <p:nvPr/>
        </p:nvSpPr>
        <p:spPr>
          <a:xfrm rot="19280937">
            <a:off x="8597017" y="3379260"/>
            <a:ext cx="279715" cy="1518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8" name="向右箭號 107"/>
          <p:cNvSpPr/>
          <p:nvPr/>
        </p:nvSpPr>
        <p:spPr>
          <a:xfrm rot="19250656">
            <a:off x="8758097" y="3552080"/>
            <a:ext cx="279715" cy="1518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9" name="向右箭號 108"/>
          <p:cNvSpPr/>
          <p:nvPr/>
        </p:nvSpPr>
        <p:spPr>
          <a:xfrm rot="19302972">
            <a:off x="8923268" y="3712760"/>
            <a:ext cx="279715" cy="15182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0" name="標題 1"/>
          <p:cNvSpPr>
            <a:spLocks noGrp="1"/>
          </p:cNvSpPr>
          <p:nvPr>
            <p:ph type="title"/>
          </p:nvPr>
        </p:nvSpPr>
        <p:spPr>
          <a:xfrm>
            <a:off x="693812" y="188640"/>
            <a:ext cx="10971372" cy="1066800"/>
          </a:xfrm>
        </p:spPr>
        <p:txBody>
          <a:bodyPr>
            <a:normAutofit/>
          </a:bodyPr>
          <a:lstStyle/>
          <a:p>
            <a:r>
              <a:rPr lang="zh-TW" altLang="en-US" sz="4400" b="1" dirty="0">
                <a:solidFill>
                  <a:srgbClr val="002060"/>
                </a:solidFill>
              </a:rPr>
              <a:t>掌握學生</a:t>
            </a:r>
            <a:r>
              <a:rPr lang="zh-TW" altLang="en-US" sz="4400" b="1" dirty="0" smtClean="0">
                <a:solidFill>
                  <a:srgbClr val="002060"/>
                </a:solidFill>
              </a:rPr>
              <a:t>經驗</a:t>
            </a:r>
            <a:r>
              <a:rPr lang="en-US" altLang="zh-TW" sz="4400" b="1" dirty="0">
                <a:solidFill>
                  <a:srgbClr val="002060"/>
                </a:solidFill>
              </a:rPr>
              <a:t>3</a:t>
            </a:r>
            <a:r>
              <a:rPr lang="en-US" altLang="zh-TW" sz="4400" b="1" dirty="0" smtClean="0">
                <a:solidFill>
                  <a:srgbClr val="002060"/>
                </a:solidFill>
              </a:rPr>
              <a:t>-2</a:t>
            </a:r>
            <a:endParaRPr lang="zh-TW" altLang="en-US" sz="4400" b="1" dirty="0">
              <a:solidFill>
                <a:srgbClr val="002060"/>
              </a:solidFill>
            </a:endParaRPr>
          </a:p>
        </p:txBody>
      </p:sp>
      <p:pic>
        <p:nvPicPr>
          <p:cNvPr id="111" name="圖片 1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86900" y="248514"/>
            <a:ext cx="1501899" cy="1040204"/>
          </a:xfrm>
          <a:prstGeom prst="rect">
            <a:avLst/>
          </a:prstGeom>
        </p:spPr>
      </p:pic>
      <p:sp>
        <p:nvSpPr>
          <p:cNvPr id="112" name="矩形 111"/>
          <p:cNvSpPr/>
          <p:nvPr/>
        </p:nvSpPr>
        <p:spPr>
          <a:xfrm>
            <a:off x="693812" y="1887475"/>
            <a:ext cx="1044067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200" b="1" dirty="0">
                <a:solidFill>
                  <a:srgbClr val="C00000"/>
                </a:solidFill>
              </a:rPr>
              <a:t>自主權</a:t>
            </a:r>
            <a:r>
              <a:rPr lang="en-US" altLang="zh-TW" sz="3200" b="1" dirty="0">
                <a:solidFill>
                  <a:srgbClr val="002060"/>
                </a:solidFill>
              </a:rPr>
              <a:t>--</a:t>
            </a:r>
            <a:r>
              <a:rPr lang="zh-TW" altLang="en-US" sz="3200" b="1" dirty="0">
                <a:solidFill>
                  <a:srgbClr val="002060"/>
                </a:solidFill>
              </a:rPr>
              <a:t>自己規劃；</a:t>
            </a:r>
            <a:r>
              <a:rPr lang="zh-TW" altLang="en-US" sz="3200" b="1" dirty="0">
                <a:solidFill>
                  <a:srgbClr val="C00000"/>
                </a:solidFill>
              </a:rPr>
              <a:t>勝任感</a:t>
            </a:r>
            <a:r>
              <a:rPr lang="en-US" altLang="zh-TW" sz="3200" b="1" dirty="0">
                <a:solidFill>
                  <a:srgbClr val="002060"/>
                </a:solidFill>
              </a:rPr>
              <a:t>--</a:t>
            </a:r>
            <a:r>
              <a:rPr lang="zh-TW" altLang="en-US" sz="3200" b="1" dirty="0">
                <a:solidFill>
                  <a:srgbClr val="002060"/>
                </a:solidFill>
              </a:rPr>
              <a:t>自我評價；</a:t>
            </a:r>
            <a:r>
              <a:rPr lang="zh-TW" altLang="en-US" sz="3200" b="1" dirty="0">
                <a:solidFill>
                  <a:srgbClr val="C00000"/>
                </a:solidFill>
              </a:rPr>
              <a:t>歸屬感</a:t>
            </a:r>
            <a:r>
              <a:rPr lang="en-US" altLang="zh-TW" sz="3200" b="1" dirty="0">
                <a:solidFill>
                  <a:srgbClr val="002060"/>
                </a:solidFill>
              </a:rPr>
              <a:t>--</a:t>
            </a:r>
            <a:r>
              <a:rPr lang="zh-TW" altLang="en-US" sz="3200" b="1" dirty="0">
                <a:solidFill>
                  <a:srgbClr val="002060"/>
                </a:solidFill>
              </a:rPr>
              <a:t>自我認同</a:t>
            </a:r>
            <a:endParaRPr lang="en-US" altLang="zh-TW" sz="3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3339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6155140"/>
  <p:tag name="MH_LIBRARY" val="GRAPHIC"/>
  <p:tag name="MH_TYPE" val="Other"/>
  <p:tag name="MH_ORDER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6155140"/>
  <p:tag name="MH_LIBRARY" val="GRAPHIC"/>
  <p:tag name="MH_TYPE" val="Other"/>
  <p:tag name="MH_ORDER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6155140"/>
  <p:tag name="MH_LIBRARY" val="GRAPHIC"/>
  <p:tag name="MH_TYPE" val="Other"/>
  <p:tag name="MH_ORDER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6155140"/>
  <p:tag name="MH_LIBRARY" val="GRAPHIC"/>
  <p:tag name="MH_TYPE" val="Other"/>
  <p:tag name="MH_ORDER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6155140"/>
  <p:tag name="MH_LIBRARY" val="GRAPHIC"/>
  <p:tag name="MH_TYPE" val="Other"/>
  <p:tag name="MH_ORDER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6155140"/>
  <p:tag name="MH_LIBRARY" val="GRAPHIC"/>
  <p:tag name="MH_TYPE" val="Other"/>
  <p:tag name="MH_ORDER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6155140"/>
  <p:tag name="MH_LIBRARY" val="GRAPHIC"/>
  <p:tag name="MH_TYPE" val="Other"/>
  <p:tag name="MH_ORDER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06155140"/>
  <p:tag name="MH_LIBRARY" val="GRAPHIC"/>
  <p:tag name="MH_TYPE" val="Other"/>
  <p:tag name="MH_ORDER" val="1"/>
</p:tagLst>
</file>

<file path=ppt/theme/theme1.xml><?xml version="1.0" encoding="utf-8"?>
<a:theme xmlns:a="http://schemas.openxmlformats.org/drawingml/2006/main" name="行銷 16x9">
  <a:themeElements>
    <a:clrScheme name="Marketing_16x9">
      <a:dk1>
        <a:srgbClr val="404040"/>
      </a:dk1>
      <a:lt1>
        <a:sysClr val="window" lastClr="FFFFFF"/>
      </a:lt1>
      <a:dk2>
        <a:srgbClr val="000000"/>
      </a:dk2>
      <a:lt2>
        <a:srgbClr val="A1C1DE"/>
      </a:lt2>
      <a:accent1>
        <a:srgbClr val="39527B"/>
      </a:accent1>
      <a:accent2>
        <a:srgbClr val="528DC2"/>
      </a:accent2>
      <a:accent3>
        <a:srgbClr val="7EA939"/>
      </a:accent3>
      <a:accent4>
        <a:srgbClr val="30AEAB"/>
      </a:accent4>
      <a:accent5>
        <a:srgbClr val="31A962"/>
      </a:accent5>
      <a:accent6>
        <a:srgbClr val="78648E"/>
      </a:accent6>
      <a:hlink>
        <a:srgbClr val="7EA939"/>
      </a:hlink>
      <a:folHlink>
        <a:srgbClr val="7F7F7F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flip="none" rotWithShape="1">
          <a:gsLst>
            <a:gs pos="0">
              <a:schemeClr val="phClr">
                <a:lumMod val="20000"/>
                <a:lumOff val="80000"/>
              </a:schemeClr>
            </a:gs>
            <a:gs pos="58000">
              <a:schemeClr val="phClr">
                <a:lumMod val="40000"/>
                <a:lumOff val="60000"/>
              </a:schemeClr>
            </a:gs>
            <a:gs pos="100000">
              <a:schemeClr val="phClr"/>
            </a:gs>
          </a:gsLst>
          <a:lin ang="14400000" scaled="0"/>
          <a:tileRect/>
        </a:gradFill>
        <a:gradFill flip="none" rotWithShape="1">
          <a:gsLst>
            <a:gs pos="0">
              <a:schemeClr val="phClr">
                <a:lumMod val="20000"/>
                <a:lumOff val="80000"/>
              </a:schemeClr>
            </a:gs>
            <a:gs pos="58000">
              <a:schemeClr val="phClr">
                <a:lumMod val="40000"/>
                <a:lumOff val="60000"/>
              </a:schemeClr>
            </a:gs>
            <a:gs pos="100000">
              <a:schemeClr val="phClr"/>
            </a:gs>
          </a:gsLst>
          <a:lin ang="17400000" scaled="0"/>
          <a:tileRect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13665421_TF02801084.potx" id="{9113D9E9-1730-455E-A4F7-F9E900FDC364}" vid="{92B613C5-0CB6-41BB-B0BA-D9303A06CFD8}"/>
    </a:ext>
  </a:extLst>
</a:theme>
</file>

<file path=ppt/theme/theme2.xml><?xml version="1.0" encoding="utf-8"?>
<a:theme xmlns:a="http://schemas.openxmlformats.org/drawingml/2006/main" name="Office 佈景主題">
  <a:themeElements>
    <a:clrScheme name="Marketing_16x9">
      <a:dk1>
        <a:srgbClr val="404040"/>
      </a:dk1>
      <a:lt1>
        <a:sysClr val="window" lastClr="FFFFFF"/>
      </a:lt1>
      <a:dk2>
        <a:srgbClr val="000000"/>
      </a:dk2>
      <a:lt2>
        <a:srgbClr val="A1C1DE"/>
      </a:lt2>
      <a:accent1>
        <a:srgbClr val="39527B"/>
      </a:accent1>
      <a:accent2>
        <a:srgbClr val="528DC2"/>
      </a:accent2>
      <a:accent3>
        <a:srgbClr val="7EA939"/>
      </a:accent3>
      <a:accent4>
        <a:srgbClr val="30AEAB"/>
      </a:accent4>
      <a:accent5>
        <a:srgbClr val="31A962"/>
      </a:accent5>
      <a:accent6>
        <a:srgbClr val="78648E"/>
      </a:accent6>
      <a:hlink>
        <a:srgbClr val="7EA939"/>
      </a:hlink>
      <a:folHlink>
        <a:srgbClr val="7F7F7F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flip="none" rotWithShape="1">
          <a:gsLst>
            <a:gs pos="0">
              <a:schemeClr val="phClr">
                <a:lumMod val="20000"/>
                <a:lumOff val="80000"/>
              </a:schemeClr>
            </a:gs>
            <a:gs pos="58000">
              <a:schemeClr val="phClr">
                <a:lumMod val="40000"/>
                <a:lumOff val="60000"/>
              </a:schemeClr>
            </a:gs>
            <a:gs pos="100000">
              <a:schemeClr val="phClr"/>
            </a:gs>
          </a:gsLst>
          <a:lin ang="14400000" scaled="0"/>
          <a:tileRect/>
        </a:gradFill>
        <a:gradFill flip="none" rotWithShape="1">
          <a:gsLst>
            <a:gs pos="0">
              <a:schemeClr val="phClr">
                <a:lumMod val="20000"/>
                <a:lumOff val="80000"/>
              </a:schemeClr>
            </a:gs>
            <a:gs pos="58000">
              <a:schemeClr val="phClr">
                <a:lumMod val="40000"/>
                <a:lumOff val="60000"/>
              </a:schemeClr>
            </a:gs>
            <a:gs pos="100000">
              <a:schemeClr val="phClr"/>
            </a:gs>
          </a:gsLst>
          <a:lin ang="17400000" scaled="0"/>
          <a:tileRect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Marketing_16x9">
      <a:dk1>
        <a:srgbClr val="404040"/>
      </a:dk1>
      <a:lt1>
        <a:sysClr val="window" lastClr="FFFFFF"/>
      </a:lt1>
      <a:dk2>
        <a:srgbClr val="000000"/>
      </a:dk2>
      <a:lt2>
        <a:srgbClr val="A1C1DE"/>
      </a:lt2>
      <a:accent1>
        <a:srgbClr val="39527B"/>
      </a:accent1>
      <a:accent2>
        <a:srgbClr val="528DC2"/>
      </a:accent2>
      <a:accent3>
        <a:srgbClr val="7EA939"/>
      </a:accent3>
      <a:accent4>
        <a:srgbClr val="30AEAB"/>
      </a:accent4>
      <a:accent5>
        <a:srgbClr val="31A962"/>
      </a:accent5>
      <a:accent6>
        <a:srgbClr val="78648E"/>
      </a:accent6>
      <a:hlink>
        <a:srgbClr val="7EA939"/>
      </a:hlink>
      <a:folHlink>
        <a:srgbClr val="7F7F7F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flip="none" rotWithShape="1">
          <a:gsLst>
            <a:gs pos="0">
              <a:schemeClr val="phClr">
                <a:lumMod val="20000"/>
                <a:lumOff val="80000"/>
              </a:schemeClr>
            </a:gs>
            <a:gs pos="58000">
              <a:schemeClr val="phClr">
                <a:lumMod val="40000"/>
                <a:lumOff val="60000"/>
              </a:schemeClr>
            </a:gs>
            <a:gs pos="100000">
              <a:schemeClr val="phClr"/>
            </a:gs>
          </a:gsLst>
          <a:lin ang="14400000" scaled="0"/>
          <a:tileRect/>
        </a:gradFill>
        <a:gradFill flip="none" rotWithShape="1">
          <a:gsLst>
            <a:gs pos="0">
              <a:schemeClr val="phClr">
                <a:lumMod val="20000"/>
                <a:lumOff val="80000"/>
              </a:schemeClr>
            </a:gs>
            <a:gs pos="58000">
              <a:schemeClr val="phClr">
                <a:lumMod val="40000"/>
                <a:lumOff val="60000"/>
              </a:schemeClr>
            </a:gs>
            <a:gs pos="100000">
              <a:schemeClr val="phClr"/>
            </a:gs>
          </a:gsLst>
          <a:lin ang="17400000" scaled="0"/>
          <a:tileRect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VSO_x0020_item_x0020_id xmlns="40262f94-9f35-4ac3-9a90-690165a166b7" xsi:nil="true"/>
    <Assetid_x0020_ xmlns="40262f94-9f35-4ac3-9a90-690165a166b7" xsi:nil="true"/>
    <Item_x0020_Details xmlns="40262f94-9f35-4ac3-9a90-690165a166b7" xsi:nil="true"/>
    <Template_x0020_details xmlns="40262f94-9f35-4ac3-9a90-690165a166b7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A3F7D94069FF64A86F7DFF56D60E3BE" ma:contentTypeVersion="6" ma:contentTypeDescription="Create a new document." ma:contentTypeScope="" ma:versionID="c32302c77d4085ecf495bdddb7f5e889">
  <xsd:schema xmlns:xsd="http://www.w3.org/2001/XMLSchema" xmlns:xs="http://www.w3.org/2001/XMLSchema" xmlns:p="http://schemas.microsoft.com/office/2006/metadata/properties" xmlns:ns2="a4f35948-e619-41b3-aa29-22878b09cfd2" xmlns:ns3="40262f94-9f35-4ac3-9a90-690165a166b7" targetNamespace="http://schemas.microsoft.com/office/2006/metadata/properties" ma:root="true" ma:fieldsID="4ab5ae46be95f9d0be6107e8200be7a2" ns2:_="" ns3:_="">
    <xsd:import namespace="a4f35948-e619-41b3-aa29-22878b09cfd2"/>
    <xsd:import namespace="40262f94-9f35-4ac3-9a90-690165a166b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VSO_x0020_item_x0020_id" minOccurs="0"/>
                <xsd:element ref="ns3:Item_x0020_Details" minOccurs="0"/>
                <xsd:element ref="ns3:Template_x0020_details" minOccurs="0"/>
                <xsd:element ref="ns3:Assetid_x0020_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f35948-e619-41b3-aa29-22878b09cfd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262f94-9f35-4ac3-9a90-690165a166b7" elementFormDefault="qualified">
    <xsd:import namespace="http://schemas.microsoft.com/office/2006/documentManagement/types"/>
    <xsd:import namespace="http://schemas.microsoft.com/office/infopath/2007/PartnerControls"/>
    <xsd:element name="VSO_x0020_item_x0020_id" ma:index="10" nillable="true" ma:displayName="VSO item id" ma:description="Please add the bug number to refer to VSO items." ma:internalName="VSO_x0020_item_x0020_id">
      <xsd:simpleType>
        <xsd:restriction base="dms:Text">
          <xsd:maxLength value="255"/>
        </xsd:restriction>
      </xsd:simpleType>
    </xsd:element>
    <xsd:element name="Item_x0020_Details" ma:index="11" nillable="true" ma:displayName="Item Details" ma:internalName="Item_x0020_Details">
      <xsd:simpleType>
        <xsd:restriction base="dms:Note">
          <xsd:maxLength value="255"/>
        </xsd:restriction>
      </xsd:simpleType>
    </xsd:element>
    <xsd:element name="Template_x0020_details" ma:index="12" nillable="true" ma:displayName="Template details" ma:internalName="Template_x0020_details">
      <xsd:simpleType>
        <xsd:restriction base="dms:Text"/>
      </xsd:simpleType>
    </xsd:element>
    <xsd:element name="Assetid_x0020_" ma:index="13" nillable="true" ma:displayName="Assetid " ma:internalName="Assetid_x0020_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F9B8BCC-BF24-4800-92E1-9F891BBB27E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0AACE6D-8EB6-447A-8DFD-C2C0C52916AC}">
  <ds:schemaRefs>
    <ds:schemaRef ds:uri="http://schemas.microsoft.com/office/2006/metadata/properties"/>
    <ds:schemaRef ds:uri="http://purl.org/dc/elements/1.1/"/>
    <ds:schemaRef ds:uri="a4f35948-e619-41b3-aa29-22878b09cfd2"/>
    <ds:schemaRef ds:uri="http://www.w3.org/XML/1998/namespace"/>
    <ds:schemaRef ds:uri="40262f94-9f35-4ac3-9a90-690165a166b7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dcmitype/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5CCB2C71-1ED8-4540-B003-293B5E75C71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4f35948-e619-41b3-aa29-22878b09cfd2"/>
    <ds:schemaRef ds:uri="40262f94-9f35-4ac3-9a90-690165a166b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商務行銷玻璃方塊簡報 (寬螢幕)</Template>
  <TotalTime>1105</TotalTime>
  <Words>1709</Words>
  <Application>Microsoft Office PowerPoint</Application>
  <PresentationFormat>自訂</PresentationFormat>
  <Paragraphs>368</Paragraphs>
  <Slides>60</Slides>
  <Notes>15</Notes>
  <HiddenSlides>0</HiddenSlides>
  <MMClips>0</MMClips>
  <ScaleCrop>false</ScaleCrop>
  <HeadingPairs>
    <vt:vector size="6" baseType="variant">
      <vt:variant>
        <vt:lpstr>使用字型</vt:lpstr>
      </vt:variant>
      <vt:variant>
        <vt:i4>11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60</vt:i4>
      </vt:variant>
    </vt:vector>
  </HeadingPairs>
  <TitlesOfParts>
    <vt:vector size="72" baseType="lpstr">
      <vt:lpstr>幼圆</vt:lpstr>
      <vt:lpstr>文穎特明</vt:lpstr>
      <vt:lpstr>華康粗圓體</vt:lpstr>
      <vt:lpstr>微軟正黑體</vt:lpstr>
      <vt:lpstr>新細明體</vt:lpstr>
      <vt:lpstr>Arial</vt:lpstr>
      <vt:lpstr>Arial Black</vt:lpstr>
      <vt:lpstr>Calibri</vt:lpstr>
      <vt:lpstr>Corbel</vt:lpstr>
      <vt:lpstr>Times New Roman</vt:lpstr>
      <vt:lpstr>Wingdings</vt:lpstr>
      <vt:lpstr>行銷 16x9</vt:lpstr>
      <vt:lpstr>彈性學習時間之 學生自主學習</vt:lpstr>
      <vt:lpstr>PowerPoint 簡報</vt:lpstr>
      <vt:lpstr>01理念的溝通</vt:lpstr>
      <vt:lpstr>新課綱的核心—終身學習</vt:lpstr>
      <vt:lpstr>確認自主學習的定義2-1</vt:lpstr>
      <vt:lpstr>確認自主學習的定義2-2</vt:lpstr>
      <vt:lpstr>掌握學生經驗3-1</vt:lpstr>
      <vt:lpstr>掌握學生經驗3-2</vt:lpstr>
      <vt:lpstr>掌握學生經驗3-2</vt:lpstr>
      <vt:lpstr>PowerPoint 簡報</vt:lpstr>
      <vt:lpstr>PowerPoint 簡報</vt:lpstr>
      <vt:lpstr>PowerPoint 簡報</vt:lpstr>
      <vt:lpstr>02實務的規劃</vt:lpstr>
      <vt:lpstr>PowerPoint 簡報</vt:lpstr>
      <vt:lpstr>PowerPoint 簡報</vt:lpstr>
      <vt:lpstr>PowerPoint 簡報</vt:lpstr>
      <vt:lpstr>PowerPoint 簡報</vt:lpstr>
      <vt:lpstr>場地規劃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自主學習可以安排學什麼？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03執行與呈現</vt:lpstr>
      <vt:lpstr>PowerPoint 簡報</vt:lpstr>
      <vt:lpstr>PowerPoint 簡報</vt:lpstr>
      <vt:lpstr>PowerPoint 簡報</vt:lpstr>
      <vt:lpstr>專業知能精進</vt:lpstr>
      <vt:lpstr>專題研究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媒體報導</vt:lpstr>
      <vt:lpstr>參加大學的自主學習競賽入圍決賽</vt:lpstr>
      <vt:lpstr>04問卷調查報告</vt:lpstr>
      <vt:lpstr>PowerPoint 簡報</vt:lpstr>
      <vt:lpstr>PowerPoint 簡報</vt:lpstr>
      <vt:lpstr>PowerPoint 簡報</vt:lpstr>
      <vt:lpstr>7. 希望學校能協助我的是……</vt:lpstr>
      <vt:lpstr> </vt:lpstr>
      <vt:lpstr>PowerPoint 簡報</vt:lpstr>
      <vt:lpstr>修正、精進--自主學習的下一步</vt:lpstr>
      <vt:lpstr>Q&amp;A</vt:lpstr>
      <vt:lpstr>PowerPoint 簡報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標題版面配置</dc:title>
  <dc:creator>user</dc:creator>
  <cp:lastModifiedBy>user</cp:lastModifiedBy>
  <cp:revision>49</cp:revision>
  <dcterms:created xsi:type="dcterms:W3CDTF">2020-07-08T00:50:10Z</dcterms:created>
  <dcterms:modified xsi:type="dcterms:W3CDTF">2020-08-04T01:21:19Z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0x010100AA3F7D94069FF64A86F7DFF56D60E3BE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