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12" r:id="rId5"/>
    <p:sldId id="318" r:id="rId6"/>
    <p:sldId id="319" r:id="rId7"/>
    <p:sldId id="323" r:id="rId8"/>
    <p:sldId id="322" r:id="rId9"/>
    <p:sldId id="330" r:id="rId10"/>
    <p:sldId id="331" r:id="rId11"/>
    <p:sldId id="325" r:id="rId12"/>
    <p:sldId id="332" r:id="rId13"/>
    <p:sldId id="327" r:id="rId14"/>
    <p:sldId id="326" r:id="rId15"/>
    <p:sldId id="328" r:id="rId16"/>
    <p:sldId id="333" r:id="rId17"/>
    <p:sldId id="329" r:id="rId18"/>
    <p:sldId id="320" r:id="rId19"/>
    <p:sldId id="324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EF"/>
    <a:srgbClr val="D2EADB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"/>
    </p:cViewPr>
  </p:sorterViewPr>
  <p:notesViewPr>
    <p:cSldViewPr snapToGrid="0">
      <p:cViewPr varScale="1">
        <p:scale>
          <a:sx n="123" d="100"/>
          <a:sy n="123" d="100"/>
        </p:scale>
        <p:origin x="42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46C99D-D785-4ADA-BA64-14BB8374D8B2}" type="datetime1">
              <a:rPr lang="zh-TW" altLang="en-US" smtClean="0"/>
              <a:t>2022/12/26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FC685-2169-447E-B5F0-6D799AEBC20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EEFD6C-A95B-40DC-AE50-8D712D2A5ADC}" type="datetime1">
              <a:rPr lang="zh-TW" altLang="en-US" smtClean="0"/>
              <a:t>2022/12/26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926890-3464-4466-B789-5BB6DD4ADC9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926890-3464-4466-B789-5BB6DD4ADC9C}" type="slidenum">
              <a:rPr lang="zh-TW" smtClean="0"/>
              <a:t>1</a:t>
            </a:fld>
            <a:endParaRPr lang="zh-TW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F212CE-83A9-42EB-A505-AED6229251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9A5A0DB-94A4-4612-862C-F435F2B4669A}" type="datetime1">
              <a:rPr lang="zh-TW" altLang="en-US" smtClean="0"/>
              <a:t>2022/12/26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手繪多邊形：圖案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accent1"/>
              </a:solidFill>
            </a:endParaRPr>
          </a:p>
        </p:txBody>
      </p:sp>
      <p:sp>
        <p:nvSpPr>
          <p:cNvPr id="75" name="手繪多邊形：圖案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accent1"/>
              </a:solidFill>
            </a:endParaRPr>
          </a:p>
        </p:txBody>
      </p: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矩形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78" name="矩形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dirty="0"/>
            </a:p>
          </p:txBody>
        </p:sp>
      </p:grpSp>
      <p:sp useBgFill="1">
        <p:nvSpPr>
          <p:cNvPr id="79" name="矩形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dirty="0"/>
          </a:p>
        </p:txBody>
      </p:sp>
      <p:sp>
        <p:nvSpPr>
          <p:cNvPr id="80" name="標題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 rtlCol="0"/>
          <a:lstStyle>
            <a:lvl1pPr algn="ctr">
              <a:defRPr sz="6000" b="1" spc="1500" baseline="0"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81" name="副標題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 rtlCol="0"/>
          <a:lstStyle>
            <a:lvl1pPr algn="ctr">
              <a:buNone/>
              <a:defRPr sz="2400" spc="400" baseline="0"/>
            </a:lvl1pPr>
          </a:lstStyle>
          <a:p>
            <a:pPr rtl="0"/>
            <a:r>
              <a:rPr lang="zh-TW"/>
              <a:t>按一下以新增副標題</a:t>
            </a:r>
          </a:p>
        </p:txBody>
      </p:sp>
      <p:sp>
        <p:nvSpPr>
          <p:cNvPr id="82" name="橢圓​​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accent1"/>
              </a:solidFill>
            </a:endParaRPr>
          </a:p>
        </p:txBody>
      </p:sp>
      <p:sp>
        <p:nvSpPr>
          <p:cNvPr id="83" name="手繪多邊形：圖案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>
              <a:solidFill>
                <a:schemeClr val="accent1"/>
              </a:solidFill>
            </a:endParaRPr>
          </a:p>
        </p:txBody>
      </p:sp>
      <p:sp>
        <p:nvSpPr>
          <p:cNvPr id="84" name="手繪多邊形：圖案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/>
          </a:p>
        </p:txBody>
      </p:sp>
      <p:grpSp>
        <p:nvGrpSpPr>
          <p:cNvPr id="86" name="圖形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手繪多邊形：圖案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橢圓​​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dirty="0"/>
          </a:p>
        </p:txBody>
      </p:sp>
      <p:sp>
        <p:nvSpPr>
          <p:cNvPr id="96" name="圖片版面配置區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 rtlCol="0"/>
          <a:lstStyle>
            <a:lvl1pPr algn="ctr"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</p:spTree>
    <p:extLst>
      <p:ext uri="{BB962C8B-B14F-4D97-AF65-F5344CB8AC3E}">
        <p14:creationId xmlns:p14="http://schemas.microsoft.com/office/powerpoint/2010/main" val="5401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2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30" name="標題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27" name="文字版面配置區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28" name="文字版面配置區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20" name="日期版面配置區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21" name="頁尾版面配置區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22" name="投影片編號版面配置區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grpSp>
        <p:nvGrpSpPr>
          <p:cNvPr id="35" name="圖形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手繪多邊形：圖案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7" name="手繪多邊形：圖案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3" name="手繪多邊形：圖案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39" name="標題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29" name="文字版面配置區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30" name="文字版面配置區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31" name="文字版面配置區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32" name="文字版面配置區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33" name="文字版面配置區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</p:spPr>
        <p:txBody>
          <a:bodyPr rtlCol="0"/>
          <a:lstStyle>
            <a:lvl1pPr>
              <a:buNone/>
              <a:defRPr b="1"/>
            </a:lvl1pPr>
          </a:lstStyle>
          <a:p>
            <a:pPr lvl="0" rtl="0"/>
            <a:r>
              <a:rPr lang="zh-TW"/>
              <a:t>按一下以新增標題</a:t>
            </a:r>
          </a:p>
        </p:txBody>
      </p:sp>
      <p:sp>
        <p:nvSpPr>
          <p:cNvPr id="34" name="文字版面配置區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</p:spPr>
        <p:txBody>
          <a:bodyPr rtlCol="0"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20" name="日期版面配置區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21" name="頁尾版面配置區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22" name="投影片編號版面配置區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grpSp>
        <p:nvGrpSpPr>
          <p:cNvPr id="35" name="圖形 38">
            <a:extLst>
              <a:ext uri="{FF2B5EF4-FFF2-40B4-BE49-F238E27FC236}">
                <a16:creationId xmlns:a16="http://schemas.microsoft.com/office/drawing/2014/main" id="{40939DF5-AC28-4DAD-BBF7-99448C2D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手繪多邊形：圖案 35">
              <a:extLst>
                <a:ext uri="{FF2B5EF4-FFF2-40B4-BE49-F238E27FC236}">
                  <a16:creationId xmlns:a16="http://schemas.microsoft.com/office/drawing/2014/main" id="{EBCF1BD2-77CD-45E1-B77C-6235C19B544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7" name="手繪多邊形：圖案 36">
              <a:extLst>
                <a:ext uri="{FF2B5EF4-FFF2-40B4-BE49-F238E27FC236}">
                  <a16:creationId xmlns:a16="http://schemas.microsoft.com/office/drawing/2014/main" id="{CE22D69D-860B-4567-9CE7-F30E5450A692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3" name="手繪多邊形：圖案 2">
            <a:extLst>
              <a:ext uri="{FF2B5EF4-FFF2-40B4-BE49-F238E27FC236}">
                <a16:creationId xmlns:a16="http://schemas.microsoft.com/office/drawing/2014/main" id="{16820B48-F149-4E55-A3C5-C6D97DCB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BD2CDCAF-CD85-4662-A592-845D42A4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2232252" cy="2361890"/>
            <a:chOff x="0" y="2"/>
            <a:chExt cx="2232252" cy="2361890"/>
          </a:xfrm>
        </p:grpSpPr>
        <p:sp>
          <p:nvSpPr>
            <p:cNvPr id="3" name="手繪多邊形：圖形 2">
              <a:extLst>
                <a:ext uri="{FF2B5EF4-FFF2-40B4-BE49-F238E27FC236}">
                  <a16:creationId xmlns:a16="http://schemas.microsoft.com/office/drawing/2014/main" id="{EFCE107D-488B-4994-BA9A-564E5774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8" name="手繪多邊形：圖案 7">
              <a:extLst>
                <a:ext uri="{FF2B5EF4-FFF2-40B4-BE49-F238E27FC236}">
                  <a16:creationId xmlns:a16="http://schemas.microsoft.com/office/drawing/2014/main" id="{4CE23D58-D8BD-47F1-8A08-1545434E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" name="手繪多邊形：圖案 4">
              <a:extLst>
                <a:ext uri="{FF2B5EF4-FFF2-40B4-BE49-F238E27FC236}">
                  <a16:creationId xmlns:a16="http://schemas.microsoft.com/office/drawing/2014/main" id="{406603D7-A9AD-4936-90DC-D8A2A1F2D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6" name="手繪多邊形：圖案 5">
              <a:extLst>
                <a:ext uri="{FF2B5EF4-FFF2-40B4-BE49-F238E27FC236}">
                  <a16:creationId xmlns:a16="http://schemas.microsoft.com/office/drawing/2014/main" id="{E9DA8193-AE04-4173-B7BB-C770C79E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rtlCol="0" anchor="b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 rtl="0">
              <a:lnSpc>
                <a:spcPct val="130000"/>
              </a:lnSpc>
            </a:pPr>
            <a:r>
              <a:rPr lang="zh-TW"/>
              <a:t>內容</a:t>
            </a:r>
          </a:p>
        </p:txBody>
      </p:sp>
      <p:sp>
        <p:nvSpPr>
          <p:cNvPr id="11" name="日期版面配置區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28" name="圖片版面配置區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5" name="圖片版面配置區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DB95C10-057C-4318-8E35-14CA6421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176" y="4803984"/>
            <a:ext cx="2140824" cy="2054016"/>
            <a:chOff x="10051176" y="4803984"/>
            <a:chExt cx="2140824" cy="2054016"/>
          </a:xfrm>
        </p:grpSpPr>
        <p:sp>
          <p:nvSpPr>
            <p:cNvPr id="12" name="手繪多邊形：圖案 11">
              <a:extLst>
                <a:ext uri="{FF2B5EF4-FFF2-40B4-BE49-F238E27FC236}">
                  <a16:creationId xmlns:a16="http://schemas.microsoft.com/office/drawing/2014/main" id="{CBE7134B-D795-425D-A988-E8D6CD66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3" name="手繪多邊形：圖案 12">
              <a:extLst>
                <a:ext uri="{FF2B5EF4-FFF2-40B4-BE49-F238E27FC236}">
                  <a16:creationId xmlns:a16="http://schemas.microsoft.com/office/drawing/2014/main" id="{243741EC-3B24-4CBF-99F9-F7F4944C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32" name="圖片版面配置區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1" name="頁尾版面配置區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22" name="投影片編號版面配置區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</p:spPr>
        <p:txBody>
          <a:bodyPr rtlCol="0">
            <a:normAutofit/>
          </a:bodyPr>
          <a:lstStyle>
            <a:lvl1pPr algn="ctr">
              <a:defRPr sz="6000" b="1" spc="1500" baseline="0"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</p:spPr>
        <p:txBody>
          <a:bodyPr rtlCol="0"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pPr rtl="0"/>
            <a:r>
              <a:rPr lang="zh-TW"/>
              <a:t>按一下以新增副標題</a:t>
            </a:r>
          </a:p>
        </p:txBody>
      </p:sp>
      <p:sp>
        <p:nvSpPr>
          <p:cNvPr id="27" name="圖片版面配置區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grpSp>
        <p:nvGrpSpPr>
          <p:cNvPr id="18" name="圖形 185">
            <a:extLst>
              <a:ext uri="{FF2B5EF4-FFF2-40B4-BE49-F238E27FC236}">
                <a16:creationId xmlns:a16="http://schemas.microsoft.com/office/drawing/2014/main" id="{93CF5D64-69BB-4E77-ADC8-7D645E7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20677" y="556563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019D8F1E-2249-41BC-B8BD-4C8F7824B1B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0834381D-9229-4B35-A551-0A2EBC5395D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:a16="http://schemas.microsoft.com/office/drawing/2014/main" id="{D9AAD997-2ABB-43CB-81B3-6508602D44B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:a16="http://schemas.microsoft.com/office/drawing/2014/main" id="{D77AF2C8-42E5-4E03-B110-57855A3EA4A0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3" name="手繪多邊形：圖案 22">
              <a:extLst>
                <a:ext uri="{FF2B5EF4-FFF2-40B4-BE49-F238E27FC236}">
                  <a16:creationId xmlns:a16="http://schemas.microsoft.com/office/drawing/2014/main" id="{0A98E12C-BD74-4556-8CE5-24BDB9B9295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16" name="日期版面配置區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17" name="頁尾版面配置區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24" name="投影片編號版面配置區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999C8F0-23CF-43DE-A39C-94B126C6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31836"/>
            <a:ext cx="1861854" cy="717514"/>
            <a:chOff x="0" y="1580033"/>
            <a:chExt cx="1861854" cy="717514"/>
          </a:xfrm>
        </p:grpSpPr>
        <p:sp>
          <p:nvSpPr>
            <p:cNvPr id="30" name="手繪多邊形：圖案 29">
              <a:extLst>
                <a:ext uri="{FF2B5EF4-FFF2-40B4-BE49-F238E27FC236}">
                  <a16:creationId xmlns:a16="http://schemas.microsoft.com/office/drawing/2014/main" id="{1F9B7492-8A54-4020-83A1-E2AEE572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58003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:a16="http://schemas.microsoft.com/office/drawing/2014/main" id="{39DA5407-EA48-4921-BA3C-71E9410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1976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AC95BD4-4EFC-45C6-B985-229FD300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19255" y="3650586"/>
            <a:ext cx="319941" cy="319941"/>
            <a:chOff x="1126512" y="4357092"/>
            <a:chExt cx="319941" cy="319941"/>
          </a:xfrm>
        </p:grpSpPr>
        <p:sp>
          <p:nvSpPr>
            <p:cNvPr id="36" name="橢圓​​ 35">
              <a:extLst>
                <a:ext uri="{FF2B5EF4-FFF2-40B4-BE49-F238E27FC236}">
                  <a16:creationId xmlns:a16="http://schemas.microsoft.com/office/drawing/2014/main" id="{A4784AD1-E3D1-4566-9041-95AAA1DA8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7" name="橢圓​​ 36">
              <a:extLst>
                <a:ext uri="{FF2B5EF4-FFF2-40B4-BE49-F238E27FC236}">
                  <a16:creationId xmlns:a16="http://schemas.microsoft.com/office/drawing/2014/main" id="{0147C571-802C-479F-B289-5F5D178E9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0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標題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5" name="圖片版面配置區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</p:spPr>
        <p:txBody>
          <a:bodyPr rtlCol="0"/>
          <a:lstStyle>
            <a:lvl1pPr>
              <a:buFontTx/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298" name="內容版面配置區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6783" y="1747592"/>
            <a:ext cx="5217173" cy="4351338"/>
          </a:xfrm>
        </p:spPr>
        <p:txBody>
          <a:bodyPr rtlCol="0">
            <a:normAutofit/>
          </a:bodyPr>
          <a:lstStyle>
            <a:lvl1pPr>
              <a:buFontTx/>
              <a:buNone/>
              <a:defRPr sz="2400"/>
            </a:lvl1pPr>
          </a:lstStyle>
          <a:p>
            <a:pPr rtl="0">
              <a:lnSpc>
                <a:spcPct val="130000"/>
              </a:lnSpc>
            </a:pPr>
            <a:r>
              <a:rPr lang="zh-TW"/>
              <a:t>按一下以新增文字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橢圓​​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  <p:sp>
          <p:nvSpPr>
            <p:cNvPr id="268" name="橢圓​​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dirty="0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6583" y="550047"/>
            <a:ext cx="1910252" cy="709661"/>
            <a:chOff x="496583" y="795582"/>
            <a:chExt cx="1910252" cy="709661"/>
          </a:xfrm>
        </p:grpSpPr>
        <p:grpSp>
          <p:nvGrpSpPr>
            <p:cNvPr id="261" name="圖形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手繪多邊形：圖案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263" name="手繪多邊形：圖案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  <p:grpSp>
          <p:nvGrpSpPr>
            <p:cNvPr id="264" name="圖形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手繪多邊形：圖案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  <p:sp>
            <p:nvSpPr>
              <p:cNvPr id="266" name="手繪多邊形：圖案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dirty="0"/>
              </a:p>
            </p:txBody>
          </p:sp>
        </p:grpSp>
      </p:grpSp>
      <p:sp>
        <p:nvSpPr>
          <p:cNvPr id="299" name="日期版面配置區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300" name="頁尾版面配置區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301" name="投影片編號版面配置區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3348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04201678-5DBC-491F-AA38-F3DF166C36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906" y="1715151"/>
            <a:ext cx="521717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rtl="0">
              <a:lnSpc>
                <a:spcPct val="130000"/>
              </a:lnSpc>
            </a:pPr>
            <a:r>
              <a:rPr lang="zh-TW"/>
              <a:t>按一下以新增文字</a:t>
            </a:r>
          </a:p>
        </p:txBody>
      </p:sp>
      <p:sp>
        <p:nvSpPr>
          <p:cNvPr id="368" name="圖片版面配置區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9" y="322503"/>
            <a:ext cx="4114800" cy="2931037"/>
          </a:xfrm>
        </p:spPr>
        <p:txBody>
          <a:bodyPr rtlCol="0"/>
          <a:lstStyle>
            <a:lvl1pPr>
              <a:buFontTx/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369" name="圖片版面配置區 372">
            <a:extLst>
              <a:ext uri="{FF2B5EF4-FFF2-40B4-BE49-F238E27FC236}">
                <a16:creationId xmlns:a16="http://schemas.microsoft.com/office/drawing/2014/main" id="{FFEE5DD2-649D-41DC-9898-8730D76FDB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5389" y="3370011"/>
            <a:ext cx="4114799" cy="2931036"/>
          </a:xfrm>
        </p:spPr>
        <p:txBody>
          <a:bodyPr rtlCol="0"/>
          <a:lstStyle>
            <a:lvl1pPr>
              <a:buFontTx/>
              <a:buNone/>
              <a:defRPr/>
            </a:lvl1pPr>
          </a:lstStyle>
          <a:p>
            <a:pPr rtl="0"/>
            <a:r>
              <a:rPr lang="zh-TW"/>
              <a:t>按一下以新增相片</a:t>
            </a:r>
          </a:p>
        </p:txBody>
      </p:sp>
      <p:sp>
        <p:nvSpPr>
          <p:cNvPr id="385" name="日期版面配置區 384">
            <a:extLst>
              <a:ext uri="{FF2B5EF4-FFF2-40B4-BE49-F238E27FC236}">
                <a16:creationId xmlns:a16="http://schemas.microsoft.com/office/drawing/2014/main" id="{7B72116B-F388-4C73-BC4A-D8292B5DA7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386" name="頁尾版面配置區 385">
            <a:extLst>
              <a:ext uri="{FF2B5EF4-FFF2-40B4-BE49-F238E27FC236}">
                <a16:creationId xmlns:a16="http://schemas.microsoft.com/office/drawing/2014/main" id="{C072D4A9-194F-4843-B39B-6C34A5D2F2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/>
              <a:t>簡報標題</a:t>
            </a:r>
          </a:p>
        </p:txBody>
      </p:sp>
      <p:sp>
        <p:nvSpPr>
          <p:cNvPr id="387" name="投影片編號版面配置區 386">
            <a:extLst>
              <a:ext uri="{FF2B5EF4-FFF2-40B4-BE49-F238E27FC236}">
                <a16:creationId xmlns:a16="http://schemas.microsoft.com/office/drawing/2014/main" id="{7827E1CE-788E-4245-B60E-D39AFA5914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5EA792F7-1D9E-4C7E-A103-E8EDFDC2691E}" type="slidenum">
              <a:rPr lang="zh-TW" smtClean="0"/>
              <a:t>‹#›</a:t>
            </a:fld>
            <a:endParaRPr lang="zh-TW" dirty="0"/>
          </a:p>
        </p:txBody>
      </p:sp>
      <p:grpSp>
        <p:nvGrpSpPr>
          <p:cNvPr id="9" name="圖形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手繪多邊形：圖案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1" name="手繪多邊形：圖案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6B131DC-4B42-4E21-8EE4-FCF7D66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3" name="圖形 212">
              <a:extLst>
                <a:ext uri="{FF2B5EF4-FFF2-40B4-BE49-F238E27FC236}">
                  <a16:creationId xmlns:a16="http://schemas.microsoft.com/office/drawing/2014/main" id="{D826499E-185F-4853-8982-212973714079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4" name="圖形 212">
              <a:extLst>
                <a:ext uri="{FF2B5EF4-FFF2-40B4-BE49-F238E27FC236}">
                  <a16:creationId xmlns:a16="http://schemas.microsoft.com/office/drawing/2014/main" id="{4B93A407-DCC0-4287-A189-DAFDA6CE5D81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B628FE6-4C4F-49A8-9B42-67396AB1B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31201" y="4961088"/>
            <a:ext cx="1152011" cy="1152022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16" name="圖形 4">
              <a:extLst>
                <a:ext uri="{FF2B5EF4-FFF2-40B4-BE49-F238E27FC236}">
                  <a16:creationId xmlns:a16="http://schemas.microsoft.com/office/drawing/2014/main" id="{31A752B8-0B61-4973-8AE2-32B13026F5D0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0C923D-2B15-4591-91AF-7076EB2D39DF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67576B0-A9FB-4DBF-AAB2-BC4FE937A4D4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8EDA74C-F639-4A1A-AF63-97CE1722791F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7349CA4-9AF7-4B7C-B97D-32FCC9A753C0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BBF3B76-9FD5-449B-9E6D-B2AE17BCC28F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83A7097-449B-446C-9207-5C00FAB2EE58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8BCF978-C1B0-4C0E-885B-67F829DF35F5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F8A090D-EE01-4AE0-9B9D-A052A136192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4973935-CD40-43B9-85EE-A0891CDFDFB7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F59A1-43BA-4CAA-B07E-0753B83A0711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F71212-DEF7-4416-8DD0-706B9D618165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1491CF5-2443-474B-83A8-EED5E8ABCCEB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A1D052A-A011-4CC1-9757-2742CF613DDE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5DD3330-9838-49F4-9837-D557F3577937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85E7E4A-1EBD-4D0A-89D3-0E91CE94BB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09262-3560-484E-B2A3-65F83E2AFF4B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C01EF0-EFE1-4857-9C0F-983EF16648B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35C6DB3-278C-4B06-AEE3-44D85C12E1AE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3D90D10-B54E-4E2F-B5C7-3F4F5AA85C5C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F88EFC-8669-4711-B4D8-18F82A71520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C7E26B7-A2C7-4069-94EE-F81FBFCC4F88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5992884-B014-448F-B303-A6346A877A4E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046B60-49AE-4A06-93E1-022974B3A738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BEAE27-271C-428D-B5EF-F87F7359F6F0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5A27244-274D-4D7E-A8D4-73F2256E8BA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5FC6F33-B59A-4CCB-A310-45A01574AAD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8C7C55E-C35B-401E-9068-C22F2EE68C87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B71E863-1694-4370-85E9-A4DC7C544C30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6F72D1A-6378-49EA-83B7-3EF500030604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D8F79E4-2781-44A0-A4FB-9F34DDD998C9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12401E9-7F6C-44FD-BFDB-6AB513E34F13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0EF4569-106C-4743-8A96-58E8F8914E44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8672656-3AB6-45FA-9178-6EEA584AC60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34346-DF8F-40ED-9960-375A6B408972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2F41219-5DFE-4991-8A7E-D81EC1C2B5EE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31B6AB5-7C4A-4437-A6BF-C6A236896589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97203B5-EF0D-4F4C-A4B6-B5582F7D6A7E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7733105-9EB9-4EF2-8F40-6AD21A844C7D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63EBB4B-F5A7-4554-A0C3-AED6ACAE8C3F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CC74397-5624-4735-BE79-E16C6A12912A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9A30123-68A7-4CAF-ACA1-E089D30CE5F5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341E089E-6C28-47B4-8F8D-DC7B2964BFDE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C3E376-3FA2-4F28-8E26-5126E54F2D3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452E443-8362-453F-8594-E2C5D05D3398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2043C4D-27CC-45D6-9A62-966A77DD5812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2D98196-D099-495E-A828-A073967D67FB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586E33-BCEF-4B0E-95AC-B1E8EA25C65D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88D3EB-C95E-441B-8F56-F04DDB19F1B6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35A3D28-BCDB-445F-800B-8DE8585F6A30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9C1D7F6-B9CD-46FF-9058-CD4E3DC2EC5C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942B8B8-7819-434C-902E-8BF793967CF2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DF6FF28-FCCB-4FD3-B5EC-8F9E3F4A1F0B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6634934-EC58-49CF-8AF5-0D1AD757663A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A938075-EEBB-426F-AAEF-8DB877F1BF9F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CF2395A-C8FA-4CE0-BADE-AD9620DCAC97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4C8CBB-AE30-4BDE-9609-6AD9DC4F1A8E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5077D00-21A4-4EA4-A836-2E6F377DC283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FE1D84B-3E9B-4355-AB70-29BD0813469B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E91096F-72A7-40D5-8D94-E473A526218C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B75445-3187-4401-86FD-A85FA620C85F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D95CA2E-E941-4D26-B91B-7CDAE8112AC0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A8CFFAC-749B-484A-8C17-634131D9C095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125F4A7-EAFB-49D2-848F-8D0C044BE27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B9B3BB-4B8E-4C75-96EA-4C2048C6F232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017FF82-4E07-4642-AD9E-BB96D42BD639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B1971AE-14DC-4045-882C-6B2E0CE3B16B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A8CD457-0651-4ECC-81C7-C21EE779EDDA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833210-69A5-47FF-8EA9-99D9E28B8D6D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04C7A32-9FAA-4F63-9C56-4924343522E5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9DC777D-C77C-4470-B4AF-C884887B0C9C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58BF1D0-C876-400E-A139-5CE34D9B7581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2B92D7A-51EB-488C-8B4A-2DA48105CA0C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6F35362-EC6C-4B99-8EA0-B2E5F7E57544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198CDFA-E8E4-4AB8-8152-70D0A9901701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A6E867E-E4D5-4962-B1E3-40C1EBAD4540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0E476FD-96DE-446C-867F-9D329645237F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A4B1DEE-9DE5-44FA-999C-35FC48FFD87B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0466F5E-3E96-4F81-8A0D-03BE09971D09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0273E-D499-4A93-806B-29552CFEAB94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F109E66-58F5-49F9-A8FA-C2C6B9D3314D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FEAFE3-481D-4BD8-8E0E-FD2D6514759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9F94D2-04D5-4055-ABB3-12E2D54D9168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DF12218-DA8B-4C9D-AC25-6E4EB9E5157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EBFC3D4-98BB-45EA-B787-42AD1392C199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12490F-C6CB-4B2B-ACEE-164410E430A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A0CEBF-7017-4AE8-B110-4FB98A0931A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FB90B3C-B2E2-41FC-852F-20935BD58D3F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AD216D02-05DA-4573-8119-B89DD39D163C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AD95CA3-812D-4706-A483-37C60CEFCF96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D7350CE-E616-42AC-8E07-41E9A7A07CA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7A359AE-1FD7-4EC0-9759-55B2173A6EFD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A88E14-719D-4D47-A0A1-80D6780E8EED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16E2313-CE29-4A31-AC81-790178F4746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D1C4F29-D833-4964-B939-3B727AE1EA41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AAC2964-5640-4A4F-AF95-C44533263206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34E3EAE-3024-4122-B3C9-D19EF89411B2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8FD952A-B49E-4AFD-BE46-A826C893BA2B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F11D09-106F-4800-8537-1511F52735A8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28B2A9C-BF81-4C2A-A82F-094822D91962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7DB4930-228B-47AF-AAF7-1BF8F1B48A13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C000D14-C33C-4ABC-8859-916548DDFFB4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FD3C8C8-BB59-449C-B55E-01F014FF2BD1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67091D2-B1F6-4D9C-BE4A-EE3988A464AF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E696DB2D-BF32-49CF-A3D0-B5BCFFFC3A7C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A9DFC77-4503-4E27-81F8-4EC423EE7F2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750606-8257-49A8-BAC6-8AF5245F225F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FAF9961-6FEB-4F37-AA12-4123C2F348CF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CEB85EF-07A3-4915-972B-41652BD77A0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0E3C169-E198-408B-8C0B-6D107638EEA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55D2648-69AF-4F06-B4E2-ED7EB64562C0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8EE613-DBD4-40A5-B2FC-FFE52B379596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CF13D94-C51E-4F0C-93ED-89C74D5967D4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2372BC-9E3F-430B-9E13-B750B7548287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CC5A4DF-827D-4F25-A560-89C50AFC96F9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664ED74-3F99-4CD6-9B08-8C66D3C2384C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366A050-ABC8-404E-9D19-88C1BFD746AD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E54F9189-EFA8-450C-9A79-2642C2815DC1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3474EF4-3910-4D27-8CE9-6B0571690FB0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7AF992F-ECBF-4DC7-AAD7-C89A905F51C3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DF44771-0BBE-4ABF-A1A0-4F21168E9496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83A06AC-4FF7-4E63-8018-3EC97686E21C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F2D1DA8-92C8-41E9-B8CA-AA39868CBF09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7EB8CC-07A4-47A7-928A-8984C4706850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D8F57F4-0054-4907-A5A4-FEA9B509AD36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0ED5BA9-E036-40AE-A6CC-0DECB39D5A46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FD10507-E725-4668-A9B2-F1C23A57A161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C0A19B-7E91-4068-9AA4-14FA512E22BD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80850D2-6E89-4131-9FB7-A009F965BDE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9FE1F233-525B-490D-92CE-E84B86136916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181D01C-96B5-44C1-A386-30CE0F738E0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2B633A1-C30D-4403-AC8F-43AC6B9B7EA1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A8ADFAF-7B99-4AF5-8AD0-6F6396B1E2AC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F24EED6-9FF6-4D3B-B888-7C128BA748FD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120BD91-6B39-4427-90EE-7F3AA46700A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9BA16F9-242B-4140-BC3F-17E34841473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14ACF54-DEC1-429C-85FA-022FE7302222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8E30803D-601A-44AA-8D2C-F89DB4ADF487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E6EEE87-0C42-4413-8EA5-706C464D32B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832DF18-6AAF-4499-8D30-5A79B18EC003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AD66F08-011B-4A20-B1E5-D3A9A35AA4EB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BD23BB3-08F2-47BC-B141-4E6ED9492AA2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3CE711A-2069-42C1-98C4-4508B5943F6A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6B8F21B-C222-4784-8D4C-7D5D24EA1F38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8C4C653-04CF-45EA-92F4-3B76B0AA9719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55FD61D-1008-46FD-86B1-4F633814A453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3DBC891-2610-4AC1-B1D3-806E504EF435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D9F77CB-AC06-45E2-B791-BA0A7FC6A6C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006458F-4478-468F-ADDA-3A1A260F2798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6818E9-6C2E-4220-8542-BD64F8B7EE81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D7BF3C8-FAD3-44BA-A91A-7FCE6DCE83E9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75950D-FE3F-4100-8304-02525FC59CA4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7959628-A9E4-4868-B5C4-02A208D9EABC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ECC7F1-0F45-486A-A990-EB276BB3384F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245F143-DC77-4399-A4A7-A1F3B391803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75F08F8-55E9-4206-9AAE-E916FC31406E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61936D-1B88-4DE0-9773-06D8E71E803C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EA60CC-AC1F-49D4-94B1-48FD127B43A7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6AE36DF-ED72-4751-A123-9AD7BA0CEEE0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56DA2E5-CBAE-4B4F-A30B-DFC1EE9B592C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E60101A-81EF-48E2-B67D-EB8847278D98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23BF631-A52C-4AAD-B012-1FD678A1F657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BA8C092-E3E4-4EA7-A73A-3BB13B493E2D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4D5F4C5-FFAD-41D1-9E66-8DEA9AE3C68A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1B80E2AD-D598-4076-9A70-3FF60D761AAE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E139F40-06E7-4E2F-A479-392BC2D27152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7B33B74-723F-44E4-8CF7-F68B6BBEE243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300C380-880A-440E-AD73-941A859A69BF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649CE7C-4F6C-4C19-9A37-881B022144B8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8A320C2-A1D9-4FC0-89CA-B951E12B32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圖形 4">
              <a:extLst>
                <a:ext uri="{FF2B5EF4-FFF2-40B4-BE49-F238E27FC236}">
                  <a16:creationId xmlns:a16="http://schemas.microsoft.com/office/drawing/2014/main" id="{723EE676-95B0-40B5-BB3B-183555D2F1A1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EE9E24-328D-4967-A7D6-9AD696D5C918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66982-3E06-46AC-8C85-3AA30F5EFDB9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99AAE6-74C2-4138-8B31-465764562509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B875D4-122F-435D-8C34-5FA4B0BBE089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E1023F-42A9-42FC-86FB-4730DD3158D0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9FA068-A7DA-424C-81C0-CCA59AFF2910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050C48-FA99-47E4-9729-B386AD54EA47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327ECE9-CE51-4C29-9AFB-D740BC96774A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314F941-FE16-4684-AD11-40031407E28F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2ED5B2-85E7-4C0F-911D-84166633F6CF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B5A61-8CFF-4FDF-9B21-09C8297A4DAB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A8595-93E1-4499-86A8-9B43B07C11D1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380735-19C3-47FA-978D-3E990467937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6B2F2B-1750-4093-AD58-D2AA9CF8266F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2A52B-3F30-43A0-88FD-9AB3DD78B0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4B2563-F4BE-4780-ABE8-8359DBB2371F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2DFDDB-1231-49CA-84CA-E4BE438A318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0DEA24-357A-4CE2-A894-9CC59149E6BB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34C62D-A806-464B-86FF-63BA4B4B7DB0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C0AE61D-5513-4496-AF95-4F1FA2D368B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604D00-5107-4CA5-8461-DBF2520C1636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F1B949-6E40-46C3-BCE9-DA2A24C5D2AF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0D9DE4-3D59-4B4F-8054-99080988D42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2EC95B-927F-4B94-B878-CD68D0DC4E24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01FEFB-AE24-4CF7-8EEF-084BCD466D8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9BD4F3-A5E1-4F7D-A7AB-EF6BED5BE889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687F6E-4940-4782-A3A7-5C9C1552BF4B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C7FFDC-A904-44D2-8F0B-91A5C76CC514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15C8BC-5975-40E1-A988-EB34FBCF078A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1BAC0D-2BF9-4781-A7BB-06AA16D0E6C2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FD04182-650D-498F-A066-FE4C0FA6DA1E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839DFF-01B4-4B5E-9910-024EC8FE1DA7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C100C3D-5A4C-4D50-AAEC-07A4457548DE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8647050-08AF-4BD8-87C4-CA230312901B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A0F33E0-AADA-44E2-A5AC-31DF5EE3D381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C8FA1D-A02A-4388-9886-69EBC58C077E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9421FD3-355A-4629-BFAD-527ECD82EE07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B71DCF-EB57-4B33-9FF7-11CA0CB96573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E86AA54-A444-4823-A6DC-491E77E34B4A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E2DF6-23A6-4192-BD64-7997AABE595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C3D9758-1EA4-43A6-8375-DDED592A9AB6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FC1416-C64A-4C0B-8898-ABAABA0FCBC2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2A221D1-7EAA-4907-A58E-8E81E7BA4748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C899B4-B060-44A9-9E5E-60A775CE2D4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68A0E9C-6E97-4889-8C4E-1771D6465B4D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05A29F-351D-4D7D-AB5F-B6A24011D559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BB292-2828-40AB-A869-CF6D114F0630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8EEFC2A-B463-4C2F-8D33-BA746EEC56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9784EC-901F-43E1-9785-CA274A2E37AE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A79E5A7-5CA0-40FF-86F1-17C44CDA5EE3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A733E24-831B-4F88-B794-2CBF062D1F3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C529298-268D-4F6A-8278-B794C72F612D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025A9CB-F748-49F6-BD88-DACA23F6D574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D26918-0834-40FF-888A-16AB573AB42D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A0D0AD-9F3E-4A88-AD9A-027E61780550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9DCC43-513D-49FC-AF25-83BBD29B7661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FEAF63A-AFBF-4F67-88D7-ADA3D9E00FC4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48DE51B-423E-482E-903E-5139E42BDD4C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449ADB8-318D-4965-814B-D6A13F780F1D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514D12-AA49-408C-BEE1-BBCF4C036159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A785BE-E570-4DB4-8F7F-0AC9077116D8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E79511-3F2F-4B2E-8830-7B7F555DA83E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B7310B7-0080-4264-91E4-C548107F6D72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5FF82DB-4737-404E-9ACA-B19B6A089EA8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A6BFE2-F1B0-4924-9302-9DA895CA44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DDEDDC-F6C4-4D85-8B8D-DA09731DAC62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A23F74A-EE1B-414F-A58F-CB49D8A32924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AFD036-E68B-45F9-9B76-E4B3A4B50800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ACC9D1B-CB8B-4193-B702-DA68B92DE9F9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C88AB-930A-4D32-8DB1-82563BFF0EAE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274EB1-FC6D-4C4D-965D-DEBA45892216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4E35D8-7704-40DC-A190-5B4E8BE44974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DB1E803-1D4D-4912-BA76-9EF947E19AF0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241842-A248-438B-B3B4-37A05240BCBE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6E092F6-1BFE-4656-9029-9A2EEE8F79FD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4A890A0-353B-4CBB-8FD1-059BE94011AD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FA174A-A4E5-4264-BD07-007305986AAF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BAD25F-2FFC-4CEC-9B8A-5ED34707E666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42EF4A1-21C1-45D4-B700-6EA4BF21BE0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CCF840-70EA-4C9C-848E-B27B79A75DB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311D1C-5934-4C97-809E-E996B3845BA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13F883A-929B-46F7-A9A8-547ACE9C0471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D72D9D-260C-42C4-B864-6AFFB236A12B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F62680-33C3-4510-A3B0-40F179FCEF84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3F6DBC-3B3A-429F-A49A-485EF9960069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CFDDBA-E518-4324-B18A-EF6E4B50B845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8579CBC-E6AF-4829-AA1D-7B277821341A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F87C77-9949-468A-9B86-3D4A3CB1D080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DAD71F-08D6-41FB-93B2-448EB15BCB30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FE5B582-FC98-4E72-9AFF-067166B7935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A87FE08-67A7-40C4-BA28-5C87D875EB1A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1F8489-E1AB-4730-8A77-EFF164E47BCC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3E2442A-D936-4EBA-A666-6E82DB2DA28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E891E37-78A2-43D1-99C0-5F53AC4AD9D4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5FE9C1-0A9F-4E0A-8F9E-3EF3223F9E09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7C2FED7-F344-47E5-BB1E-E7CB26B335F8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DD38F-B4B9-40A1-B7BD-EDF00AFD64F9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334E03-6B96-4D5A-8314-2AAB15396089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EFDAF0-6330-4D40-B4E4-57C5891A998C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EDDC210-93CC-4464-BDA2-3CC18C0C693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521203-1A0B-470B-B729-1B8B0AFF5A39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1C18AB-4BE0-4C09-ABC6-05334DF7826F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A1AE17-D725-411E-AFAC-60B5A959DF4E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6D2AB0-DEA8-4510-96C2-B8547E8A7DD6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2C70B9-3A29-4A3F-B9E2-02A556FB509F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7B5EA85-B9B6-47B1-9156-980D6B0EE597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C8DB9BF-A31E-45AC-8271-73868A63504C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F5BC346-9C8F-4FC2-884E-BC40B09E946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18F1FE-B933-45C8-9F4F-53DCCC1FA2CA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F9F0AF-3E92-4593-88F2-0A9691F8FEA5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F8E407F-7C3D-4C6D-A845-CE6C18A4E19E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B86F18-3F82-406B-A6B8-73508323F5B1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82DBE01-A20A-44FA-B824-6B6AE5B47541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25BA03A-821A-451C-974A-5BC54F600152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A1A8AE-42A8-458F-9647-2B1E0080C328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61C57A-74C4-42DF-837D-4BD2480F5637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E72CD8D-308B-4DA6-A9E9-29C5289A64AF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DA1353-3400-4417-AE74-101830D91305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0402F0-99E7-4BC1-8B33-8C28B061254B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F0B222-EDEC-4F73-BFBF-EEF77FCEFE6D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DFF4C5-2EF0-4C23-99F5-6FBA3C2FDECA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2099B1E-BE83-48FA-A883-6B86E3781583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42570B-F261-403D-8AE5-755725C5C683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89D3E0-1FCD-421F-B82C-57D48531197C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CDB835-A9B8-4DD1-8E4A-94CB352EBA4C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959ACD8-7B03-425E-A568-DD933FE53D29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1417EAD-6931-45DD-A71C-649A3A1E1742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8F5897-91C8-4949-B3E2-08E8C4D10561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18AF2B2-848E-432A-853D-4171DB436AB9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95D8E15-C401-4021-A442-B2B29505E22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1B6E7C4-CA47-4FE7-84A9-629E655725F3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49B82B-2837-42BA-9DE4-DF33E912C8C5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73AEBBC-7300-434A-90D2-797E21B1434C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9F400B-1FBB-4723-AE19-B242DD4F5F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220893-28AF-4796-89C4-497A3E0F7375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7B6154-8BF3-4B1F-8CE6-4E1F92E2A75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F054118-31C5-405F-98FD-C52552668115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C580ECA-94B5-4EEE-8B3E-D13068010A8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5EC5FD6-0D19-498D-BDFC-1C65B1405374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47A1FC-F8D5-4DF4-B1D1-0B0F9CD2BD6C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03D5622-B726-487F-B57C-23162F37592D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5E5A90C-2EF7-4B6F-A358-5BB4E600DD66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2D610A-8A29-4084-9D8E-4D2CC0453FA3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512BE54-08BA-409A-9F16-0B3A63534F2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1517A1B-623C-4FB6-A8DE-C70DE126139A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F788AA1-211E-4C56-B36D-9863A62BC9E9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12D240-C258-4FE9-A423-E46A6773F17B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0AAA9A-6C12-4257-AC9C-FBFA0F0EEE0F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819836-2D65-4DA6-B1B2-20437FAD689A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C4CF7-D75F-44C1-BC4D-DE7AA1E0D642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00CB392-768D-49BF-BA72-092945C55AC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276FAA-41F5-4B48-9482-8481D80FD916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23AAE1-1E09-438C-94E4-1AA2E1261749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AF45571-CE43-461D-A8D7-2B47BADAC7A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EB8CB6-6D13-433E-A200-C3F33606CBA0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97E0D79-0FE9-4E61-B180-D44663AE43FB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7A30CB-3A49-440A-8BFF-DDECDE64AFB9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C9C1DFA-72DD-49AD-8233-893910818926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E06A40-B44B-42D2-8166-86EA71277133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AD1390C-B164-4DA1-8585-4920E900C857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37C65D-A0AE-4C3D-871A-FC32207011DF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F946D8A-AA88-4AD8-8CFC-060E4352D7C7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C69E7E-139D-4304-9A47-E443E0325007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43619BB-998A-4688-9EA8-E1A29493B65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567F32-881E-43C4-BBB0-CDDAFDD276A3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E4C6D4-84CE-4DDC-AC0F-FEDBD9A4BC7B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2F5831-8F83-4A7E-8185-CA727AF7CAA1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3B1C91A-AFEE-4375-83C7-8C346ECB6CB6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F328456-0E85-48D3-820F-81CCF861C7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手繪多邊形：圖案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手繪多邊形：圖案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41" name="手繪多邊形：圖案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 useBgFill="1">
        <p:nvSpPr>
          <p:cNvPr id="42" name="手繪多邊形：圖案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43" name="標題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 rtlCol="0"/>
          <a:lstStyle>
            <a:lvl1pPr algn="ctr">
              <a:defRPr sz="6000" b="1" spc="1500" baseline="0"/>
            </a:lvl1pPr>
          </a:lstStyle>
          <a:p>
            <a:pPr rtl="0"/>
            <a:r>
              <a:rPr lang="zh-TW"/>
              <a:t>按一下</a:t>
            </a:r>
            <a:br>
              <a:rPr lang="zh-TW" dirty="0"/>
            </a:br>
            <a:r>
              <a:rPr lang="zh-TW"/>
              <a:t>以新增標題</a:t>
            </a:r>
          </a:p>
        </p:txBody>
      </p:sp>
      <p:sp>
        <p:nvSpPr>
          <p:cNvPr id="44" name="副標題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</p:spPr>
        <p:txBody>
          <a:bodyPr rtlCol="0"/>
          <a:lstStyle>
            <a:lvl1pPr algn="ctr">
              <a:buFontTx/>
              <a:buNone/>
              <a:defRPr sz="2400" spc="400" baseline="0"/>
            </a:lvl1pPr>
          </a:lstStyle>
          <a:p>
            <a:pPr rtl="0"/>
            <a:r>
              <a:rPr lang="zh-TW"/>
              <a:t>按一下以新增副標題</a:t>
            </a:r>
          </a:p>
        </p:txBody>
      </p:sp>
      <p:sp>
        <p:nvSpPr>
          <p:cNvPr id="45" name="圖形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46" name="圖形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54" name="橢圓​​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55" name="橢圓​​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61" name="圖片版面配置區 60">
            <a:extLst>
              <a:ext uri="{FF2B5EF4-FFF2-40B4-BE49-F238E27FC236}">
                <a16:creationId xmlns:a16="http://schemas.microsoft.com/office/drawing/2014/main" id="{F0483D74-29C5-49E3-B816-46CBA8A93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1855" y="2313765"/>
            <a:ext cx="4773089" cy="4544235"/>
          </a:xfrm>
          <a:custGeom>
            <a:avLst/>
            <a:gdLst>
              <a:gd name="connsiteX0" fmla="*/ 2386544 w 4773089"/>
              <a:gd name="connsiteY0" fmla="*/ 0 h 4544235"/>
              <a:gd name="connsiteX1" fmla="*/ 4773089 w 4773089"/>
              <a:gd name="connsiteY1" fmla="*/ 2386545 h 4544235"/>
              <a:gd name="connsiteX2" fmla="*/ 3524113 w 4773089"/>
              <a:gd name="connsiteY2" fmla="*/ 4485046 h 4544235"/>
              <a:gd name="connsiteX3" fmla="*/ 3401244 w 4773089"/>
              <a:gd name="connsiteY3" fmla="*/ 4544235 h 4544235"/>
              <a:gd name="connsiteX4" fmla="*/ 1371845 w 4773089"/>
              <a:gd name="connsiteY4" fmla="*/ 4544235 h 4544235"/>
              <a:gd name="connsiteX5" fmla="*/ 1248976 w 4773089"/>
              <a:gd name="connsiteY5" fmla="*/ 4485046 h 4544235"/>
              <a:gd name="connsiteX6" fmla="*/ 0 w 4773089"/>
              <a:gd name="connsiteY6" fmla="*/ 2386545 h 4544235"/>
              <a:gd name="connsiteX7" fmla="*/ 2386544 w 4773089"/>
              <a:gd name="connsiteY7" fmla="*/ 0 h 454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 algn="ctr">
              <a:buFontTx/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15" name="圖形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手繪多邊形：圖案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" name="手繪多邊形：圖案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9" name="手繪多邊形：圖案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0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群組 174">
            <a:extLst>
              <a:ext uri="{FF2B5EF4-FFF2-40B4-BE49-F238E27FC236}">
                <a16:creationId xmlns:a16="http://schemas.microsoft.com/office/drawing/2014/main" id="{FAE6CF7E-C57A-4CC1-92F5-932C54C8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46635BB-0BF8-4643-9F1B-010FA1A03E12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62E8E-82E0-4624-AFB8-23B54281680A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4EB1CCB-9D2B-433C-A6A6-31EF2FD52707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E32FBF0-95B3-491B-98C2-1FA51CB41D86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5C8DFE-88AC-4A43-8617-6981B300741C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21DC5C-19E3-4D2E-90AA-635A88E641CD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6FCF53-F438-4A58-8FD2-CAE3D52D4AE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65ABAF-84C1-42E2-99D9-929B7EC508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2C9D2F-6284-4BD9-BCFF-5C32F7FDF984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C3E7263-685E-46D8-A7F6-E632D38676D9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B5B3D-13E1-4E49-8B22-2E4206621B28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70F691-09A7-4616-8803-51D0BF1D49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456B34-1D7D-46B7-9864-E6F3D5EEF702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2" name="手繪多邊形：圖案 1">
            <a:extLst>
              <a:ext uri="{FF2B5EF4-FFF2-40B4-BE49-F238E27FC236}">
                <a16:creationId xmlns:a16="http://schemas.microsoft.com/office/drawing/2014/main" id="{88347124-F829-49F3-A411-9BDBF2A0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grpSp>
        <p:nvGrpSpPr>
          <p:cNvPr id="23" name="圖形 38">
            <a:extLst>
              <a:ext uri="{FF2B5EF4-FFF2-40B4-BE49-F238E27FC236}">
                <a16:creationId xmlns:a16="http://schemas.microsoft.com/office/drawing/2014/main" id="{9F14A5DD-2657-4346-AC8D-77FFFA0A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0D472844-E6F3-47F6-B54F-5B2F665A639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7939D725-4408-4EAA-BD85-8B6A289020D8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28" name="標題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190" name="日期版面配置區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191" name="頁尾版面配置區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192" name="投影片編號版面配置區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圖形 38">
            <a:extLst>
              <a:ext uri="{FF2B5EF4-FFF2-40B4-BE49-F238E27FC236}">
                <a16:creationId xmlns:a16="http://schemas.microsoft.com/office/drawing/2014/main" id="{3E8CD31A-1394-452A-9559-656ECA1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手繪多邊形：圖案 23">
              <a:extLst>
                <a:ext uri="{FF2B5EF4-FFF2-40B4-BE49-F238E27FC236}">
                  <a16:creationId xmlns:a16="http://schemas.microsoft.com/office/drawing/2014/main" id="{85E4E1EC-F0F2-4B35-9091-2F6FA0A0F7A0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26AA8D4E-47DD-4F4A-A460-D2D3D52A6F8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CDB39CA-1C6B-4D29-8511-53EB2EE2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293D6-0ECB-489A-A405-EAE446F30E8A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505F60-82CB-4E69-9408-A65B5BE7C98C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3B5578-536F-4B38-89D2-C859EFB9E536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C8DF3-1F8E-4B0D-B578-67D7E3A7F79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F634BD-8B6E-4470-B471-CCD9D52208E9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4EA52A-34A3-4161-A9CE-86569A099639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F976BC-5664-4D19-8DC2-C83D9F201025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E844F3-0151-483D-A445-DF19C1CA237C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2D36A-92EE-4D58-8B1E-A7C32FA38A81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D3E311-8682-432D-96C1-892E0A7B846F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6A277D-D709-4AAD-A2BE-7F002BC0B1A4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2A7F87-C5D7-4B71-8667-833F96C3F2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BB7F8-185E-406E-84D5-2ADDC019320A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2" name="手繪多邊形：圖案 1">
            <a:extLst>
              <a:ext uri="{FF2B5EF4-FFF2-40B4-BE49-F238E27FC236}">
                <a16:creationId xmlns:a16="http://schemas.microsoft.com/office/drawing/2014/main" id="{32343BE2-F9F3-467E-BAC0-182941FC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rtlCol="0" anchor="t"/>
          <a:lstStyle>
            <a:lvl1pPr>
              <a:defRPr/>
            </a:lvl1pPr>
          </a:lstStyle>
          <a:p>
            <a:pPr rtl="0"/>
            <a:r>
              <a:rPr lang="zh-TW"/>
              <a:t>按一下以新增標題</a:t>
            </a:r>
          </a:p>
        </p:txBody>
      </p:sp>
      <p:sp>
        <p:nvSpPr>
          <p:cNvPr id="31" name="日期版面配置區 178">
            <a:extLst>
              <a:ext uri="{FF2B5EF4-FFF2-40B4-BE49-F238E27FC236}">
                <a16:creationId xmlns:a16="http://schemas.microsoft.com/office/drawing/2014/main" id="{9BFD1C1A-363C-4909-95D6-9AF44B4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32" name="頁尾版面配置區 179">
            <a:extLst>
              <a:ext uri="{FF2B5EF4-FFF2-40B4-BE49-F238E27FC236}">
                <a16:creationId xmlns:a16="http://schemas.microsoft.com/office/drawing/2014/main" id="{77213597-1706-40A7-8726-C468FB7F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33" name="投影片編號版面配置區 180">
            <a:extLst>
              <a:ext uri="{FF2B5EF4-FFF2-40B4-BE49-F238E27FC236}">
                <a16:creationId xmlns:a16="http://schemas.microsoft.com/office/drawing/2014/main" id="{1BB201C7-C50B-4E2B-95EF-E5FFAF69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：圖案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</p:spPr>
        <p:txBody>
          <a:bodyPr rtlCol="0" anchor="ctr"/>
          <a:lstStyle>
            <a:lvl1pPr algn="ctr">
              <a:lnSpc>
                <a:spcPct val="100000"/>
              </a:lnSpc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6" name="文字版面配置區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</p:spPr>
        <p:txBody>
          <a:bodyPr rtlCol="0"/>
          <a:lstStyle>
            <a:lvl1pPr algn="ctr">
              <a:buFontTx/>
              <a:buNone/>
              <a:defRPr/>
            </a:lvl1pPr>
          </a:lstStyle>
          <a:p>
            <a:pPr lvl="0" rtl="0"/>
            <a:r>
              <a:rPr lang="zh-TW"/>
              <a:t>按一下以新增文字</a:t>
            </a:r>
          </a:p>
        </p:txBody>
      </p:sp>
      <p:sp>
        <p:nvSpPr>
          <p:cNvPr id="19" name="手繪多邊形：圖案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26" name="日期版面配置區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27" name="頁尾版面配置區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grpSp>
        <p:nvGrpSpPr>
          <p:cNvPr id="28" name="圖形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手繪多邊形：圖案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2" name="手繪多邊形：圖案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3" name="手繪多邊形：圖案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34" name="投影片編號版面配置區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標題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手繪多邊形：圖案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8" name="手繪多邊形：圖案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59" name="橢圓​​ 58">
            <a:extLst>
              <a:ext uri="{FF2B5EF4-FFF2-40B4-BE49-F238E27FC236}">
                <a16:creationId xmlns:a16="http://schemas.microsoft.com/office/drawing/2014/main" id="{9C9F9430-37D6-4AED-B459-D6F6251D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60" name="橢圓​​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  <p:sp>
        <p:nvSpPr>
          <p:cNvPr id="61" name="日期版面配置區 10">
            <a:extLst>
              <a:ext uri="{FF2B5EF4-FFF2-40B4-BE49-F238E27FC236}">
                <a16:creationId xmlns:a16="http://schemas.microsoft.com/office/drawing/2014/main" id="{26FBD0C2-9C38-4891-92F3-5AF6CD04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62" name="頁尾版面配置區 11">
            <a:extLst>
              <a:ext uri="{FF2B5EF4-FFF2-40B4-BE49-F238E27FC236}">
                <a16:creationId xmlns:a16="http://schemas.microsoft.com/office/drawing/2014/main" id="{5C6A806B-2B18-4D3B-8215-624EE91D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63" name="投影片編號版面配置區 12">
            <a:extLst>
              <a:ext uri="{FF2B5EF4-FFF2-40B4-BE49-F238E27FC236}">
                <a16:creationId xmlns:a16="http://schemas.microsoft.com/office/drawing/2014/main" id="{54E3AE0A-2F47-4B51-8F32-46ABDC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grpSp>
        <p:nvGrpSpPr>
          <p:cNvPr id="11" name="圖形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圖形 4">
            <a:extLst>
              <a:ext uri="{FF2B5EF4-FFF2-40B4-BE49-F238E27FC236}">
                <a16:creationId xmlns:a16="http://schemas.microsoft.com/office/drawing/2014/main" id="{F6919F4A-127D-4827-9E80-D8662425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4F0C362-E345-4C93-8DBC-55525E213FE2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589FF-4A9D-484E-95B0-A0C39A326BFF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C09BAE-0430-4149-BDEC-23DD9C37ACC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CC180-FC7F-4A8E-BACC-034FD0C68CA9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37FFAD-2383-4411-A9CD-B0DCBF8452F9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7ADA10-97E6-406B-955B-4DF941688C55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D4958-089A-40EE-BEF8-D2DA3283FE41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BC70D8-0977-4E3E-BDCC-5DB32F534597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F37D25-C4FD-4978-AE31-636891A33D6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DD3606-BA69-4959-9335-377E9AA120FF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11ABC-F37E-4946-9A7B-90D363182626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6B1D23-2F36-4086-9CF7-D76D833D2282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AE423B-5BB8-454B-B2D6-85AE6185C587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3BF87D25-4424-40BA-B114-A4FB8BDF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3" name="手繪多邊形：圖案 52">
              <a:extLst>
                <a:ext uri="{FF2B5EF4-FFF2-40B4-BE49-F238E27FC236}">
                  <a16:creationId xmlns:a16="http://schemas.microsoft.com/office/drawing/2014/main" id="{B567477D-2972-4718-B0A2-9FC97531B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  <p:sp>
          <p:nvSpPr>
            <p:cNvPr id="54" name="手繪多邊形：圖案 53">
              <a:extLst>
                <a:ext uri="{FF2B5EF4-FFF2-40B4-BE49-F238E27FC236}">
                  <a16:creationId xmlns:a16="http://schemas.microsoft.com/office/drawing/2014/main" id="{52D08859-301B-4802-95D8-B8A552752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"/>
                <a:ea typeface="+mn-ea"/>
                <a:cs typeface="+mn-cs"/>
              </a:endParaRPr>
            </a:p>
          </p:txBody>
        </p:sp>
      </p:grpSp>
      <p:sp>
        <p:nvSpPr>
          <p:cNvPr id="48" name="標題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49" name="日期版面配置區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20XX/2/1</a:t>
            </a:r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50" name="頁尾版面配置區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b="1" i="0" u="none" strike="noStrike" kern="1200" cap="all" spc="100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t>簡報標題</a:t>
            </a:r>
          </a:p>
        </p:txBody>
      </p:sp>
      <p:sp>
        <p:nvSpPr>
          <p:cNvPr id="51" name="投影片編號版面配置區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zh-TW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JhengHei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JhengHei UI"/>
              <a:cs typeface="+mn-cs"/>
            </a:endParaRPr>
          </a:p>
        </p:txBody>
      </p:sp>
      <p:sp>
        <p:nvSpPr>
          <p:cNvPr id="2" name="橢圓​​ 1">
            <a:extLst>
              <a:ext uri="{FF2B5EF4-FFF2-40B4-BE49-F238E27FC236}">
                <a16:creationId xmlns:a16="http://schemas.microsoft.com/office/drawing/2014/main" id="{7F7C86B6-604E-4B54-A07B-F9BB80F8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  <a:endParaRPr 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Microsoft JhengHei UI SemiBold" panose="020B0603030403020204" pitchFamily="34" charset="0"/>
              </a:defRPr>
            </a:lvl1pPr>
          </a:lstStyle>
          <a:p>
            <a:pPr rtl="0"/>
            <a:r>
              <a:rPr lang="zh-TW"/>
              <a:t>20XX/2/1</a:t>
            </a:r>
            <a:endParaRPr 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Microsoft JhengHei UI SemiBold" panose="020B060303040302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Microsoft JhengHei UI SemiBold" panose="020B0603030403020204" pitchFamily="34" charset="0"/>
              </a:defRPr>
            </a:lvl1pPr>
          </a:lstStyle>
          <a:p>
            <a:pPr rtl="0"/>
            <a:fld id="{5EA792F7-1D9E-4C7E-A103-E8EDFDC2691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527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標題 79">
            <a:extLst>
              <a:ext uri="{FF2B5EF4-FFF2-40B4-BE49-F238E27FC236}">
                <a16:creationId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225" y="237300"/>
            <a:ext cx="5067300" cy="3028072"/>
          </a:xfrm>
        </p:spPr>
        <p:txBody>
          <a:bodyPr rtlCol="0"/>
          <a:lstStyle/>
          <a:p>
            <a:pPr rtl="0"/>
            <a:r>
              <a:rPr lang="zh-TW" altLang="en-US" dirty="0"/>
              <a:t>桃花源秘境</a:t>
            </a:r>
            <a:endParaRPr lang="zh-TW" dirty="0"/>
          </a:p>
        </p:txBody>
      </p:sp>
      <p:sp>
        <p:nvSpPr>
          <p:cNvPr id="81" name="副標題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371" y="2492317"/>
            <a:ext cx="4632984" cy="208141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第五組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楊恩萱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:37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湯紫薰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吳珮菁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岳妤涵</a:t>
            </a:r>
          </a:p>
          <a:p>
            <a:pPr algn="l" rtl="0"/>
            <a:endParaRPr lang="en-US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1026F6-D215-BB4F-8DEF-BF8DE652C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23901"/>
            <a:ext cx="5791200" cy="4557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C1B1280-F7AA-B826-6F01-E9C1B69F74F2}"/>
              </a:ext>
            </a:extLst>
          </p:cNvPr>
          <p:cNvSpPr txBox="1"/>
          <p:nvPr/>
        </p:nvSpPr>
        <p:spPr>
          <a:xfrm>
            <a:off x="1419225" y="4573727"/>
            <a:ext cx="2241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課程</a:t>
            </a:r>
            <a:r>
              <a:rPr lang="en-US" altLang="zh-TW" sz="2000" dirty="0"/>
              <a:t>:</a:t>
            </a:r>
            <a:r>
              <a:rPr lang="zh-TW" altLang="en-US" sz="2000" dirty="0"/>
              <a:t>彈性國文</a:t>
            </a:r>
            <a:endParaRPr lang="en-US" altLang="zh-TW" sz="2000" dirty="0"/>
          </a:p>
          <a:p>
            <a:r>
              <a:rPr lang="zh-TW" altLang="en-US" sz="2000" dirty="0"/>
              <a:t>指導老師</a:t>
            </a:r>
            <a:r>
              <a:rPr lang="en-US" altLang="zh-TW" sz="2000" dirty="0"/>
              <a:t>:</a:t>
            </a:r>
            <a:r>
              <a:rPr lang="zh-TW" altLang="en-US" sz="2000" dirty="0"/>
              <a:t>鄭名棋</a:t>
            </a:r>
          </a:p>
        </p:txBody>
      </p:sp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2C327-6D17-AE09-C54C-9733A5D3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234" y="258881"/>
            <a:ext cx="5217172" cy="1158857"/>
          </a:xfrm>
        </p:spPr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遊戲配件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錢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74D70-E938-46B7-4316-9F4D72F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10</a:t>
            </a:fld>
            <a:endParaRPr 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DDE648-1530-D563-C8EC-3C7BA4E8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05" y="1847850"/>
            <a:ext cx="6344995" cy="414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627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2C327-6D17-AE09-C54C-9733A5D3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234" y="258881"/>
            <a:ext cx="5217172" cy="1158857"/>
          </a:xfrm>
        </p:spPr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遊戲配件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骰子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74D70-E938-46B7-4316-9F4D72F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11</a:t>
            </a:fld>
            <a:endParaRPr 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AE5D5E-106C-4262-CC06-C44C59996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672" y="1914525"/>
            <a:ext cx="5086350" cy="428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72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2C327-6D17-AE09-C54C-9733A5D3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258881"/>
            <a:ext cx="8982075" cy="1158857"/>
          </a:xfrm>
        </p:spPr>
        <p:txBody>
          <a:bodyPr>
            <a:noAutofit/>
          </a:bodyPr>
          <a:lstStyle/>
          <a:p>
            <a:pPr algn="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遊戲配件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機會、命運卡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74D70-E938-46B7-4316-9F4D72F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12</a:t>
            </a:fld>
            <a:endParaRPr 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3D25A68-2DED-C919-F766-D671B234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32" y="1696402"/>
            <a:ext cx="6395768" cy="484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82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EB5FD-27E4-3A8A-795F-B0EEE4EE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984" y="179641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製作過程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4C8212-1109-2CD1-5FBE-2B8DCECB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13</a:t>
            </a:fld>
            <a:endParaRPr 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9215E3A-565F-A1F1-0D8F-C7B185F4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87" y="2014773"/>
            <a:ext cx="3780393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BD91873-61FB-EF49-E85B-CBA79CB4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7" y="2014773"/>
            <a:ext cx="3686175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5A85104-5F4A-AB23-E9B7-A85D918AD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1501224"/>
            <a:ext cx="2343150" cy="426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94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2C327-6D17-AE09-C54C-9733A5D3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284" y="138305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DD3F71-4D15-A6E7-872C-21F784F4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91" y="1709492"/>
            <a:ext cx="8749817" cy="435133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在製作卡片中，要想到很多關於桃花源的題目，由於是上一冊的課本，會對於這個課文有點生疏，因此還有再重新看一次課文，找一些可以列出來的題目，跟大家討論，合適的才寫在卡片中。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我們製作得是結合國文科的大富翁，以桃花源記為例，首先我們要熟悉桃花源記的課文，才能製作這個大富翁。我發現團隊合作是很重要的，透過合作才能完成此桌遊，是一個讓大家學習得好機會。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74D70-E938-46B7-4316-9F4D72F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61747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07B987-744F-D90C-06C4-76355B98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5" y="284376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分工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36315A-D50C-0623-14F4-5307A8F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15</a:t>
            </a:fld>
            <a:endParaRPr lang="zh-TW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8F0270CA-8B12-3629-9615-5A6A412D3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34496"/>
              </p:ext>
            </p:extLst>
          </p:nvPr>
        </p:nvGraphicFramePr>
        <p:xfrm>
          <a:off x="1962149" y="2011365"/>
          <a:ext cx="8858251" cy="459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47">
                  <a:extLst>
                    <a:ext uri="{9D8B030D-6E8A-4147-A177-3AD203B41FA5}">
                      <a16:colId xmlns:a16="http://schemas.microsoft.com/office/drawing/2014/main" val="540476110"/>
                    </a:ext>
                  </a:extLst>
                </a:gridCol>
                <a:gridCol w="1803851">
                  <a:extLst>
                    <a:ext uri="{9D8B030D-6E8A-4147-A177-3AD203B41FA5}">
                      <a16:colId xmlns:a16="http://schemas.microsoft.com/office/drawing/2014/main" val="2451869507"/>
                    </a:ext>
                  </a:extLst>
                </a:gridCol>
                <a:gridCol w="1803851">
                  <a:extLst>
                    <a:ext uri="{9D8B030D-6E8A-4147-A177-3AD203B41FA5}">
                      <a16:colId xmlns:a16="http://schemas.microsoft.com/office/drawing/2014/main" val="1288279107"/>
                    </a:ext>
                  </a:extLst>
                </a:gridCol>
                <a:gridCol w="1803851">
                  <a:extLst>
                    <a:ext uri="{9D8B030D-6E8A-4147-A177-3AD203B41FA5}">
                      <a16:colId xmlns:a16="http://schemas.microsoft.com/office/drawing/2014/main" val="2783405092"/>
                    </a:ext>
                  </a:extLst>
                </a:gridCol>
                <a:gridCol w="1803851">
                  <a:extLst>
                    <a:ext uri="{9D8B030D-6E8A-4147-A177-3AD203B41FA5}">
                      <a16:colId xmlns:a16="http://schemas.microsoft.com/office/drawing/2014/main" val="1306362812"/>
                    </a:ext>
                  </a:extLst>
                </a:gridCol>
              </a:tblGrid>
              <a:tr h="470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工作分配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湯紫薰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楊恩萱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吳珮菁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岳妤函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339051"/>
                  </a:ext>
                </a:extLst>
              </a:tr>
              <a:tr h="470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製作角色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14650"/>
                  </a:ext>
                </a:extLst>
              </a:tr>
              <a:tr h="470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製作地圖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30558"/>
                  </a:ext>
                </a:extLst>
              </a:tr>
              <a:tr h="470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製作錢幣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501714"/>
                  </a:ext>
                </a:extLst>
              </a:tr>
              <a:tr h="68055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製作卡牌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機會及命運卡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45332"/>
                  </a:ext>
                </a:extLst>
              </a:tr>
              <a:tr h="470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ppt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933686"/>
                  </a:ext>
                </a:extLst>
              </a:tr>
              <a:tr h="791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製作題目及骰子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7645"/>
                  </a:ext>
                </a:extLst>
              </a:tr>
              <a:tr h="77664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上台報告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77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9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E7F44698-4247-A947-9810-FC3EECD3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1572181"/>
            <a:ext cx="6686551" cy="3713638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B4F0FB-C688-23EB-A7EC-9E6677F5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16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3834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>
            <a:extLst>
              <a:ext uri="{FF2B5EF4-FFF2-40B4-BE49-F238E27FC236}">
                <a16:creationId xmlns:a16="http://schemas.microsoft.com/office/drawing/2014/main" id="{F78C3A42-D2C4-189B-4B66-8DAC381C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84" y="236065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設計來源</a:t>
            </a:r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20BE8869-271C-8369-7AF4-2332A71B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963" y="1833072"/>
            <a:ext cx="7386637" cy="4363983"/>
          </a:xfrm>
        </p:spPr>
        <p:txBody>
          <a:bodyPr/>
          <a:lstStyle/>
          <a:p>
            <a:r>
              <a:rPr lang="zh-TW" altLang="en-US" dirty="0"/>
              <a:t> 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大富翁是小時候常玩的遊戲，在一年級上國文課時，有一課令我印象深刻的就是桃花源記，所以想利用大富翁的模式下結合國文，呈現出不一樣的大富翁，並且透過此遊戲可以更認識桃花源記。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77D462-9811-7E3D-DF22-897F947B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2</a:t>
            </a:fld>
            <a:endParaRPr lang="zh-TW" dirty="0"/>
          </a:p>
        </p:txBody>
      </p:sp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B65AFA14-0680-0C9E-3349-414E94D2F4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905" r="20905"/>
          <a:stretch>
            <a:fillRect/>
          </a:stretch>
        </p:blipFill>
        <p:spPr>
          <a:xfrm>
            <a:off x="1354138" y="2063232"/>
            <a:ext cx="3556000" cy="321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09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028F1F-D293-C0D4-BB0A-AC003E17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09" y="147240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遊戲規則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64564131-4846-B3C0-DCB0-31D0B5AD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309" y="1733551"/>
            <a:ext cx="8816491" cy="3705224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遊戲人數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:2~6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起手金錢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:2000(1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100)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遊戲進行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擲骰子，骰子數目多少就要步行到地圖上。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勝利條件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回合，玩家的錢總額數越多就贏，錢越少就輸。</a:t>
            </a:r>
          </a:p>
          <a:p>
            <a:pPr marL="0" indent="0"/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EAA1C2-271C-240D-C8F1-9759FABB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64529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85092C-657A-8CC7-F6D7-93E94EE3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134" y="174206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遊戲說明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EDDE28-995C-DA27-3EFE-CC503AD0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6" y="1437838"/>
            <a:ext cx="6079342" cy="4775200"/>
          </a:xfrm>
        </p:spPr>
        <p:txBody>
          <a:bodyPr>
            <a:noAutofit/>
          </a:bodyPr>
          <a:lstStyle/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遊戲人數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:2~6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遊戲預備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每位玩家選出自己喜歡角色放在起點。</a:t>
            </a: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領取金錢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每位玩家向關主領取二千元。</a:t>
            </a: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順序分配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猜拳決定先後順序，猜贏的第一個先出發以此類推，之後以順時鐘的方向前進。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遊戲進行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擲骰子，數字多少就停留在地圖上，地圖上有機會、命運卡及是非題題目，當要回答問題時只能跟關主說，關主手上有答案，答對問題時關主就給錢，答錯則要罰錢，再停留的地圖上有價錢，寫多少就要給多少，之後就換下一位擲骰子。</a:t>
            </a: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國文基本問題以課文桃花源記為例。</a:t>
            </a: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命運卡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做大冒險的動作。</a:t>
            </a:r>
          </a:p>
          <a:p>
            <a:pPr marL="0" indent="0" algn="just"/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勝利條件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進行一回合，一回合結束後就算錢，錢越多的就獲勝，則越少錢的就輸。</a:t>
            </a:r>
          </a:p>
          <a:p>
            <a:pPr marL="0" indent="0" algn="just"/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B76CCC-7925-3CA3-B0A9-23A51432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4</a:t>
            </a:fld>
            <a:endParaRPr lang="zh-TW" dirty="0"/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39190DA3-E401-7345-5A2B-FC5ACDF33C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550" r="8550"/>
          <a:stretch>
            <a:fillRect/>
          </a:stretch>
        </p:blipFill>
        <p:spPr>
          <a:xfrm>
            <a:off x="8159750" y="1847413"/>
            <a:ext cx="3644899" cy="378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819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8CCCC-A718-9518-D177-A7CC0A3B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10" y="208216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桌遊材料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367547-ACF0-EADA-91DA-403635F9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310" y="1757117"/>
            <a:ext cx="5217173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剪刀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紙張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藍、粉、紅、白、綠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奇異筆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膠帶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膠水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色鉛筆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彩色筆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瓶蓋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冰棍棒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紙箱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EF24F1-FD79-2954-57CD-345AF39F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46581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5344F5-5BD4-D022-2733-35F2CA07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84" y="179641"/>
            <a:ext cx="5217172" cy="11588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遊戲配件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B6EF3D-484E-8335-48D2-4C57719D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08" y="1928567"/>
            <a:ext cx="7082942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地圖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人物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錢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(1000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骰子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機會卡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命運卡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A93490-D425-409D-3C8F-CA6675FC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8996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55FF8-7BC6-3C0B-23A2-4BEE7C68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884" y="30415"/>
            <a:ext cx="5217172" cy="115885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問題及解答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5E0FCD-0A5B-6DF8-A5CB-56DD0DEC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7</a:t>
            </a:fld>
            <a:endParaRPr lang="zh-TW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C694667-7AEA-9CE9-D2D6-42A40F10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109" y="1348022"/>
            <a:ext cx="4291535" cy="537345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C0715C7-5355-64F6-9F29-D4474422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48" y="1319447"/>
            <a:ext cx="4291535" cy="53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2C327-6D17-AE09-C54C-9733A5D3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234" y="258881"/>
            <a:ext cx="5217172" cy="1158857"/>
          </a:xfrm>
        </p:spPr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遊戲配件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地圖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74D70-E938-46B7-4316-9F4D72F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8</a:t>
            </a:fld>
            <a:endParaRPr lang="zh-TW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ACD6548-81E7-561A-D498-F85A5A8C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69" y="1809750"/>
            <a:ext cx="9399162" cy="44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50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A28A6-63C3-9EA6-88F1-97A58540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59" y="331315"/>
            <a:ext cx="7587766" cy="1158857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遊戲配件－角色人物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D0632F-1089-E42F-53DC-243FD36E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EA792F7-1D9E-4C7E-A103-E8EDFDC2691E}" type="slidenum">
              <a:rPr lang="en-US" altLang="zh-TW" smtClean="0"/>
              <a:t>9</a:t>
            </a:fld>
            <a:endParaRPr 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2418748-8EE0-B44F-0453-BCAE5988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6" y="1666234"/>
            <a:ext cx="5514974" cy="451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55ED09D-1A68-B848-13F6-11FB298A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42" y="1666234"/>
            <a:ext cx="5699488" cy="451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997318"/>
      </p:ext>
    </p:extLst>
  </p:cSld>
  <p:clrMapOvr>
    <a:masterClrMapping/>
  </p:clrMapOvr>
</p:sld>
</file>

<file path=ppt/theme/theme1.xml><?xml version="1.0" encoding="utf-8"?>
<a:theme xmlns:a="http://schemas.openxmlformats.org/drawingml/2006/main" name="1_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Custom 7">
      <a:majorFont>
        <a:latin typeface="Microsoft JhengHei UI "/>
        <a:ea typeface=""/>
        <a:cs typeface=""/>
      </a:majorFont>
      <a:minorFont>
        <a:latin typeface="Microsoft JhengHei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612.tgt.Office_50300905_TF56398539_Win32_OJ112196124" id="{DE79E175-BC38-4CF9-BA8E-3DCF0C5FE20F}" vid="{4054B78C-E7AD-4B6C-B94C-ECF411034DD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92DCC9-928C-4FAE-A49E-0F1AC6C10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AD304-2F93-484D-AB63-54EA4F740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9C5E83-33D9-4150-939F-50A6208AC3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新潮圖案設計</Template>
  <TotalTime>360</TotalTime>
  <Words>676</Words>
  <Application>Microsoft Office PowerPoint</Application>
  <PresentationFormat>寬螢幕</PresentationFormat>
  <Paragraphs>110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Microsoft JhengHei UI</vt:lpstr>
      <vt:lpstr>Microsoft JhengHei UI </vt:lpstr>
      <vt:lpstr>標楷體</vt:lpstr>
      <vt:lpstr>Arial</vt:lpstr>
      <vt:lpstr>Calibri</vt:lpstr>
      <vt:lpstr>1_FunkyShapesVTI</vt:lpstr>
      <vt:lpstr>桃花源秘境</vt:lpstr>
      <vt:lpstr>設計來源</vt:lpstr>
      <vt:lpstr>遊戲規則</vt:lpstr>
      <vt:lpstr>遊戲說明</vt:lpstr>
      <vt:lpstr>桌遊材料</vt:lpstr>
      <vt:lpstr>遊戲配件</vt:lpstr>
      <vt:lpstr>問題及解答</vt:lpstr>
      <vt:lpstr>遊戲配件－地圖</vt:lpstr>
      <vt:lpstr>遊戲配件－角色人物</vt:lpstr>
      <vt:lpstr>遊戲配件－錢</vt:lpstr>
      <vt:lpstr>遊戲配件－骰子</vt:lpstr>
      <vt:lpstr>遊戲配件－機會、命運卡</vt:lpstr>
      <vt:lpstr>製作過程</vt:lpstr>
      <vt:lpstr>反思</vt:lpstr>
      <vt:lpstr>分工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尋找桃花源</dc:title>
  <dc:creator>玉蓮 曾</dc:creator>
  <cp:lastModifiedBy>玉蓮 曾</cp:lastModifiedBy>
  <cp:revision>41</cp:revision>
  <dcterms:created xsi:type="dcterms:W3CDTF">2022-11-21T13:33:55Z</dcterms:created>
  <dcterms:modified xsi:type="dcterms:W3CDTF">2022-12-26T13:06:47Z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