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7" r:id="rId4"/>
    <p:sldId id="261" r:id="rId5"/>
    <p:sldId id="269" r:id="rId6"/>
    <p:sldId id="268" r:id="rId7"/>
    <p:sldId id="267" r:id="rId8"/>
    <p:sldId id="262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 showGuides="1">
      <p:cViewPr>
        <p:scale>
          <a:sx n="77" d="100"/>
          <a:sy n="77" d="100"/>
        </p:scale>
        <p:origin x="-96" y="-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4EAE7-351E-4482-9225-922C903D753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58067-3EE2-4037-9E05-DF3BD760E0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53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8067-3EE2-4037-9E05-DF3BD760E06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8067-3EE2-4037-9E05-DF3BD760E06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62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8067-3EE2-4037-9E05-DF3BD760E06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5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8067-3EE2-4037-9E05-DF3BD760E06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93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8067-3EE2-4037-9E05-DF3BD760E06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528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8067-3EE2-4037-9E05-DF3BD760E06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695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8067-3EE2-4037-9E05-DF3BD760E06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62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8067-3EE2-4037-9E05-DF3BD760E06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9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8D68-312A-424D-A2D8-8E57C2B74B3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1AD1-BF7B-4D93-ADF7-23B9D931C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80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8D68-312A-424D-A2D8-8E57C2B74B3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1AD1-BF7B-4D93-ADF7-23B9D931C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9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8D68-312A-424D-A2D8-8E57C2B74B3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1AD1-BF7B-4D93-ADF7-23B9D931C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99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8D68-312A-424D-A2D8-8E57C2B74B3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1AD1-BF7B-4D93-ADF7-23B9D931C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65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8D68-312A-424D-A2D8-8E57C2B74B3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1AD1-BF7B-4D93-ADF7-23B9D931C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76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8D68-312A-424D-A2D8-8E57C2B74B3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1AD1-BF7B-4D93-ADF7-23B9D931C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64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8D68-312A-424D-A2D8-8E57C2B74B3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1AD1-BF7B-4D93-ADF7-23B9D931C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56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8D68-312A-424D-A2D8-8E57C2B74B3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1AD1-BF7B-4D93-ADF7-23B9D931C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20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8D68-312A-424D-A2D8-8E57C2B74B3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1AD1-BF7B-4D93-ADF7-23B9D931C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17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8D68-312A-424D-A2D8-8E57C2B74B3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1AD1-BF7B-4D93-ADF7-23B9D931C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87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8D68-312A-424D-A2D8-8E57C2B74B3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1AD1-BF7B-4D93-ADF7-23B9D931C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3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8D68-312A-424D-A2D8-8E57C2B74B3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1AD1-BF7B-4D93-ADF7-23B9D931C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21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7.xml"/><Relationship Id="rId17" Type="http://schemas.openxmlformats.org/officeDocument/2006/relationships/slide" Target="slide8.xml"/><Relationship Id="rId2" Type="http://schemas.openxmlformats.org/officeDocument/2006/relationships/tags" Target="../tags/tag5.xml"/><Relationship Id="rId16" Type="http://schemas.openxmlformats.org/officeDocument/2006/relationships/slide" Target="slide4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slide" Target="slide3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_文本框 2"/>
          <p:cNvSpPr txBox="1"/>
          <p:nvPr>
            <p:custDataLst>
              <p:tags r:id="rId2"/>
            </p:custDataLst>
          </p:nvPr>
        </p:nvSpPr>
        <p:spPr>
          <a:xfrm>
            <a:off x="3724976" y="2176066"/>
            <a:ext cx="475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300" dirty="0">
                <a:solidFill>
                  <a:schemeClr val="accent3">
                    <a:lumMod val="60000"/>
                    <a:lumOff val="40000"/>
                  </a:schemeClr>
                </a:solidFill>
                <a:ea typeface="微软雅黑 Light" panose="020B0502040204020203" pitchFamily="34" charset="-122"/>
                <a:cs typeface="+mn-ea"/>
                <a:sym typeface="+mn-lt"/>
              </a:rPr>
              <a:t>World Geography</a:t>
            </a:r>
            <a:endParaRPr lang="zh-CN" altLang="en-US" sz="3600" spc="300" dirty="0">
              <a:solidFill>
                <a:schemeClr val="accent3">
                  <a:lumMod val="60000"/>
                  <a:lumOff val="40000"/>
                </a:schemeClr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1" name="PA_文本框 4"/>
          <p:cNvSpPr txBox="1"/>
          <p:nvPr>
            <p:custDataLst>
              <p:tags r:id="rId3"/>
            </p:custDataLst>
          </p:nvPr>
        </p:nvSpPr>
        <p:spPr>
          <a:xfrm>
            <a:off x="2587056" y="2952335"/>
            <a:ext cx="7024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spc="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知識王</a:t>
            </a:r>
            <a:endParaRPr lang="zh-CN" altLang="en-US" sz="5400" spc="600" dirty="0">
              <a:solidFill>
                <a:schemeClr val="bg1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85376" y="4639752"/>
            <a:ext cx="3439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組員</a:t>
            </a:r>
            <a:r>
              <a:rPr lang="zh-CN" altLang="en-US" sz="1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：</a:t>
            </a:r>
            <a:r>
              <a:rPr lang="zh-TW" altLang="en-US" sz="1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曾穫宣</a:t>
            </a:r>
            <a:endParaRPr lang="en-US" altLang="zh-TW" sz="1600" dirty="0">
              <a:solidFill>
                <a:schemeClr val="bg1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  <a:p>
            <a:pPr algn="ctr"/>
            <a:r>
              <a:rPr lang="zh-TW" altLang="en-US" sz="1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          陳祈翰</a:t>
            </a:r>
            <a:endParaRPr lang="en-US" altLang="zh-TW" sz="1600" dirty="0">
              <a:solidFill>
                <a:schemeClr val="bg1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  <a:p>
            <a:pPr algn="ctr"/>
            <a:r>
              <a:rPr lang="zh-TW" altLang="en-US" sz="1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          李柏樺</a:t>
            </a:r>
            <a:endParaRPr lang="en-US" altLang="zh-TW" sz="1600" dirty="0">
              <a:solidFill>
                <a:schemeClr val="bg1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  <a:p>
            <a:pPr algn="ctr"/>
            <a:r>
              <a:rPr lang="zh-TW" altLang="en-US" sz="1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          李易宸</a:t>
            </a:r>
            <a:endParaRPr lang="en-US" altLang="zh-TW" sz="1600" dirty="0">
              <a:solidFill>
                <a:schemeClr val="bg1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  <a:p>
            <a:pPr algn="ctr"/>
            <a:r>
              <a:rPr lang="zh-TW" altLang="en-US" sz="1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          鍾紹璿</a:t>
            </a:r>
            <a:endParaRPr lang="zh-CN" altLang="en-US" sz="1600" dirty="0">
              <a:solidFill>
                <a:schemeClr val="bg1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4" name="PA_文本框 1"/>
          <p:cNvSpPr txBox="1"/>
          <p:nvPr>
            <p:custDataLst>
              <p:tags r:id="rId4"/>
            </p:custDataLst>
          </p:nvPr>
        </p:nvSpPr>
        <p:spPr>
          <a:xfrm>
            <a:off x="3277133" y="1086793"/>
            <a:ext cx="5644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spc="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世界地理</a:t>
            </a:r>
            <a:endParaRPr lang="zh-CN" altLang="en-US" sz="4800" spc="600" dirty="0">
              <a:solidFill>
                <a:schemeClr val="bg1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09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67794" y="1147159"/>
            <a:ext cx="6244046" cy="4576382"/>
            <a:chOff x="5399314" y="1916338"/>
            <a:chExt cx="4140001" cy="3034287"/>
          </a:xfrm>
        </p:grpSpPr>
        <p:sp>
          <p:nvSpPr>
            <p:cNvPr id="6" name="MH_Entry_1">
              <a:hlinkClick r:id="rId15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99314" y="1916338"/>
              <a:ext cx="4140001" cy="460638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25202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76000" tIns="0" rIns="0" bIns="36000" rtlCol="0" anchor="ctr">
              <a:norm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3200" spc="600" dirty="0">
                  <a:solidFill>
                    <a:schemeClr val="bg1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   </a:t>
              </a:r>
              <a:r>
                <a:rPr lang="zh-TW" altLang="en-US" sz="3200" spc="600" dirty="0">
                  <a:solidFill>
                    <a:schemeClr val="bg1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遊戲概念</a:t>
              </a:r>
              <a:endParaRPr lang="zh-CN" altLang="en-US" sz="3200" spc="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10" name="MH_Number_1">
              <a:hlinkClick r:id="rId15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5399314" y="1945528"/>
              <a:ext cx="397934" cy="397934"/>
            </a:xfrm>
            <a:custGeom>
              <a:avLst/>
              <a:gdLst>
                <a:gd name="connsiteX0" fmla="*/ 0 w 397934"/>
                <a:gd name="connsiteY0" fmla="*/ 0 h 397934"/>
                <a:gd name="connsiteX1" fmla="*/ 397934 w 397934"/>
                <a:gd name="connsiteY1" fmla="*/ 0 h 397934"/>
                <a:gd name="connsiteX2" fmla="*/ 0 w 397934"/>
                <a:gd name="connsiteY2" fmla="*/ 397934 h 3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397934">
                  <a:moveTo>
                    <a:pt x="0" y="0"/>
                  </a:moveTo>
                  <a:lnTo>
                    <a:pt x="397934" y="0"/>
                  </a:lnTo>
                  <a:lnTo>
                    <a:pt x="0" y="39793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432000" rtlCol="0" anchor="t">
              <a:no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11" name="MH_Entry_2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5399314" y="2774221"/>
              <a:ext cx="4140001" cy="460638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25202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76000" tIns="0" rIns="0" bIns="36000" rtlCol="0" anchor="ctr">
              <a:norm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3200" spc="600" dirty="0">
                  <a:solidFill>
                    <a:schemeClr val="bg1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   </a:t>
              </a:r>
              <a:r>
                <a:rPr lang="zh-TW" altLang="en-US" sz="3200" spc="600" dirty="0">
                  <a:solidFill>
                    <a:schemeClr val="bg1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遊戲說明</a:t>
              </a:r>
              <a:endParaRPr lang="en-US" altLang="zh-TW" sz="3200" spc="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12" name="MH_Number_2">
              <a:hlinkClick r:id="rId16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5399314" y="2803411"/>
              <a:ext cx="397934" cy="397934"/>
            </a:xfrm>
            <a:custGeom>
              <a:avLst/>
              <a:gdLst>
                <a:gd name="connsiteX0" fmla="*/ 0 w 397934"/>
                <a:gd name="connsiteY0" fmla="*/ 0 h 397934"/>
                <a:gd name="connsiteX1" fmla="*/ 397934 w 397934"/>
                <a:gd name="connsiteY1" fmla="*/ 0 h 397934"/>
                <a:gd name="connsiteX2" fmla="*/ 0 w 397934"/>
                <a:gd name="connsiteY2" fmla="*/ 397934 h 3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397934">
                  <a:moveTo>
                    <a:pt x="0" y="0"/>
                  </a:moveTo>
                  <a:lnTo>
                    <a:pt x="397934" y="0"/>
                  </a:lnTo>
                  <a:lnTo>
                    <a:pt x="0" y="39793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432000" rtlCol="0" anchor="t">
              <a:no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13" name="MH_Entry_3">
              <a:hlinkClick r:id="rId17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5399314" y="3632104"/>
              <a:ext cx="4140001" cy="460638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25202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76000" tIns="0" rIns="0" bIns="36000" rtlCol="0" anchor="ctr">
              <a:norm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3200" spc="600" dirty="0">
                  <a:solidFill>
                    <a:schemeClr val="bg1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   </a:t>
              </a:r>
              <a:r>
                <a:rPr lang="zh-TW" altLang="en-US" sz="3200" spc="600" dirty="0">
                  <a:solidFill>
                    <a:schemeClr val="bg1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遊戲圖片</a:t>
              </a:r>
              <a:endParaRPr lang="zh-CN" altLang="en-US" sz="3200" spc="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14" name="MH_Number_3">
              <a:hlinkClick r:id="rId17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5399314" y="3661294"/>
              <a:ext cx="397934" cy="397934"/>
            </a:xfrm>
            <a:custGeom>
              <a:avLst/>
              <a:gdLst>
                <a:gd name="connsiteX0" fmla="*/ 0 w 397934"/>
                <a:gd name="connsiteY0" fmla="*/ 0 h 397934"/>
                <a:gd name="connsiteX1" fmla="*/ 397934 w 397934"/>
                <a:gd name="connsiteY1" fmla="*/ 0 h 397934"/>
                <a:gd name="connsiteX2" fmla="*/ 0 w 397934"/>
                <a:gd name="connsiteY2" fmla="*/ 397934 h 3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397934">
                  <a:moveTo>
                    <a:pt x="0" y="0"/>
                  </a:moveTo>
                  <a:lnTo>
                    <a:pt x="397934" y="0"/>
                  </a:lnTo>
                  <a:lnTo>
                    <a:pt x="0" y="39793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432000" rtlCol="0" anchor="t">
              <a:no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15" name="MH_Entry_4">
              <a:hlinkClick r:id="" action="ppaction://noaction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399314" y="4489987"/>
              <a:ext cx="4140001" cy="460638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25202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76000" tIns="0" rIns="0" bIns="36000" rtlCol="0" anchor="ctr">
              <a:norm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3200" spc="600" dirty="0">
                  <a:solidFill>
                    <a:schemeClr val="bg1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   </a:t>
              </a:r>
              <a:r>
                <a:rPr lang="zh-TW" altLang="en-US" sz="3200" spc="600" dirty="0">
                  <a:solidFill>
                    <a:schemeClr val="bg1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課程反思</a:t>
              </a:r>
              <a:endParaRPr lang="zh-CN" altLang="en-US" sz="3200" spc="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16" name="MH_Number_4">
              <a:hlinkClick r:id="" action="ppaction://noaction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399314" y="4519177"/>
              <a:ext cx="397934" cy="397934"/>
            </a:xfrm>
            <a:custGeom>
              <a:avLst/>
              <a:gdLst>
                <a:gd name="connsiteX0" fmla="*/ 0 w 397934"/>
                <a:gd name="connsiteY0" fmla="*/ 0 h 397934"/>
                <a:gd name="connsiteX1" fmla="*/ 397934 w 397934"/>
                <a:gd name="connsiteY1" fmla="*/ 0 h 397934"/>
                <a:gd name="connsiteX2" fmla="*/ 0 w 397934"/>
                <a:gd name="connsiteY2" fmla="*/ 397934 h 3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397934">
                  <a:moveTo>
                    <a:pt x="0" y="0"/>
                  </a:moveTo>
                  <a:lnTo>
                    <a:pt x="397934" y="0"/>
                  </a:lnTo>
                  <a:lnTo>
                    <a:pt x="0" y="39793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432000" rtlCol="0" anchor="t">
              <a:no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4</a:t>
              </a:r>
              <a:endParaRPr lang="zh-CN" altLang="en-US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PA_MH_Others_1"/>
          <p:cNvSpPr txBox="1"/>
          <p:nvPr>
            <p:custDataLst>
              <p:tags r:id="rId2"/>
            </p:custDataLst>
          </p:nvPr>
        </p:nvSpPr>
        <p:spPr>
          <a:xfrm>
            <a:off x="1636805" y="2057400"/>
            <a:ext cx="1435100" cy="2755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目</a:t>
            </a:r>
            <a:endParaRPr lang="en-US" altLang="zh-CN" sz="6600" dirty="0">
              <a:solidFill>
                <a:schemeClr val="bg1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  <a:p>
            <a:pPr algn="ctr"/>
            <a:r>
              <a:rPr lang="zh-TW" altLang="en-US" sz="6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錄</a:t>
            </a:r>
            <a:endParaRPr lang="zh-CN" altLang="en-US" sz="6600" dirty="0">
              <a:solidFill>
                <a:schemeClr val="bg1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8" name="PA_MH_Others_2"/>
          <p:cNvSpPr txBox="1"/>
          <p:nvPr>
            <p:custDataLst>
              <p:tags r:id="rId3"/>
            </p:custDataLst>
          </p:nvPr>
        </p:nvSpPr>
        <p:spPr>
          <a:xfrm rot="5400000">
            <a:off x="-152555" y="3167165"/>
            <a:ext cx="3693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spc="400" dirty="0">
                <a:solidFill>
                  <a:schemeClr val="accent1">
                    <a:lumMod val="60000"/>
                    <a:lumOff val="40000"/>
                  </a:schemeClr>
                </a:solidFill>
                <a:ea typeface="微软雅黑 Light" panose="020B0502040204020203" pitchFamily="34" charset="-122"/>
                <a:cs typeface="+mn-ea"/>
                <a:sym typeface="+mn-lt"/>
              </a:rPr>
              <a:t>CONTENTS</a:t>
            </a:r>
            <a:endParaRPr lang="zh-CN" altLang="en-US" sz="2800" spc="400" dirty="0">
              <a:solidFill>
                <a:schemeClr val="accent1">
                  <a:lumMod val="60000"/>
                  <a:lumOff val="40000"/>
                </a:schemeClr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982667" y="614418"/>
            <a:ext cx="6034160" cy="1407291"/>
            <a:chOff x="5608320" y="1899674"/>
            <a:chExt cx="6034160" cy="1407291"/>
          </a:xfrm>
        </p:grpSpPr>
        <p:sp>
          <p:nvSpPr>
            <p:cNvPr id="8" name="MH_Title"/>
            <p:cNvSpPr/>
            <p:nvPr>
              <p:custDataLst>
                <p:tags r:id="rId3"/>
              </p:custDataLst>
            </p:nvPr>
          </p:nvSpPr>
          <p:spPr>
            <a:xfrm>
              <a:off x="5608321" y="1899674"/>
              <a:ext cx="6034159" cy="1407291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25202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sq">
              <a:solidFill>
                <a:schemeClr val="accent1">
                  <a:lumMod val="60000"/>
                  <a:lumOff val="40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08000" tIns="0" rIns="0" bIns="0" rtlCol="0" anchor="ctr">
              <a:normAutofit/>
            </a:bodyPr>
            <a:lstStyle/>
            <a:p>
              <a:pPr lvl="0"/>
              <a:r>
                <a:rPr lang="zh-CN" altLang="en-US" sz="4000" spc="600" dirty="0">
                  <a:solidFill>
                    <a:schemeClr val="bg1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    </a:t>
              </a:r>
              <a:r>
                <a:rPr lang="zh-TW" altLang="en-US" sz="4000" spc="600" dirty="0">
                  <a:solidFill>
                    <a:schemeClr val="bg1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遊戲概念</a:t>
              </a:r>
              <a:endParaRPr lang="zh-CN" altLang="en-US" sz="4000" spc="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9" name="MH_Others_1"/>
            <p:cNvSpPr/>
            <p:nvPr>
              <p:custDataLst>
                <p:tags r:id="rId4"/>
              </p:custDataLst>
            </p:nvPr>
          </p:nvSpPr>
          <p:spPr>
            <a:xfrm>
              <a:off x="5608323" y="1988852"/>
              <a:ext cx="1215724" cy="1215724"/>
            </a:xfrm>
            <a:custGeom>
              <a:avLst/>
              <a:gdLst>
                <a:gd name="connsiteX0" fmla="*/ 0 w 397934"/>
                <a:gd name="connsiteY0" fmla="*/ 0 h 397934"/>
                <a:gd name="connsiteX1" fmla="*/ 397934 w 397934"/>
                <a:gd name="connsiteY1" fmla="*/ 0 h 397934"/>
                <a:gd name="connsiteX2" fmla="*/ 0 w 397934"/>
                <a:gd name="connsiteY2" fmla="*/ 397934 h 3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397934">
                  <a:moveTo>
                    <a:pt x="0" y="0"/>
                  </a:moveTo>
                  <a:lnTo>
                    <a:pt x="397934" y="0"/>
                  </a:lnTo>
                  <a:lnTo>
                    <a:pt x="0" y="3979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432000" rtlCol="0" anchor="t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15" name="MH_Number"/>
            <p:cNvSpPr/>
            <p:nvPr>
              <p:custDataLst>
                <p:tags r:id="rId5"/>
              </p:custDataLst>
            </p:nvPr>
          </p:nvSpPr>
          <p:spPr>
            <a:xfrm>
              <a:off x="5608320" y="2003249"/>
              <a:ext cx="606548" cy="60786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6" name="MH_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82668" y="2371913"/>
            <a:ext cx="6034160" cy="17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TW" altLang="en-US" sz="16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  <a:cs typeface="+mn-ea"/>
                <a:sym typeface="+mn-lt"/>
              </a:rPr>
              <a:t>世界地理是近期地理課主要的學習內容，以遊戲方式進行讓大家認識更多世界各地知名景點及相關資訊等，多增加對世界重要城市的</a:t>
            </a:r>
            <a:r>
              <a:rPr lang="zh-TW" altLang="en-US" sz="1600" dirty="0" smtClean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  <a:cs typeface="+mn-ea"/>
                <a:sym typeface="+mn-lt"/>
              </a:rPr>
              <a:t>認識，同時組員們對地理方面也非常感興趣，因此這款世界地理知識王就問世了。</a:t>
            </a:r>
            <a:endParaRPr lang="zh-CN" altLang="en-US" sz="1600" dirty="0">
              <a:solidFill>
                <a:schemeClr val="bg1"/>
              </a:solidFill>
              <a:latin typeface="+mn-lt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93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7040" y="396240"/>
            <a:ext cx="436880" cy="436880"/>
            <a:chOff x="2164080" y="579120"/>
            <a:chExt cx="436880" cy="436880"/>
          </a:xfrm>
          <a:solidFill>
            <a:schemeClr val="bg1">
              <a:alpha val="40000"/>
            </a:schemeClr>
          </a:solidFill>
        </p:grpSpPr>
        <p:sp>
          <p:nvSpPr>
            <p:cNvPr id="2" name="矩形 1"/>
            <p:cNvSpPr/>
            <p:nvPr/>
          </p:nvSpPr>
          <p:spPr>
            <a:xfrm>
              <a:off x="2164080" y="579120"/>
              <a:ext cx="436880" cy="436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259330" y="674370"/>
              <a:ext cx="246380" cy="246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27760" y="353070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spc="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遊戲概念</a:t>
            </a:r>
            <a:endParaRPr lang="zh-CN" altLang="en-US" sz="2800" spc="600" dirty="0">
              <a:solidFill>
                <a:schemeClr val="bg1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6" name="00091eef-2658-4908-ae12-dd5286d0267e"/>
          <p:cNvGrpSpPr>
            <a:grpSpLocks noChangeAspect="1"/>
          </p:cNvGrpSpPr>
          <p:nvPr/>
        </p:nvGrpSpPr>
        <p:grpSpPr>
          <a:xfrm>
            <a:off x="651941" y="1171523"/>
            <a:ext cx="11061044" cy="5205695"/>
            <a:chOff x="670829" y="844793"/>
            <a:chExt cx="11328132" cy="5331395"/>
          </a:xfrm>
        </p:grpSpPr>
        <p:sp>
          <p:nvSpPr>
            <p:cNvPr id="7" name="îṣļîḑé-Oval 33"/>
            <p:cNvSpPr>
              <a:spLocks noChangeAspect="1"/>
            </p:cNvSpPr>
            <p:nvPr/>
          </p:nvSpPr>
          <p:spPr>
            <a:xfrm>
              <a:off x="6022217" y="3276600"/>
              <a:ext cx="152400" cy="152400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4359424" y="3681028"/>
              <a:ext cx="2988950" cy="2495160"/>
              <a:chOff x="4359424" y="3681028"/>
              <a:chExt cx="2988950" cy="2495160"/>
            </a:xfrm>
          </p:grpSpPr>
          <p:sp>
            <p:nvSpPr>
              <p:cNvPr id="59" name="îṣļîḑé-Oval 4"/>
              <p:cNvSpPr>
                <a:spLocks/>
              </p:cNvSpPr>
              <p:nvPr/>
            </p:nvSpPr>
            <p:spPr bwMode="auto">
              <a:xfrm>
                <a:off x="4853214" y="3681028"/>
                <a:ext cx="2495160" cy="2495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60" name="Group 1"/>
              <p:cNvGrpSpPr/>
              <p:nvPr/>
            </p:nvGrpSpPr>
            <p:grpSpPr>
              <a:xfrm>
                <a:off x="4359424" y="3692215"/>
                <a:ext cx="2976945" cy="2306214"/>
                <a:chOff x="4359424" y="3692215"/>
                <a:chExt cx="2976945" cy="2306214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61" name="îṣļîḑé-Freeform: Shape 5"/>
                <p:cNvSpPr>
                  <a:spLocks/>
                </p:cNvSpPr>
                <p:nvPr/>
              </p:nvSpPr>
              <p:spPr bwMode="auto">
                <a:xfrm>
                  <a:off x="5481366" y="5974438"/>
                  <a:ext cx="7634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ïşḻïďê-Freeform: Shape 6"/>
                <p:cNvSpPr>
                  <a:spLocks/>
                </p:cNvSpPr>
                <p:nvPr/>
              </p:nvSpPr>
              <p:spPr bwMode="auto">
                <a:xfrm>
                  <a:off x="6891437" y="4030001"/>
                  <a:ext cx="69795" cy="38169"/>
                </a:xfrm>
                <a:custGeom>
                  <a:avLst/>
                  <a:gdLst>
                    <a:gd name="T0" fmla="*/ 1 w 9"/>
                    <a:gd name="T1" fmla="*/ 1 h 5"/>
                    <a:gd name="T2" fmla="*/ 2 w 9"/>
                    <a:gd name="T3" fmla="*/ 4 h 5"/>
                    <a:gd name="T4" fmla="*/ 5 w 9"/>
                    <a:gd name="T5" fmla="*/ 4 h 5"/>
                    <a:gd name="T6" fmla="*/ 7 w 9"/>
                    <a:gd name="T7" fmla="*/ 4 h 5"/>
                    <a:gd name="T8" fmla="*/ 9 w 9"/>
                    <a:gd name="T9" fmla="*/ 5 h 5"/>
                    <a:gd name="T10" fmla="*/ 5 w 9"/>
                    <a:gd name="T11" fmla="*/ 1 h 5"/>
                    <a:gd name="T12" fmla="*/ 2 w 9"/>
                    <a:gd name="T13" fmla="*/ 0 h 5"/>
                    <a:gd name="T14" fmla="*/ 1 w 9"/>
                    <a:gd name="T1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5">
                      <a:moveTo>
                        <a:pt x="1" y="1"/>
                      </a:moveTo>
                      <a:cubicBezTo>
                        <a:pt x="2" y="2"/>
                        <a:pt x="2" y="2"/>
                        <a:pt x="2" y="4"/>
                      </a:cubicBezTo>
                      <a:cubicBezTo>
                        <a:pt x="3" y="5"/>
                        <a:pt x="4" y="4"/>
                        <a:pt x="5" y="4"/>
                      </a:cubicBezTo>
                      <a:cubicBezTo>
                        <a:pt x="5" y="3"/>
                        <a:pt x="5" y="3"/>
                        <a:pt x="7" y="4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7" y="4"/>
                        <a:pt x="6" y="2"/>
                        <a:pt x="5" y="1"/>
                      </a:cubicBezTo>
                      <a:cubicBezTo>
                        <a:pt x="4" y="1"/>
                        <a:pt x="3" y="1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ïşḻïďê-Freeform: Shape 7"/>
                <p:cNvSpPr>
                  <a:spLocks/>
                </p:cNvSpPr>
                <p:nvPr/>
              </p:nvSpPr>
              <p:spPr bwMode="auto">
                <a:xfrm>
                  <a:off x="6852177" y="4084529"/>
                  <a:ext cx="39260" cy="45803"/>
                </a:xfrm>
                <a:custGeom>
                  <a:avLst/>
                  <a:gdLst>
                    <a:gd name="T0" fmla="*/ 5 w 5"/>
                    <a:gd name="T1" fmla="*/ 5 h 6"/>
                    <a:gd name="T2" fmla="*/ 0 w 5"/>
                    <a:gd name="T3" fmla="*/ 3 h 6"/>
                    <a:gd name="T4" fmla="*/ 5 w 5"/>
                    <a:gd name="T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5" y="5"/>
                      </a:moveTo>
                      <a:cubicBezTo>
                        <a:pt x="5" y="4"/>
                        <a:pt x="1" y="0"/>
                        <a:pt x="0" y="3"/>
                      </a:cubicBezTo>
                      <a:cubicBezTo>
                        <a:pt x="0" y="4"/>
                        <a:pt x="4" y="6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ïşḻïďê-Freeform: Shape 8"/>
                <p:cNvSpPr>
                  <a:spLocks/>
                </p:cNvSpPr>
                <p:nvPr/>
              </p:nvSpPr>
              <p:spPr bwMode="auto">
                <a:xfrm>
                  <a:off x="4907741" y="4681055"/>
                  <a:ext cx="45803" cy="92696"/>
                </a:xfrm>
                <a:custGeom>
                  <a:avLst/>
                  <a:gdLst>
                    <a:gd name="T0" fmla="*/ 2 w 6"/>
                    <a:gd name="T1" fmla="*/ 9 h 12"/>
                    <a:gd name="T2" fmla="*/ 5 w 6"/>
                    <a:gd name="T3" fmla="*/ 11 h 12"/>
                    <a:gd name="T4" fmla="*/ 3 w 6"/>
                    <a:gd name="T5" fmla="*/ 6 h 12"/>
                    <a:gd name="T6" fmla="*/ 1 w 6"/>
                    <a:gd name="T7" fmla="*/ 1 h 12"/>
                    <a:gd name="T8" fmla="*/ 1 w 6"/>
                    <a:gd name="T9" fmla="*/ 0 h 12"/>
                    <a:gd name="T10" fmla="*/ 0 w 6"/>
                    <a:gd name="T11" fmla="*/ 4 h 12"/>
                    <a:gd name="T12" fmla="*/ 1 w 6"/>
                    <a:gd name="T13" fmla="*/ 7 h 12"/>
                    <a:gd name="T14" fmla="*/ 2 w 6"/>
                    <a:gd name="T15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2" y="9"/>
                      </a:moveTo>
                      <a:cubicBezTo>
                        <a:pt x="3" y="9"/>
                        <a:pt x="4" y="12"/>
                        <a:pt x="5" y="11"/>
                      </a:cubicBezTo>
                      <a:cubicBezTo>
                        <a:pt x="6" y="9"/>
                        <a:pt x="3" y="7"/>
                        <a:pt x="3" y="6"/>
                      </a:cubicBezTo>
                      <a:cubicBezTo>
                        <a:pt x="2" y="5"/>
                        <a:pt x="3" y="3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8"/>
                        <a:pt x="2" y="8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ïşḻïďê-Freeform: Shape 9"/>
                <p:cNvSpPr>
                  <a:spLocks/>
                </p:cNvSpPr>
                <p:nvPr/>
              </p:nvSpPr>
              <p:spPr bwMode="auto">
                <a:xfrm>
                  <a:off x="5294883" y="3990742"/>
                  <a:ext cx="46893" cy="31626"/>
                </a:xfrm>
                <a:custGeom>
                  <a:avLst/>
                  <a:gdLst>
                    <a:gd name="T0" fmla="*/ 1 w 6"/>
                    <a:gd name="T1" fmla="*/ 4 h 4"/>
                    <a:gd name="T2" fmla="*/ 3 w 6"/>
                    <a:gd name="T3" fmla="*/ 3 h 4"/>
                    <a:gd name="T4" fmla="*/ 6 w 6"/>
                    <a:gd name="T5" fmla="*/ 1 h 4"/>
                    <a:gd name="T6" fmla="*/ 5 w 6"/>
                    <a:gd name="T7" fmla="*/ 0 h 4"/>
                    <a:gd name="T8" fmla="*/ 0 w 6"/>
                    <a:gd name="T9" fmla="*/ 4 h 4"/>
                    <a:gd name="T10" fmla="*/ 1 w 6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1" y="4"/>
                      </a:moveTo>
                      <a:cubicBezTo>
                        <a:pt x="1" y="4"/>
                        <a:pt x="3" y="3"/>
                        <a:pt x="3" y="3"/>
                      </a:cubicBezTo>
                      <a:cubicBezTo>
                        <a:pt x="4" y="3"/>
                        <a:pt x="6" y="2"/>
                        <a:pt x="6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3" y="1"/>
                        <a:pt x="2" y="3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ïşḻïďê-Freeform: Shape 10"/>
                <p:cNvSpPr>
                  <a:spLocks/>
                </p:cNvSpPr>
                <p:nvPr/>
              </p:nvSpPr>
              <p:spPr bwMode="auto">
                <a:xfrm>
                  <a:off x="5357044" y="3920947"/>
                  <a:ext cx="262821" cy="154857"/>
                </a:xfrm>
                <a:custGeom>
                  <a:avLst/>
                  <a:gdLst>
                    <a:gd name="T0" fmla="*/ 0 w 34"/>
                    <a:gd name="T1" fmla="*/ 7 h 20"/>
                    <a:gd name="T2" fmla="*/ 2 w 34"/>
                    <a:gd name="T3" fmla="*/ 6 h 20"/>
                    <a:gd name="T4" fmla="*/ 3 w 34"/>
                    <a:gd name="T5" fmla="*/ 5 h 20"/>
                    <a:gd name="T6" fmla="*/ 4 w 34"/>
                    <a:gd name="T7" fmla="*/ 7 h 20"/>
                    <a:gd name="T8" fmla="*/ 6 w 34"/>
                    <a:gd name="T9" fmla="*/ 7 h 20"/>
                    <a:gd name="T10" fmla="*/ 5 w 34"/>
                    <a:gd name="T11" fmla="*/ 10 h 20"/>
                    <a:gd name="T12" fmla="*/ 4 w 34"/>
                    <a:gd name="T13" fmla="*/ 11 h 20"/>
                    <a:gd name="T14" fmla="*/ 7 w 34"/>
                    <a:gd name="T15" fmla="*/ 11 h 20"/>
                    <a:gd name="T16" fmla="*/ 9 w 34"/>
                    <a:gd name="T17" fmla="*/ 9 h 20"/>
                    <a:gd name="T18" fmla="*/ 11 w 34"/>
                    <a:gd name="T19" fmla="*/ 8 h 20"/>
                    <a:gd name="T20" fmla="*/ 11 w 34"/>
                    <a:gd name="T21" fmla="*/ 10 h 20"/>
                    <a:gd name="T22" fmla="*/ 8 w 34"/>
                    <a:gd name="T23" fmla="*/ 12 h 20"/>
                    <a:gd name="T24" fmla="*/ 5 w 34"/>
                    <a:gd name="T25" fmla="*/ 13 h 20"/>
                    <a:gd name="T26" fmla="*/ 2 w 34"/>
                    <a:gd name="T27" fmla="*/ 14 h 20"/>
                    <a:gd name="T28" fmla="*/ 2 w 34"/>
                    <a:gd name="T29" fmla="*/ 17 h 20"/>
                    <a:gd name="T30" fmla="*/ 4 w 34"/>
                    <a:gd name="T31" fmla="*/ 16 h 20"/>
                    <a:gd name="T32" fmla="*/ 10 w 34"/>
                    <a:gd name="T33" fmla="*/ 16 h 20"/>
                    <a:gd name="T34" fmla="*/ 13 w 34"/>
                    <a:gd name="T35" fmla="*/ 17 h 20"/>
                    <a:gd name="T36" fmla="*/ 15 w 34"/>
                    <a:gd name="T37" fmla="*/ 18 h 20"/>
                    <a:gd name="T38" fmla="*/ 17 w 34"/>
                    <a:gd name="T39" fmla="*/ 18 h 20"/>
                    <a:gd name="T40" fmla="*/ 19 w 34"/>
                    <a:gd name="T41" fmla="*/ 19 h 20"/>
                    <a:gd name="T42" fmla="*/ 22 w 34"/>
                    <a:gd name="T43" fmla="*/ 19 h 20"/>
                    <a:gd name="T44" fmla="*/ 24 w 34"/>
                    <a:gd name="T45" fmla="*/ 18 h 20"/>
                    <a:gd name="T46" fmla="*/ 26 w 34"/>
                    <a:gd name="T47" fmla="*/ 18 h 20"/>
                    <a:gd name="T48" fmla="*/ 26 w 34"/>
                    <a:gd name="T49" fmla="*/ 15 h 20"/>
                    <a:gd name="T50" fmla="*/ 22 w 34"/>
                    <a:gd name="T51" fmla="*/ 13 h 20"/>
                    <a:gd name="T52" fmla="*/ 22 w 34"/>
                    <a:gd name="T53" fmla="*/ 12 h 20"/>
                    <a:gd name="T54" fmla="*/ 26 w 34"/>
                    <a:gd name="T55" fmla="*/ 13 h 20"/>
                    <a:gd name="T56" fmla="*/ 29 w 34"/>
                    <a:gd name="T57" fmla="*/ 13 h 20"/>
                    <a:gd name="T58" fmla="*/ 32 w 34"/>
                    <a:gd name="T59" fmla="*/ 12 h 20"/>
                    <a:gd name="T60" fmla="*/ 34 w 34"/>
                    <a:gd name="T61" fmla="*/ 10 h 20"/>
                    <a:gd name="T62" fmla="*/ 28 w 34"/>
                    <a:gd name="T63" fmla="*/ 9 h 20"/>
                    <a:gd name="T64" fmla="*/ 25 w 34"/>
                    <a:gd name="T65" fmla="*/ 7 h 20"/>
                    <a:gd name="T66" fmla="*/ 22 w 34"/>
                    <a:gd name="T67" fmla="*/ 7 h 20"/>
                    <a:gd name="T68" fmla="*/ 22 w 34"/>
                    <a:gd name="T69" fmla="*/ 3 h 20"/>
                    <a:gd name="T70" fmla="*/ 14 w 34"/>
                    <a:gd name="T71" fmla="*/ 2 h 20"/>
                    <a:gd name="T72" fmla="*/ 8 w 34"/>
                    <a:gd name="T73" fmla="*/ 0 h 20"/>
                    <a:gd name="T74" fmla="*/ 0 w 34"/>
                    <a:gd name="T75" fmla="*/ 7 h 20"/>
                    <a:gd name="T76" fmla="*/ 0 w 34"/>
                    <a:gd name="T77" fmla="*/ 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4" h="20">
                      <a:moveTo>
                        <a:pt x="0" y="7"/>
                      </a:moveTo>
                      <a:cubicBezTo>
                        <a:pt x="0" y="7"/>
                        <a:pt x="2" y="7"/>
                        <a:pt x="2" y="6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5"/>
                        <a:pt x="2" y="7"/>
                        <a:pt x="4" y="7"/>
                      </a:cubicBezTo>
                      <a:cubicBezTo>
                        <a:pt x="5" y="6"/>
                        <a:pt x="5" y="6"/>
                        <a:pt x="6" y="7"/>
                      </a:cubicBezTo>
                      <a:cubicBezTo>
                        <a:pt x="7" y="7"/>
                        <a:pt x="5" y="9"/>
                        <a:pt x="5" y="10"/>
                      </a:cubicBezTo>
                      <a:cubicBezTo>
                        <a:pt x="4" y="10"/>
                        <a:pt x="3" y="11"/>
                        <a:pt x="4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7" y="11"/>
                        <a:pt x="8" y="9"/>
                        <a:pt x="9" y="9"/>
                      </a:cubicBezTo>
                      <a:cubicBezTo>
                        <a:pt x="9" y="8"/>
                        <a:pt x="10" y="8"/>
                        <a:pt x="11" y="8"/>
                      </a:cubicBezTo>
                      <a:cubicBezTo>
                        <a:pt x="11" y="9"/>
                        <a:pt x="14" y="9"/>
                        <a:pt x="11" y="10"/>
                      </a:cubicBezTo>
                      <a:cubicBezTo>
                        <a:pt x="9" y="11"/>
                        <a:pt x="8" y="11"/>
                        <a:pt x="8" y="12"/>
                      </a:cubicBezTo>
                      <a:cubicBezTo>
                        <a:pt x="7" y="13"/>
                        <a:pt x="7" y="14"/>
                        <a:pt x="5" y="13"/>
                      </a:cubicBezTo>
                      <a:cubicBezTo>
                        <a:pt x="3" y="13"/>
                        <a:pt x="2" y="13"/>
                        <a:pt x="2" y="14"/>
                      </a:cubicBezTo>
                      <a:cubicBezTo>
                        <a:pt x="1" y="15"/>
                        <a:pt x="1" y="17"/>
                        <a:pt x="2" y="17"/>
                      </a:cubicBezTo>
                      <a:cubicBezTo>
                        <a:pt x="3" y="17"/>
                        <a:pt x="3" y="17"/>
                        <a:pt x="4" y="16"/>
                      </a:cubicBezTo>
                      <a:cubicBezTo>
                        <a:pt x="5" y="16"/>
                        <a:pt x="9" y="16"/>
                        <a:pt x="10" y="16"/>
                      </a:cubicBezTo>
                      <a:cubicBezTo>
                        <a:pt x="11" y="16"/>
                        <a:pt x="12" y="17"/>
                        <a:pt x="13" y="17"/>
                      </a:cubicBezTo>
                      <a:cubicBezTo>
                        <a:pt x="13" y="17"/>
                        <a:pt x="14" y="18"/>
                        <a:pt x="15" y="18"/>
                      </a:cubicBezTo>
                      <a:cubicBezTo>
                        <a:pt x="16" y="19"/>
                        <a:pt x="16" y="17"/>
                        <a:pt x="17" y="18"/>
                      </a:cubicBezTo>
                      <a:cubicBezTo>
                        <a:pt x="19" y="19"/>
                        <a:pt x="18" y="19"/>
                        <a:pt x="19" y="19"/>
                      </a:cubicBezTo>
                      <a:cubicBezTo>
                        <a:pt x="20" y="19"/>
                        <a:pt x="22" y="19"/>
                        <a:pt x="22" y="19"/>
                      </a:cubicBezTo>
                      <a:cubicBezTo>
                        <a:pt x="22" y="19"/>
                        <a:pt x="22" y="17"/>
                        <a:pt x="24" y="18"/>
                      </a:cubicBezTo>
                      <a:cubicBezTo>
                        <a:pt x="25" y="18"/>
                        <a:pt x="26" y="20"/>
                        <a:pt x="26" y="18"/>
                      </a:cubicBezTo>
                      <a:cubicBezTo>
                        <a:pt x="26" y="17"/>
                        <a:pt x="27" y="16"/>
                        <a:pt x="26" y="15"/>
                      </a:cubicBezTo>
                      <a:cubicBezTo>
                        <a:pt x="24" y="14"/>
                        <a:pt x="22" y="14"/>
                        <a:pt x="22" y="13"/>
                      </a:cubicBezTo>
                      <a:cubicBezTo>
                        <a:pt x="22" y="13"/>
                        <a:pt x="22" y="12"/>
                        <a:pt x="22" y="12"/>
                      </a:cubicBezTo>
                      <a:cubicBezTo>
                        <a:pt x="23" y="11"/>
                        <a:pt x="25" y="12"/>
                        <a:pt x="26" y="13"/>
                      </a:cubicBezTo>
                      <a:cubicBezTo>
                        <a:pt x="27" y="13"/>
                        <a:pt x="28" y="14"/>
                        <a:pt x="29" y="13"/>
                      </a:cubicBezTo>
                      <a:cubicBezTo>
                        <a:pt x="30" y="13"/>
                        <a:pt x="31" y="12"/>
                        <a:pt x="32" y="12"/>
                      </a:cubicBezTo>
                      <a:cubicBezTo>
                        <a:pt x="32" y="11"/>
                        <a:pt x="34" y="10"/>
                        <a:pt x="34" y="10"/>
                      </a:cubicBezTo>
                      <a:cubicBezTo>
                        <a:pt x="34" y="10"/>
                        <a:pt x="29" y="9"/>
                        <a:pt x="28" y="9"/>
                      </a:cubicBezTo>
                      <a:cubicBezTo>
                        <a:pt x="28" y="8"/>
                        <a:pt x="26" y="7"/>
                        <a:pt x="25" y="7"/>
                      </a:cubicBezTo>
                      <a:cubicBezTo>
                        <a:pt x="25" y="7"/>
                        <a:pt x="23" y="8"/>
                        <a:pt x="22" y="7"/>
                      </a:cubicBezTo>
                      <a:cubicBezTo>
                        <a:pt x="22" y="5"/>
                        <a:pt x="22" y="3"/>
                        <a:pt x="22" y="3"/>
                      </a:cubicBezTo>
                      <a:cubicBezTo>
                        <a:pt x="21" y="3"/>
                        <a:pt x="15" y="3"/>
                        <a:pt x="14" y="2"/>
                      </a:cubicBezTo>
                      <a:cubicBezTo>
                        <a:pt x="13" y="2"/>
                        <a:pt x="10" y="1"/>
                        <a:pt x="8" y="0"/>
                      </a:cubicBezTo>
                      <a:cubicBezTo>
                        <a:pt x="5" y="2"/>
                        <a:pt x="3" y="4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ïşḻïďê-Freeform: Shape 11"/>
                <p:cNvSpPr>
                  <a:spLocks/>
                </p:cNvSpPr>
                <p:nvPr/>
              </p:nvSpPr>
              <p:spPr bwMode="auto">
                <a:xfrm>
                  <a:off x="4915375" y="4068170"/>
                  <a:ext cx="1085089" cy="1930259"/>
                </a:xfrm>
                <a:custGeom>
                  <a:avLst/>
                  <a:gdLst>
                    <a:gd name="T0" fmla="*/ 82 w 140"/>
                    <a:gd name="T1" fmla="*/ 249 h 249"/>
                    <a:gd name="T2" fmla="*/ 81 w 140"/>
                    <a:gd name="T3" fmla="*/ 242 h 249"/>
                    <a:gd name="T4" fmla="*/ 86 w 140"/>
                    <a:gd name="T5" fmla="*/ 233 h 249"/>
                    <a:gd name="T6" fmla="*/ 89 w 140"/>
                    <a:gd name="T7" fmla="*/ 227 h 249"/>
                    <a:gd name="T8" fmla="*/ 95 w 140"/>
                    <a:gd name="T9" fmla="*/ 217 h 249"/>
                    <a:gd name="T10" fmla="*/ 109 w 140"/>
                    <a:gd name="T11" fmla="*/ 211 h 249"/>
                    <a:gd name="T12" fmla="*/ 122 w 140"/>
                    <a:gd name="T13" fmla="*/ 197 h 249"/>
                    <a:gd name="T14" fmla="*/ 133 w 140"/>
                    <a:gd name="T15" fmla="*/ 175 h 249"/>
                    <a:gd name="T16" fmla="*/ 127 w 140"/>
                    <a:gd name="T17" fmla="*/ 151 h 249"/>
                    <a:gd name="T18" fmla="*/ 109 w 140"/>
                    <a:gd name="T19" fmla="*/ 150 h 249"/>
                    <a:gd name="T20" fmla="*/ 109 w 140"/>
                    <a:gd name="T21" fmla="*/ 141 h 249"/>
                    <a:gd name="T22" fmla="*/ 90 w 140"/>
                    <a:gd name="T23" fmla="*/ 124 h 249"/>
                    <a:gd name="T24" fmla="*/ 84 w 140"/>
                    <a:gd name="T25" fmla="*/ 119 h 249"/>
                    <a:gd name="T26" fmla="*/ 72 w 140"/>
                    <a:gd name="T27" fmla="*/ 118 h 249"/>
                    <a:gd name="T28" fmla="*/ 65 w 140"/>
                    <a:gd name="T29" fmla="*/ 113 h 249"/>
                    <a:gd name="T30" fmla="*/ 50 w 140"/>
                    <a:gd name="T31" fmla="*/ 119 h 249"/>
                    <a:gd name="T32" fmla="*/ 41 w 140"/>
                    <a:gd name="T33" fmla="*/ 104 h 249"/>
                    <a:gd name="T34" fmla="*/ 36 w 140"/>
                    <a:gd name="T35" fmla="*/ 92 h 249"/>
                    <a:gd name="T36" fmla="*/ 23 w 140"/>
                    <a:gd name="T37" fmla="*/ 98 h 249"/>
                    <a:gd name="T38" fmla="*/ 25 w 140"/>
                    <a:gd name="T39" fmla="*/ 74 h 249"/>
                    <a:gd name="T40" fmla="*/ 40 w 140"/>
                    <a:gd name="T41" fmla="*/ 71 h 249"/>
                    <a:gd name="T42" fmla="*/ 49 w 140"/>
                    <a:gd name="T43" fmla="*/ 78 h 249"/>
                    <a:gd name="T44" fmla="*/ 57 w 140"/>
                    <a:gd name="T45" fmla="*/ 53 h 249"/>
                    <a:gd name="T46" fmla="*/ 65 w 140"/>
                    <a:gd name="T47" fmla="*/ 46 h 249"/>
                    <a:gd name="T48" fmla="*/ 76 w 140"/>
                    <a:gd name="T49" fmla="*/ 37 h 249"/>
                    <a:gd name="T50" fmla="*/ 88 w 140"/>
                    <a:gd name="T51" fmla="*/ 32 h 249"/>
                    <a:gd name="T52" fmla="*/ 80 w 140"/>
                    <a:gd name="T53" fmla="*/ 30 h 249"/>
                    <a:gd name="T54" fmla="*/ 72 w 140"/>
                    <a:gd name="T55" fmla="*/ 26 h 249"/>
                    <a:gd name="T56" fmla="*/ 86 w 140"/>
                    <a:gd name="T57" fmla="*/ 25 h 249"/>
                    <a:gd name="T58" fmla="*/ 91 w 140"/>
                    <a:gd name="T59" fmla="*/ 28 h 249"/>
                    <a:gd name="T60" fmla="*/ 102 w 140"/>
                    <a:gd name="T61" fmla="*/ 30 h 249"/>
                    <a:gd name="T62" fmla="*/ 96 w 140"/>
                    <a:gd name="T63" fmla="*/ 23 h 249"/>
                    <a:gd name="T64" fmla="*/ 88 w 140"/>
                    <a:gd name="T65" fmla="*/ 12 h 249"/>
                    <a:gd name="T66" fmla="*/ 73 w 140"/>
                    <a:gd name="T67" fmla="*/ 6 h 249"/>
                    <a:gd name="T68" fmla="*/ 58 w 140"/>
                    <a:gd name="T69" fmla="*/ 4 h 249"/>
                    <a:gd name="T70" fmla="*/ 56 w 140"/>
                    <a:gd name="T71" fmla="*/ 15 h 249"/>
                    <a:gd name="T72" fmla="*/ 51 w 140"/>
                    <a:gd name="T73" fmla="*/ 21 h 249"/>
                    <a:gd name="T74" fmla="*/ 42 w 140"/>
                    <a:gd name="T75" fmla="*/ 15 h 249"/>
                    <a:gd name="T76" fmla="*/ 2 w 140"/>
                    <a:gd name="T77" fmla="*/ 80 h 249"/>
                    <a:gd name="T78" fmla="*/ 14 w 140"/>
                    <a:gd name="T79" fmla="*/ 101 h 249"/>
                    <a:gd name="T80" fmla="*/ 27 w 140"/>
                    <a:gd name="T81" fmla="*/ 107 h 249"/>
                    <a:gd name="T82" fmla="*/ 40 w 140"/>
                    <a:gd name="T83" fmla="*/ 120 h 249"/>
                    <a:gd name="T84" fmla="*/ 52 w 140"/>
                    <a:gd name="T85" fmla="*/ 123 h 249"/>
                    <a:gd name="T86" fmla="*/ 48 w 140"/>
                    <a:gd name="T87" fmla="*/ 144 h 249"/>
                    <a:gd name="T88" fmla="*/ 58 w 140"/>
                    <a:gd name="T89" fmla="*/ 174 h 249"/>
                    <a:gd name="T90" fmla="*/ 71 w 140"/>
                    <a:gd name="T91" fmla="*/ 198 h 249"/>
                    <a:gd name="T92" fmla="*/ 70 w 140"/>
                    <a:gd name="T93" fmla="*/ 217 h 249"/>
                    <a:gd name="T94" fmla="*/ 70 w 140"/>
                    <a:gd name="T95" fmla="*/ 231 h 249"/>
                    <a:gd name="T96" fmla="*/ 71 w 140"/>
                    <a:gd name="T97" fmla="*/ 241 h 249"/>
                    <a:gd name="T98" fmla="*/ 75 w 140"/>
                    <a:gd name="T99" fmla="*/ 247 h 249"/>
                    <a:gd name="T100" fmla="*/ 54 w 140"/>
                    <a:gd name="T101" fmla="*/ 42 h 249"/>
                    <a:gd name="T102" fmla="*/ 55 w 140"/>
                    <a:gd name="T103" fmla="*/ 38 h 249"/>
                    <a:gd name="T104" fmla="*/ 48 w 140"/>
                    <a:gd name="T105" fmla="*/ 42 h 249"/>
                    <a:gd name="T106" fmla="*/ 39 w 140"/>
                    <a:gd name="T107" fmla="*/ 46 h 249"/>
                    <a:gd name="T108" fmla="*/ 50 w 140"/>
                    <a:gd name="T109" fmla="*/ 34 h 249"/>
                    <a:gd name="T110" fmla="*/ 40 w 140"/>
                    <a:gd name="T111" fmla="*/ 32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40" h="249">
                      <a:moveTo>
                        <a:pt x="77" y="248"/>
                      </a:moveTo>
                      <a:cubicBezTo>
                        <a:pt x="78" y="248"/>
                        <a:pt x="79" y="248"/>
                        <a:pt x="78" y="246"/>
                      </a:cubicBezTo>
                      <a:cubicBezTo>
                        <a:pt x="78" y="245"/>
                        <a:pt x="81" y="246"/>
                        <a:pt x="80" y="247"/>
                      </a:cubicBezTo>
                      <a:cubicBezTo>
                        <a:pt x="78" y="248"/>
                        <a:pt x="78" y="248"/>
                        <a:pt x="78" y="248"/>
                      </a:cubicBezTo>
                      <a:cubicBezTo>
                        <a:pt x="79" y="248"/>
                        <a:pt x="81" y="249"/>
                        <a:pt x="82" y="249"/>
                      </a:cubicBezTo>
                      <a:cubicBezTo>
                        <a:pt x="83" y="249"/>
                        <a:pt x="86" y="249"/>
                        <a:pt x="86" y="249"/>
                      </a:cubicBezTo>
                      <a:cubicBezTo>
                        <a:pt x="86" y="249"/>
                        <a:pt x="89" y="248"/>
                        <a:pt x="90" y="248"/>
                      </a:cubicBezTo>
                      <a:cubicBezTo>
                        <a:pt x="90" y="248"/>
                        <a:pt x="87" y="248"/>
                        <a:pt x="86" y="248"/>
                      </a:cubicBezTo>
                      <a:cubicBezTo>
                        <a:pt x="84" y="247"/>
                        <a:pt x="82" y="246"/>
                        <a:pt x="81" y="245"/>
                      </a:cubicBezTo>
                      <a:cubicBezTo>
                        <a:pt x="81" y="244"/>
                        <a:pt x="80" y="243"/>
                        <a:pt x="81" y="242"/>
                      </a:cubicBezTo>
                      <a:cubicBezTo>
                        <a:pt x="82" y="242"/>
                        <a:pt x="84" y="240"/>
                        <a:pt x="85" y="240"/>
                      </a:cubicBezTo>
                      <a:cubicBezTo>
                        <a:pt x="85" y="240"/>
                        <a:pt x="86" y="238"/>
                        <a:pt x="85" y="238"/>
                      </a:cubicBezTo>
                      <a:cubicBezTo>
                        <a:pt x="85" y="237"/>
                        <a:pt x="83" y="237"/>
                        <a:pt x="82" y="237"/>
                      </a:cubicBezTo>
                      <a:cubicBezTo>
                        <a:pt x="82" y="237"/>
                        <a:pt x="82" y="236"/>
                        <a:pt x="83" y="235"/>
                      </a:cubicBezTo>
                      <a:cubicBezTo>
                        <a:pt x="85" y="234"/>
                        <a:pt x="85" y="233"/>
                        <a:pt x="86" y="233"/>
                      </a:cubicBezTo>
                      <a:cubicBezTo>
                        <a:pt x="86" y="232"/>
                        <a:pt x="87" y="232"/>
                        <a:pt x="88" y="231"/>
                      </a:cubicBezTo>
                      <a:cubicBezTo>
                        <a:pt x="88" y="230"/>
                        <a:pt x="87" y="230"/>
                        <a:pt x="86" y="230"/>
                      </a:cubicBezTo>
                      <a:cubicBezTo>
                        <a:pt x="85" y="230"/>
                        <a:pt x="85" y="229"/>
                        <a:pt x="84" y="228"/>
                      </a:cubicBezTo>
                      <a:cubicBezTo>
                        <a:pt x="84" y="227"/>
                        <a:pt x="87" y="228"/>
                        <a:pt x="89" y="229"/>
                      </a:cubicBezTo>
                      <a:cubicBezTo>
                        <a:pt x="90" y="229"/>
                        <a:pt x="89" y="228"/>
                        <a:pt x="89" y="227"/>
                      </a:cubicBezTo>
                      <a:cubicBezTo>
                        <a:pt x="89" y="226"/>
                        <a:pt x="89" y="225"/>
                        <a:pt x="90" y="225"/>
                      </a:cubicBezTo>
                      <a:cubicBezTo>
                        <a:pt x="91" y="226"/>
                        <a:pt x="96" y="225"/>
                        <a:pt x="96" y="225"/>
                      </a:cubicBezTo>
                      <a:cubicBezTo>
                        <a:pt x="97" y="225"/>
                        <a:pt x="98" y="223"/>
                        <a:pt x="99" y="222"/>
                      </a:cubicBezTo>
                      <a:cubicBezTo>
                        <a:pt x="99" y="221"/>
                        <a:pt x="100" y="221"/>
                        <a:pt x="99" y="220"/>
                      </a:cubicBezTo>
                      <a:cubicBezTo>
                        <a:pt x="98" y="220"/>
                        <a:pt x="95" y="218"/>
                        <a:pt x="95" y="217"/>
                      </a:cubicBezTo>
                      <a:cubicBezTo>
                        <a:pt x="95" y="217"/>
                        <a:pt x="96" y="214"/>
                        <a:pt x="96" y="213"/>
                      </a:cubicBezTo>
                      <a:cubicBezTo>
                        <a:pt x="96" y="213"/>
                        <a:pt x="96" y="218"/>
                        <a:pt x="99" y="219"/>
                      </a:cubicBezTo>
                      <a:cubicBezTo>
                        <a:pt x="101" y="219"/>
                        <a:pt x="102" y="220"/>
                        <a:pt x="104" y="218"/>
                      </a:cubicBezTo>
                      <a:cubicBezTo>
                        <a:pt x="106" y="216"/>
                        <a:pt x="107" y="215"/>
                        <a:pt x="108" y="214"/>
                      </a:cubicBezTo>
                      <a:cubicBezTo>
                        <a:pt x="108" y="212"/>
                        <a:pt x="108" y="211"/>
                        <a:pt x="109" y="211"/>
                      </a:cubicBezTo>
                      <a:cubicBezTo>
                        <a:pt x="110" y="210"/>
                        <a:pt x="110" y="211"/>
                        <a:pt x="111" y="208"/>
                      </a:cubicBezTo>
                      <a:cubicBezTo>
                        <a:pt x="112" y="206"/>
                        <a:pt x="113" y="208"/>
                        <a:pt x="114" y="206"/>
                      </a:cubicBezTo>
                      <a:cubicBezTo>
                        <a:pt x="115" y="204"/>
                        <a:pt x="112" y="202"/>
                        <a:pt x="114" y="201"/>
                      </a:cubicBezTo>
                      <a:cubicBezTo>
                        <a:pt x="116" y="199"/>
                        <a:pt x="119" y="198"/>
                        <a:pt x="119" y="198"/>
                      </a:cubicBezTo>
                      <a:cubicBezTo>
                        <a:pt x="119" y="198"/>
                        <a:pt x="120" y="197"/>
                        <a:pt x="122" y="197"/>
                      </a:cubicBezTo>
                      <a:cubicBezTo>
                        <a:pt x="124" y="196"/>
                        <a:pt x="126" y="197"/>
                        <a:pt x="127" y="196"/>
                      </a:cubicBezTo>
                      <a:cubicBezTo>
                        <a:pt x="127" y="194"/>
                        <a:pt x="128" y="192"/>
                        <a:pt x="129" y="191"/>
                      </a:cubicBezTo>
                      <a:cubicBezTo>
                        <a:pt x="130" y="190"/>
                        <a:pt x="131" y="188"/>
                        <a:pt x="131" y="187"/>
                      </a:cubicBezTo>
                      <a:cubicBezTo>
                        <a:pt x="130" y="186"/>
                        <a:pt x="132" y="182"/>
                        <a:pt x="132" y="181"/>
                      </a:cubicBezTo>
                      <a:cubicBezTo>
                        <a:pt x="132" y="180"/>
                        <a:pt x="130" y="177"/>
                        <a:pt x="133" y="175"/>
                      </a:cubicBezTo>
                      <a:cubicBezTo>
                        <a:pt x="135" y="172"/>
                        <a:pt x="138" y="169"/>
                        <a:pt x="138" y="168"/>
                      </a:cubicBezTo>
                      <a:cubicBezTo>
                        <a:pt x="138" y="167"/>
                        <a:pt x="140" y="163"/>
                        <a:pt x="140" y="161"/>
                      </a:cubicBezTo>
                      <a:cubicBezTo>
                        <a:pt x="140" y="159"/>
                        <a:pt x="138" y="156"/>
                        <a:pt x="137" y="156"/>
                      </a:cubicBezTo>
                      <a:cubicBezTo>
                        <a:pt x="136" y="155"/>
                        <a:pt x="133" y="155"/>
                        <a:pt x="132" y="153"/>
                      </a:cubicBezTo>
                      <a:cubicBezTo>
                        <a:pt x="131" y="152"/>
                        <a:pt x="128" y="150"/>
                        <a:pt x="127" y="151"/>
                      </a:cubicBezTo>
                      <a:cubicBezTo>
                        <a:pt x="126" y="151"/>
                        <a:pt x="124" y="151"/>
                        <a:pt x="122" y="150"/>
                      </a:cubicBezTo>
                      <a:cubicBezTo>
                        <a:pt x="121" y="149"/>
                        <a:pt x="119" y="148"/>
                        <a:pt x="118" y="147"/>
                      </a:cubicBezTo>
                      <a:cubicBezTo>
                        <a:pt x="117" y="146"/>
                        <a:pt x="115" y="146"/>
                        <a:pt x="114" y="146"/>
                      </a:cubicBezTo>
                      <a:cubicBezTo>
                        <a:pt x="113" y="146"/>
                        <a:pt x="113" y="145"/>
                        <a:pt x="111" y="147"/>
                      </a:cubicBezTo>
                      <a:cubicBezTo>
                        <a:pt x="110" y="150"/>
                        <a:pt x="111" y="151"/>
                        <a:pt x="109" y="150"/>
                      </a:cubicBezTo>
                      <a:cubicBezTo>
                        <a:pt x="106" y="150"/>
                        <a:pt x="109" y="150"/>
                        <a:pt x="110" y="147"/>
                      </a:cubicBezTo>
                      <a:cubicBezTo>
                        <a:pt x="112" y="145"/>
                        <a:pt x="110" y="143"/>
                        <a:pt x="108" y="144"/>
                      </a:cubicBezTo>
                      <a:cubicBezTo>
                        <a:pt x="107" y="144"/>
                        <a:pt x="108" y="146"/>
                        <a:pt x="105" y="146"/>
                      </a:cubicBezTo>
                      <a:cubicBezTo>
                        <a:pt x="102" y="147"/>
                        <a:pt x="102" y="145"/>
                        <a:pt x="104" y="144"/>
                      </a:cubicBezTo>
                      <a:cubicBezTo>
                        <a:pt x="106" y="144"/>
                        <a:pt x="109" y="142"/>
                        <a:pt x="109" y="141"/>
                      </a:cubicBezTo>
                      <a:cubicBezTo>
                        <a:pt x="109" y="141"/>
                        <a:pt x="109" y="138"/>
                        <a:pt x="107" y="138"/>
                      </a:cubicBezTo>
                      <a:cubicBezTo>
                        <a:pt x="106" y="138"/>
                        <a:pt x="106" y="136"/>
                        <a:pt x="104" y="134"/>
                      </a:cubicBezTo>
                      <a:cubicBezTo>
                        <a:pt x="102" y="131"/>
                        <a:pt x="99" y="128"/>
                        <a:pt x="97" y="128"/>
                      </a:cubicBezTo>
                      <a:cubicBezTo>
                        <a:pt x="95" y="129"/>
                        <a:pt x="94" y="131"/>
                        <a:pt x="92" y="128"/>
                      </a:cubicBezTo>
                      <a:cubicBezTo>
                        <a:pt x="91" y="126"/>
                        <a:pt x="90" y="126"/>
                        <a:pt x="90" y="124"/>
                      </a:cubicBezTo>
                      <a:cubicBezTo>
                        <a:pt x="89" y="123"/>
                        <a:pt x="87" y="124"/>
                        <a:pt x="87" y="124"/>
                      </a:cubicBezTo>
                      <a:cubicBezTo>
                        <a:pt x="86" y="123"/>
                        <a:pt x="86" y="123"/>
                        <a:pt x="86" y="123"/>
                      </a:cubicBezTo>
                      <a:cubicBezTo>
                        <a:pt x="86" y="123"/>
                        <a:pt x="84" y="124"/>
                        <a:pt x="85" y="122"/>
                      </a:cubicBezTo>
                      <a:cubicBezTo>
                        <a:pt x="86" y="120"/>
                        <a:pt x="87" y="116"/>
                        <a:pt x="86" y="117"/>
                      </a:cubicBezTo>
                      <a:cubicBezTo>
                        <a:pt x="86" y="117"/>
                        <a:pt x="85" y="120"/>
                        <a:pt x="84" y="119"/>
                      </a:cubicBezTo>
                      <a:cubicBezTo>
                        <a:pt x="83" y="119"/>
                        <a:pt x="84" y="119"/>
                        <a:pt x="82" y="118"/>
                      </a:cubicBezTo>
                      <a:cubicBezTo>
                        <a:pt x="80" y="116"/>
                        <a:pt x="78" y="117"/>
                        <a:pt x="78" y="118"/>
                      </a:cubicBezTo>
                      <a:cubicBezTo>
                        <a:pt x="78" y="119"/>
                        <a:pt x="77" y="120"/>
                        <a:pt x="77" y="120"/>
                      </a:cubicBezTo>
                      <a:cubicBezTo>
                        <a:pt x="77" y="120"/>
                        <a:pt x="77" y="120"/>
                        <a:pt x="76" y="118"/>
                      </a:cubicBezTo>
                      <a:cubicBezTo>
                        <a:pt x="76" y="117"/>
                        <a:pt x="73" y="117"/>
                        <a:pt x="72" y="118"/>
                      </a:cubicBezTo>
                      <a:cubicBezTo>
                        <a:pt x="71" y="119"/>
                        <a:pt x="70" y="115"/>
                        <a:pt x="69" y="115"/>
                      </a:cubicBezTo>
                      <a:cubicBezTo>
                        <a:pt x="69" y="115"/>
                        <a:pt x="67" y="116"/>
                        <a:pt x="66" y="118"/>
                      </a:cubicBezTo>
                      <a:cubicBezTo>
                        <a:pt x="65" y="120"/>
                        <a:pt x="66" y="122"/>
                        <a:pt x="65" y="122"/>
                      </a:cubicBezTo>
                      <a:cubicBezTo>
                        <a:pt x="64" y="122"/>
                        <a:pt x="64" y="118"/>
                        <a:pt x="64" y="117"/>
                      </a:cubicBezTo>
                      <a:cubicBezTo>
                        <a:pt x="65" y="116"/>
                        <a:pt x="66" y="114"/>
                        <a:pt x="65" y="113"/>
                      </a:cubicBezTo>
                      <a:cubicBezTo>
                        <a:pt x="64" y="113"/>
                        <a:pt x="62" y="116"/>
                        <a:pt x="61" y="116"/>
                      </a:cubicBezTo>
                      <a:cubicBezTo>
                        <a:pt x="60" y="116"/>
                        <a:pt x="59" y="117"/>
                        <a:pt x="58" y="119"/>
                      </a:cubicBezTo>
                      <a:cubicBezTo>
                        <a:pt x="57" y="120"/>
                        <a:pt x="56" y="121"/>
                        <a:pt x="55" y="122"/>
                      </a:cubicBezTo>
                      <a:cubicBezTo>
                        <a:pt x="55" y="123"/>
                        <a:pt x="53" y="122"/>
                        <a:pt x="53" y="121"/>
                      </a:cubicBezTo>
                      <a:cubicBezTo>
                        <a:pt x="54" y="121"/>
                        <a:pt x="51" y="119"/>
                        <a:pt x="50" y="119"/>
                      </a:cubicBezTo>
                      <a:cubicBezTo>
                        <a:pt x="50" y="120"/>
                        <a:pt x="49" y="121"/>
                        <a:pt x="47" y="121"/>
                      </a:cubicBezTo>
                      <a:cubicBezTo>
                        <a:pt x="46" y="122"/>
                        <a:pt x="45" y="120"/>
                        <a:pt x="44" y="120"/>
                      </a:cubicBezTo>
                      <a:cubicBezTo>
                        <a:pt x="44" y="119"/>
                        <a:pt x="43" y="119"/>
                        <a:pt x="43" y="116"/>
                      </a:cubicBezTo>
                      <a:cubicBezTo>
                        <a:pt x="43" y="113"/>
                        <a:pt x="43" y="111"/>
                        <a:pt x="44" y="109"/>
                      </a:cubicBezTo>
                      <a:cubicBezTo>
                        <a:pt x="44" y="107"/>
                        <a:pt x="42" y="104"/>
                        <a:pt x="41" y="104"/>
                      </a:cubicBezTo>
                      <a:cubicBezTo>
                        <a:pt x="40" y="105"/>
                        <a:pt x="39" y="106"/>
                        <a:pt x="38" y="106"/>
                      </a:cubicBezTo>
                      <a:cubicBezTo>
                        <a:pt x="37" y="106"/>
                        <a:pt x="37" y="105"/>
                        <a:pt x="35" y="105"/>
                      </a:cubicBezTo>
                      <a:cubicBezTo>
                        <a:pt x="34" y="105"/>
                        <a:pt x="35" y="105"/>
                        <a:pt x="35" y="103"/>
                      </a:cubicBezTo>
                      <a:cubicBezTo>
                        <a:pt x="36" y="101"/>
                        <a:pt x="35" y="99"/>
                        <a:pt x="36" y="97"/>
                      </a:cubicBezTo>
                      <a:cubicBezTo>
                        <a:pt x="38" y="96"/>
                        <a:pt x="37" y="92"/>
                        <a:pt x="36" y="92"/>
                      </a:cubicBezTo>
                      <a:cubicBezTo>
                        <a:pt x="35" y="92"/>
                        <a:pt x="34" y="92"/>
                        <a:pt x="32" y="92"/>
                      </a:cubicBezTo>
                      <a:cubicBezTo>
                        <a:pt x="31" y="92"/>
                        <a:pt x="30" y="94"/>
                        <a:pt x="31" y="95"/>
                      </a:cubicBezTo>
                      <a:cubicBezTo>
                        <a:pt x="31" y="97"/>
                        <a:pt x="30" y="98"/>
                        <a:pt x="29" y="98"/>
                      </a:cubicBezTo>
                      <a:cubicBezTo>
                        <a:pt x="29" y="98"/>
                        <a:pt x="28" y="97"/>
                        <a:pt x="27" y="99"/>
                      </a:cubicBezTo>
                      <a:cubicBezTo>
                        <a:pt x="25" y="100"/>
                        <a:pt x="25" y="100"/>
                        <a:pt x="23" y="98"/>
                      </a:cubicBezTo>
                      <a:cubicBezTo>
                        <a:pt x="22" y="96"/>
                        <a:pt x="20" y="94"/>
                        <a:pt x="20" y="92"/>
                      </a:cubicBezTo>
                      <a:cubicBezTo>
                        <a:pt x="20" y="89"/>
                        <a:pt x="20" y="86"/>
                        <a:pt x="20" y="85"/>
                      </a:cubicBezTo>
                      <a:cubicBezTo>
                        <a:pt x="21" y="83"/>
                        <a:pt x="21" y="81"/>
                        <a:pt x="20" y="80"/>
                      </a:cubicBezTo>
                      <a:cubicBezTo>
                        <a:pt x="19" y="80"/>
                        <a:pt x="21" y="78"/>
                        <a:pt x="22" y="77"/>
                      </a:cubicBezTo>
                      <a:cubicBezTo>
                        <a:pt x="23" y="77"/>
                        <a:pt x="25" y="75"/>
                        <a:pt x="25" y="74"/>
                      </a:cubicBezTo>
                      <a:cubicBezTo>
                        <a:pt x="25" y="74"/>
                        <a:pt x="26" y="74"/>
                        <a:pt x="28" y="74"/>
                      </a:cubicBezTo>
                      <a:cubicBezTo>
                        <a:pt x="30" y="74"/>
                        <a:pt x="30" y="74"/>
                        <a:pt x="31" y="75"/>
                      </a:cubicBezTo>
                      <a:cubicBezTo>
                        <a:pt x="33" y="76"/>
                        <a:pt x="33" y="74"/>
                        <a:pt x="33" y="74"/>
                      </a:cubicBezTo>
                      <a:cubicBezTo>
                        <a:pt x="33" y="73"/>
                        <a:pt x="34" y="72"/>
                        <a:pt x="36" y="73"/>
                      </a:cubicBezTo>
                      <a:cubicBezTo>
                        <a:pt x="37" y="73"/>
                        <a:pt x="40" y="71"/>
                        <a:pt x="40" y="71"/>
                      </a:cubicBezTo>
                      <a:cubicBezTo>
                        <a:pt x="40" y="72"/>
                        <a:pt x="41" y="74"/>
                        <a:pt x="42" y="74"/>
                      </a:cubicBezTo>
                      <a:cubicBezTo>
                        <a:pt x="43" y="73"/>
                        <a:pt x="43" y="71"/>
                        <a:pt x="44" y="74"/>
                      </a:cubicBezTo>
                      <a:cubicBezTo>
                        <a:pt x="44" y="76"/>
                        <a:pt x="45" y="80"/>
                        <a:pt x="46" y="80"/>
                      </a:cubicBezTo>
                      <a:cubicBezTo>
                        <a:pt x="47" y="81"/>
                        <a:pt x="46" y="83"/>
                        <a:pt x="48" y="83"/>
                      </a:cubicBezTo>
                      <a:cubicBezTo>
                        <a:pt x="49" y="83"/>
                        <a:pt x="50" y="79"/>
                        <a:pt x="49" y="78"/>
                      </a:cubicBezTo>
                      <a:cubicBezTo>
                        <a:pt x="49" y="77"/>
                        <a:pt x="48" y="73"/>
                        <a:pt x="47" y="72"/>
                      </a:cubicBezTo>
                      <a:cubicBezTo>
                        <a:pt x="47" y="71"/>
                        <a:pt x="48" y="68"/>
                        <a:pt x="50" y="67"/>
                      </a:cubicBezTo>
                      <a:cubicBezTo>
                        <a:pt x="51" y="66"/>
                        <a:pt x="54" y="62"/>
                        <a:pt x="55" y="61"/>
                      </a:cubicBezTo>
                      <a:cubicBezTo>
                        <a:pt x="56" y="60"/>
                        <a:pt x="60" y="59"/>
                        <a:pt x="59" y="58"/>
                      </a:cubicBezTo>
                      <a:cubicBezTo>
                        <a:pt x="58" y="56"/>
                        <a:pt x="57" y="55"/>
                        <a:pt x="57" y="53"/>
                      </a:cubicBezTo>
                      <a:cubicBezTo>
                        <a:pt x="57" y="52"/>
                        <a:pt x="58" y="53"/>
                        <a:pt x="58" y="53"/>
                      </a:cubicBezTo>
                      <a:cubicBezTo>
                        <a:pt x="59" y="54"/>
                        <a:pt x="61" y="52"/>
                        <a:pt x="60" y="51"/>
                      </a:cubicBezTo>
                      <a:cubicBezTo>
                        <a:pt x="60" y="50"/>
                        <a:pt x="60" y="49"/>
                        <a:pt x="61" y="49"/>
                      </a:cubicBezTo>
                      <a:cubicBezTo>
                        <a:pt x="62" y="49"/>
                        <a:pt x="63" y="48"/>
                        <a:pt x="62" y="47"/>
                      </a:cubicBezTo>
                      <a:cubicBezTo>
                        <a:pt x="62" y="46"/>
                        <a:pt x="64" y="45"/>
                        <a:pt x="65" y="46"/>
                      </a:cubicBezTo>
                      <a:cubicBezTo>
                        <a:pt x="66" y="46"/>
                        <a:pt x="69" y="46"/>
                        <a:pt x="70" y="45"/>
                      </a:cubicBezTo>
                      <a:cubicBezTo>
                        <a:pt x="70" y="45"/>
                        <a:pt x="68" y="43"/>
                        <a:pt x="68" y="42"/>
                      </a:cubicBezTo>
                      <a:cubicBezTo>
                        <a:pt x="68" y="40"/>
                        <a:pt x="70" y="39"/>
                        <a:pt x="72" y="38"/>
                      </a:cubicBezTo>
                      <a:cubicBezTo>
                        <a:pt x="73" y="38"/>
                        <a:pt x="74" y="38"/>
                        <a:pt x="74" y="38"/>
                      </a:cubicBezTo>
                      <a:cubicBezTo>
                        <a:pt x="75" y="37"/>
                        <a:pt x="76" y="35"/>
                        <a:pt x="76" y="37"/>
                      </a:cubicBezTo>
                      <a:cubicBezTo>
                        <a:pt x="76" y="38"/>
                        <a:pt x="76" y="40"/>
                        <a:pt x="77" y="40"/>
                      </a:cubicBezTo>
                      <a:cubicBezTo>
                        <a:pt x="79" y="40"/>
                        <a:pt x="80" y="38"/>
                        <a:pt x="81" y="38"/>
                      </a:cubicBezTo>
                      <a:cubicBezTo>
                        <a:pt x="81" y="38"/>
                        <a:pt x="85" y="37"/>
                        <a:pt x="85" y="37"/>
                      </a:cubicBezTo>
                      <a:cubicBezTo>
                        <a:pt x="86" y="37"/>
                        <a:pt x="90" y="36"/>
                        <a:pt x="90" y="35"/>
                      </a:cubicBezTo>
                      <a:cubicBezTo>
                        <a:pt x="89" y="34"/>
                        <a:pt x="89" y="32"/>
                        <a:pt x="88" y="32"/>
                      </a:cubicBezTo>
                      <a:cubicBezTo>
                        <a:pt x="88" y="31"/>
                        <a:pt x="87" y="32"/>
                        <a:pt x="86" y="33"/>
                      </a:cubicBezTo>
                      <a:cubicBezTo>
                        <a:pt x="86" y="34"/>
                        <a:pt x="85" y="34"/>
                        <a:pt x="84" y="33"/>
                      </a:cubicBezTo>
                      <a:cubicBezTo>
                        <a:pt x="84" y="32"/>
                        <a:pt x="85" y="30"/>
                        <a:pt x="83" y="31"/>
                      </a:cubicBezTo>
                      <a:cubicBezTo>
                        <a:pt x="82" y="32"/>
                        <a:pt x="82" y="32"/>
                        <a:pt x="81" y="32"/>
                      </a:cubicBezTo>
                      <a:cubicBezTo>
                        <a:pt x="81" y="32"/>
                        <a:pt x="80" y="30"/>
                        <a:pt x="80" y="30"/>
                      </a:cubicBezTo>
                      <a:cubicBezTo>
                        <a:pt x="80" y="30"/>
                        <a:pt x="82" y="29"/>
                        <a:pt x="81" y="28"/>
                      </a:cubicBezTo>
                      <a:cubicBezTo>
                        <a:pt x="80" y="26"/>
                        <a:pt x="78" y="27"/>
                        <a:pt x="77" y="28"/>
                      </a:cubicBezTo>
                      <a:cubicBezTo>
                        <a:pt x="75" y="29"/>
                        <a:pt x="75" y="29"/>
                        <a:pt x="73" y="29"/>
                      </a:cubicBezTo>
                      <a:cubicBezTo>
                        <a:pt x="71" y="30"/>
                        <a:pt x="70" y="30"/>
                        <a:pt x="70" y="30"/>
                      </a:cubicBezTo>
                      <a:cubicBezTo>
                        <a:pt x="70" y="30"/>
                        <a:pt x="71" y="28"/>
                        <a:pt x="72" y="26"/>
                      </a:cubicBezTo>
                      <a:cubicBezTo>
                        <a:pt x="73" y="25"/>
                        <a:pt x="77" y="25"/>
                        <a:pt x="78" y="24"/>
                      </a:cubicBezTo>
                      <a:cubicBezTo>
                        <a:pt x="79" y="23"/>
                        <a:pt x="81" y="25"/>
                        <a:pt x="81" y="25"/>
                      </a:cubicBezTo>
                      <a:cubicBezTo>
                        <a:pt x="81" y="25"/>
                        <a:pt x="83" y="23"/>
                        <a:pt x="83" y="24"/>
                      </a:cubicBezTo>
                      <a:cubicBezTo>
                        <a:pt x="83" y="25"/>
                        <a:pt x="82" y="27"/>
                        <a:pt x="83" y="27"/>
                      </a:cubicBezTo>
                      <a:cubicBezTo>
                        <a:pt x="84" y="27"/>
                        <a:pt x="87" y="26"/>
                        <a:pt x="86" y="25"/>
                      </a:cubicBezTo>
                      <a:cubicBezTo>
                        <a:pt x="85" y="25"/>
                        <a:pt x="87" y="24"/>
                        <a:pt x="88" y="23"/>
                      </a:cubicBezTo>
                      <a:cubicBezTo>
                        <a:pt x="89" y="22"/>
                        <a:pt x="91" y="23"/>
                        <a:pt x="92" y="23"/>
                      </a:cubicBezTo>
                      <a:cubicBezTo>
                        <a:pt x="92" y="23"/>
                        <a:pt x="93" y="21"/>
                        <a:pt x="94" y="21"/>
                      </a:cubicBezTo>
                      <a:cubicBezTo>
                        <a:pt x="95" y="21"/>
                        <a:pt x="96" y="22"/>
                        <a:pt x="94" y="24"/>
                      </a:cubicBezTo>
                      <a:cubicBezTo>
                        <a:pt x="92" y="25"/>
                        <a:pt x="92" y="28"/>
                        <a:pt x="91" y="28"/>
                      </a:cubicBezTo>
                      <a:cubicBezTo>
                        <a:pt x="90" y="29"/>
                        <a:pt x="91" y="30"/>
                        <a:pt x="92" y="30"/>
                      </a:cubicBezTo>
                      <a:cubicBezTo>
                        <a:pt x="93" y="30"/>
                        <a:pt x="95" y="30"/>
                        <a:pt x="96" y="30"/>
                      </a:cubicBezTo>
                      <a:cubicBezTo>
                        <a:pt x="97" y="29"/>
                        <a:pt x="98" y="30"/>
                        <a:pt x="98" y="30"/>
                      </a:cubicBezTo>
                      <a:cubicBezTo>
                        <a:pt x="98" y="31"/>
                        <a:pt x="99" y="30"/>
                        <a:pt x="99" y="30"/>
                      </a:cubicBezTo>
                      <a:cubicBezTo>
                        <a:pt x="99" y="30"/>
                        <a:pt x="102" y="29"/>
                        <a:pt x="102" y="30"/>
                      </a:cubicBezTo>
                      <a:cubicBezTo>
                        <a:pt x="103" y="31"/>
                        <a:pt x="103" y="29"/>
                        <a:pt x="103" y="29"/>
                      </a:cubicBezTo>
                      <a:cubicBezTo>
                        <a:pt x="102" y="28"/>
                        <a:pt x="102" y="27"/>
                        <a:pt x="101" y="26"/>
                      </a:cubicBezTo>
                      <a:cubicBezTo>
                        <a:pt x="101" y="24"/>
                        <a:pt x="100" y="24"/>
                        <a:pt x="99" y="25"/>
                      </a:cubicBezTo>
                      <a:cubicBezTo>
                        <a:pt x="98" y="25"/>
                        <a:pt x="97" y="24"/>
                        <a:pt x="96" y="24"/>
                      </a:cubicBezTo>
                      <a:cubicBezTo>
                        <a:pt x="96" y="23"/>
                        <a:pt x="95" y="24"/>
                        <a:pt x="96" y="23"/>
                      </a:cubicBezTo>
                      <a:cubicBezTo>
                        <a:pt x="96" y="22"/>
                        <a:pt x="97" y="21"/>
                        <a:pt x="97" y="20"/>
                      </a:cubicBezTo>
                      <a:cubicBezTo>
                        <a:pt x="98" y="19"/>
                        <a:pt x="100" y="17"/>
                        <a:pt x="98" y="17"/>
                      </a:cubicBezTo>
                      <a:cubicBezTo>
                        <a:pt x="96" y="16"/>
                        <a:pt x="95" y="16"/>
                        <a:pt x="95" y="15"/>
                      </a:cubicBezTo>
                      <a:cubicBezTo>
                        <a:pt x="95" y="14"/>
                        <a:pt x="92" y="12"/>
                        <a:pt x="92" y="12"/>
                      </a:cubicBezTo>
                      <a:cubicBezTo>
                        <a:pt x="91" y="12"/>
                        <a:pt x="88" y="13"/>
                        <a:pt x="88" y="12"/>
                      </a:cubicBezTo>
                      <a:cubicBezTo>
                        <a:pt x="88" y="11"/>
                        <a:pt x="87" y="8"/>
                        <a:pt x="86" y="8"/>
                      </a:cubicBezTo>
                      <a:cubicBezTo>
                        <a:pt x="86" y="7"/>
                        <a:pt x="83" y="3"/>
                        <a:pt x="82" y="3"/>
                      </a:cubicBezTo>
                      <a:cubicBezTo>
                        <a:pt x="82" y="3"/>
                        <a:pt x="81" y="3"/>
                        <a:pt x="80" y="5"/>
                      </a:cubicBezTo>
                      <a:cubicBezTo>
                        <a:pt x="78" y="7"/>
                        <a:pt x="77" y="7"/>
                        <a:pt x="76" y="7"/>
                      </a:cubicBezTo>
                      <a:cubicBezTo>
                        <a:pt x="75" y="7"/>
                        <a:pt x="73" y="7"/>
                        <a:pt x="73" y="6"/>
                      </a:cubicBezTo>
                      <a:cubicBezTo>
                        <a:pt x="72" y="5"/>
                        <a:pt x="75" y="4"/>
                        <a:pt x="74" y="3"/>
                      </a:cubicBezTo>
                      <a:cubicBezTo>
                        <a:pt x="74" y="2"/>
                        <a:pt x="72" y="2"/>
                        <a:pt x="70" y="2"/>
                      </a:cubicBezTo>
                      <a:cubicBezTo>
                        <a:pt x="69" y="2"/>
                        <a:pt x="68" y="0"/>
                        <a:pt x="65" y="0"/>
                      </a:cubicBezTo>
                      <a:cubicBezTo>
                        <a:pt x="63" y="0"/>
                        <a:pt x="60" y="1"/>
                        <a:pt x="60" y="1"/>
                      </a:cubicBezTo>
                      <a:cubicBezTo>
                        <a:pt x="59" y="1"/>
                        <a:pt x="59" y="2"/>
                        <a:pt x="58" y="4"/>
                      </a:cubicBezTo>
                      <a:cubicBezTo>
                        <a:pt x="58" y="6"/>
                        <a:pt x="59" y="6"/>
                        <a:pt x="58" y="7"/>
                      </a:cubicBezTo>
                      <a:cubicBezTo>
                        <a:pt x="56" y="7"/>
                        <a:pt x="56" y="7"/>
                        <a:pt x="57" y="8"/>
                      </a:cubicBezTo>
                      <a:cubicBezTo>
                        <a:pt x="58" y="9"/>
                        <a:pt x="60" y="11"/>
                        <a:pt x="60" y="11"/>
                      </a:cubicBezTo>
                      <a:cubicBezTo>
                        <a:pt x="60" y="11"/>
                        <a:pt x="59" y="13"/>
                        <a:pt x="58" y="14"/>
                      </a:cubicBezTo>
                      <a:cubicBezTo>
                        <a:pt x="57" y="15"/>
                        <a:pt x="56" y="16"/>
                        <a:pt x="56" y="15"/>
                      </a:cubicBezTo>
                      <a:cubicBezTo>
                        <a:pt x="55" y="14"/>
                        <a:pt x="53" y="14"/>
                        <a:pt x="54" y="15"/>
                      </a:cubicBezTo>
                      <a:cubicBezTo>
                        <a:pt x="54" y="16"/>
                        <a:pt x="55" y="16"/>
                        <a:pt x="55" y="17"/>
                      </a:cubicBezTo>
                      <a:cubicBezTo>
                        <a:pt x="55" y="19"/>
                        <a:pt x="56" y="21"/>
                        <a:pt x="55" y="22"/>
                      </a:cubicBezTo>
                      <a:cubicBezTo>
                        <a:pt x="54" y="23"/>
                        <a:pt x="53" y="22"/>
                        <a:pt x="52" y="23"/>
                      </a:cubicBezTo>
                      <a:cubicBezTo>
                        <a:pt x="51" y="23"/>
                        <a:pt x="51" y="21"/>
                        <a:pt x="51" y="21"/>
                      </a:cubicBezTo>
                      <a:cubicBezTo>
                        <a:pt x="52" y="21"/>
                        <a:pt x="51" y="18"/>
                        <a:pt x="51" y="18"/>
                      </a:cubicBezTo>
                      <a:cubicBezTo>
                        <a:pt x="51" y="18"/>
                        <a:pt x="49" y="21"/>
                        <a:pt x="50" y="19"/>
                      </a:cubicBezTo>
                      <a:cubicBezTo>
                        <a:pt x="50" y="18"/>
                        <a:pt x="49" y="18"/>
                        <a:pt x="49" y="17"/>
                      </a:cubicBezTo>
                      <a:cubicBezTo>
                        <a:pt x="49" y="15"/>
                        <a:pt x="48" y="14"/>
                        <a:pt x="47" y="14"/>
                      </a:cubicBezTo>
                      <a:cubicBezTo>
                        <a:pt x="46" y="15"/>
                        <a:pt x="44" y="15"/>
                        <a:pt x="42" y="15"/>
                      </a:cubicBezTo>
                      <a:cubicBezTo>
                        <a:pt x="39" y="14"/>
                        <a:pt x="39" y="14"/>
                        <a:pt x="37" y="13"/>
                      </a:cubicBezTo>
                      <a:cubicBezTo>
                        <a:pt x="35" y="12"/>
                        <a:pt x="34" y="13"/>
                        <a:pt x="33" y="13"/>
                      </a:cubicBezTo>
                      <a:cubicBezTo>
                        <a:pt x="32" y="14"/>
                        <a:pt x="32" y="12"/>
                        <a:pt x="32" y="12"/>
                      </a:cubicBezTo>
                      <a:cubicBezTo>
                        <a:pt x="17" y="30"/>
                        <a:pt x="6" y="53"/>
                        <a:pt x="0" y="77"/>
                      </a:cubicBezTo>
                      <a:cubicBezTo>
                        <a:pt x="1" y="78"/>
                        <a:pt x="2" y="80"/>
                        <a:pt x="2" y="80"/>
                      </a:cubicBezTo>
                      <a:cubicBezTo>
                        <a:pt x="3" y="82"/>
                        <a:pt x="5" y="87"/>
                        <a:pt x="6" y="87"/>
                      </a:cubicBezTo>
                      <a:cubicBezTo>
                        <a:pt x="6" y="87"/>
                        <a:pt x="8" y="90"/>
                        <a:pt x="8" y="90"/>
                      </a:cubicBezTo>
                      <a:cubicBezTo>
                        <a:pt x="8" y="90"/>
                        <a:pt x="9" y="92"/>
                        <a:pt x="8" y="93"/>
                      </a:cubicBezTo>
                      <a:cubicBezTo>
                        <a:pt x="8" y="94"/>
                        <a:pt x="9" y="96"/>
                        <a:pt x="10" y="97"/>
                      </a:cubicBezTo>
                      <a:cubicBezTo>
                        <a:pt x="10" y="98"/>
                        <a:pt x="14" y="98"/>
                        <a:pt x="14" y="101"/>
                      </a:cubicBezTo>
                      <a:cubicBezTo>
                        <a:pt x="14" y="101"/>
                        <a:pt x="15" y="105"/>
                        <a:pt x="16" y="105"/>
                      </a:cubicBezTo>
                      <a:cubicBezTo>
                        <a:pt x="18" y="105"/>
                        <a:pt x="20" y="104"/>
                        <a:pt x="20" y="105"/>
                      </a:cubicBezTo>
                      <a:cubicBezTo>
                        <a:pt x="20" y="105"/>
                        <a:pt x="22" y="108"/>
                        <a:pt x="22" y="106"/>
                      </a:cubicBezTo>
                      <a:cubicBezTo>
                        <a:pt x="23" y="105"/>
                        <a:pt x="23" y="104"/>
                        <a:pt x="24" y="104"/>
                      </a:cubicBezTo>
                      <a:cubicBezTo>
                        <a:pt x="26" y="104"/>
                        <a:pt x="26" y="106"/>
                        <a:pt x="27" y="107"/>
                      </a:cubicBezTo>
                      <a:cubicBezTo>
                        <a:pt x="28" y="108"/>
                        <a:pt x="30" y="110"/>
                        <a:pt x="31" y="110"/>
                      </a:cubicBezTo>
                      <a:cubicBezTo>
                        <a:pt x="31" y="110"/>
                        <a:pt x="33" y="112"/>
                        <a:pt x="33" y="111"/>
                      </a:cubicBezTo>
                      <a:cubicBezTo>
                        <a:pt x="34" y="111"/>
                        <a:pt x="35" y="112"/>
                        <a:pt x="36" y="112"/>
                      </a:cubicBezTo>
                      <a:cubicBezTo>
                        <a:pt x="36" y="112"/>
                        <a:pt x="38" y="114"/>
                        <a:pt x="38" y="116"/>
                      </a:cubicBezTo>
                      <a:cubicBezTo>
                        <a:pt x="37" y="119"/>
                        <a:pt x="40" y="119"/>
                        <a:pt x="40" y="120"/>
                      </a:cubicBezTo>
                      <a:cubicBezTo>
                        <a:pt x="41" y="120"/>
                        <a:pt x="43" y="122"/>
                        <a:pt x="43" y="123"/>
                      </a:cubicBezTo>
                      <a:cubicBezTo>
                        <a:pt x="44" y="124"/>
                        <a:pt x="46" y="124"/>
                        <a:pt x="46" y="125"/>
                      </a:cubicBezTo>
                      <a:cubicBezTo>
                        <a:pt x="47" y="125"/>
                        <a:pt x="47" y="126"/>
                        <a:pt x="48" y="125"/>
                      </a:cubicBezTo>
                      <a:cubicBezTo>
                        <a:pt x="50" y="125"/>
                        <a:pt x="49" y="123"/>
                        <a:pt x="49" y="123"/>
                      </a:cubicBezTo>
                      <a:cubicBezTo>
                        <a:pt x="49" y="123"/>
                        <a:pt x="51" y="122"/>
                        <a:pt x="52" y="123"/>
                      </a:cubicBezTo>
                      <a:cubicBezTo>
                        <a:pt x="52" y="124"/>
                        <a:pt x="53" y="127"/>
                        <a:pt x="53" y="127"/>
                      </a:cubicBezTo>
                      <a:cubicBezTo>
                        <a:pt x="54" y="127"/>
                        <a:pt x="55" y="130"/>
                        <a:pt x="54" y="133"/>
                      </a:cubicBezTo>
                      <a:cubicBezTo>
                        <a:pt x="54" y="135"/>
                        <a:pt x="54" y="137"/>
                        <a:pt x="53" y="137"/>
                      </a:cubicBezTo>
                      <a:cubicBezTo>
                        <a:pt x="53" y="137"/>
                        <a:pt x="51" y="139"/>
                        <a:pt x="50" y="139"/>
                      </a:cubicBezTo>
                      <a:cubicBezTo>
                        <a:pt x="49" y="140"/>
                        <a:pt x="48" y="143"/>
                        <a:pt x="48" y="144"/>
                      </a:cubicBezTo>
                      <a:cubicBezTo>
                        <a:pt x="48" y="145"/>
                        <a:pt x="49" y="148"/>
                        <a:pt x="49" y="150"/>
                      </a:cubicBezTo>
                      <a:cubicBezTo>
                        <a:pt x="49" y="151"/>
                        <a:pt x="48" y="152"/>
                        <a:pt x="48" y="154"/>
                      </a:cubicBezTo>
                      <a:cubicBezTo>
                        <a:pt x="49" y="157"/>
                        <a:pt x="52" y="157"/>
                        <a:pt x="52" y="159"/>
                      </a:cubicBezTo>
                      <a:cubicBezTo>
                        <a:pt x="52" y="161"/>
                        <a:pt x="55" y="166"/>
                        <a:pt x="55" y="167"/>
                      </a:cubicBezTo>
                      <a:cubicBezTo>
                        <a:pt x="56" y="169"/>
                        <a:pt x="58" y="172"/>
                        <a:pt x="58" y="174"/>
                      </a:cubicBezTo>
                      <a:cubicBezTo>
                        <a:pt x="58" y="177"/>
                        <a:pt x="63" y="179"/>
                        <a:pt x="64" y="179"/>
                      </a:cubicBezTo>
                      <a:cubicBezTo>
                        <a:pt x="64" y="179"/>
                        <a:pt x="66" y="181"/>
                        <a:pt x="67" y="181"/>
                      </a:cubicBezTo>
                      <a:cubicBezTo>
                        <a:pt x="68" y="182"/>
                        <a:pt x="69" y="183"/>
                        <a:pt x="70" y="185"/>
                      </a:cubicBezTo>
                      <a:cubicBezTo>
                        <a:pt x="71" y="186"/>
                        <a:pt x="71" y="188"/>
                        <a:pt x="71" y="189"/>
                      </a:cubicBezTo>
                      <a:cubicBezTo>
                        <a:pt x="71" y="189"/>
                        <a:pt x="71" y="195"/>
                        <a:pt x="71" y="198"/>
                      </a:cubicBezTo>
                      <a:cubicBezTo>
                        <a:pt x="71" y="201"/>
                        <a:pt x="73" y="204"/>
                        <a:pt x="72" y="205"/>
                      </a:cubicBezTo>
                      <a:cubicBezTo>
                        <a:pt x="71" y="205"/>
                        <a:pt x="69" y="206"/>
                        <a:pt x="70" y="207"/>
                      </a:cubicBezTo>
                      <a:cubicBezTo>
                        <a:pt x="71" y="208"/>
                        <a:pt x="70" y="208"/>
                        <a:pt x="70" y="209"/>
                      </a:cubicBezTo>
                      <a:cubicBezTo>
                        <a:pt x="70" y="209"/>
                        <a:pt x="71" y="212"/>
                        <a:pt x="71" y="213"/>
                      </a:cubicBezTo>
                      <a:cubicBezTo>
                        <a:pt x="70" y="214"/>
                        <a:pt x="70" y="216"/>
                        <a:pt x="70" y="217"/>
                      </a:cubicBezTo>
                      <a:cubicBezTo>
                        <a:pt x="69" y="217"/>
                        <a:pt x="68" y="218"/>
                        <a:pt x="69" y="220"/>
                      </a:cubicBezTo>
                      <a:cubicBezTo>
                        <a:pt x="69" y="221"/>
                        <a:pt x="68" y="221"/>
                        <a:pt x="68" y="222"/>
                      </a:cubicBezTo>
                      <a:cubicBezTo>
                        <a:pt x="68" y="223"/>
                        <a:pt x="70" y="223"/>
                        <a:pt x="70" y="224"/>
                      </a:cubicBezTo>
                      <a:cubicBezTo>
                        <a:pt x="69" y="226"/>
                        <a:pt x="69" y="226"/>
                        <a:pt x="69" y="227"/>
                      </a:cubicBezTo>
                      <a:cubicBezTo>
                        <a:pt x="69" y="229"/>
                        <a:pt x="70" y="230"/>
                        <a:pt x="70" y="231"/>
                      </a:cubicBezTo>
                      <a:cubicBezTo>
                        <a:pt x="70" y="231"/>
                        <a:pt x="70" y="232"/>
                        <a:pt x="69" y="233"/>
                      </a:cubicBezTo>
                      <a:cubicBezTo>
                        <a:pt x="68" y="234"/>
                        <a:pt x="68" y="235"/>
                        <a:pt x="68" y="236"/>
                      </a:cubicBezTo>
                      <a:cubicBezTo>
                        <a:pt x="68" y="236"/>
                        <a:pt x="69" y="237"/>
                        <a:pt x="69" y="238"/>
                      </a:cubicBezTo>
                      <a:cubicBezTo>
                        <a:pt x="69" y="238"/>
                        <a:pt x="68" y="239"/>
                        <a:pt x="69" y="240"/>
                      </a:cubicBezTo>
                      <a:cubicBezTo>
                        <a:pt x="69" y="241"/>
                        <a:pt x="70" y="241"/>
                        <a:pt x="71" y="241"/>
                      </a:cubicBezTo>
                      <a:cubicBezTo>
                        <a:pt x="71" y="242"/>
                        <a:pt x="69" y="242"/>
                        <a:pt x="70" y="243"/>
                      </a:cubicBezTo>
                      <a:cubicBezTo>
                        <a:pt x="71" y="244"/>
                        <a:pt x="72" y="243"/>
                        <a:pt x="72" y="245"/>
                      </a:cubicBezTo>
                      <a:cubicBezTo>
                        <a:pt x="72" y="245"/>
                        <a:pt x="73" y="246"/>
                        <a:pt x="73" y="246"/>
                      </a:cubicBezTo>
                      <a:cubicBezTo>
                        <a:pt x="73" y="246"/>
                        <a:pt x="74" y="246"/>
                        <a:pt x="74" y="246"/>
                      </a:cubicBezTo>
                      <a:cubicBezTo>
                        <a:pt x="74" y="247"/>
                        <a:pt x="75" y="247"/>
                        <a:pt x="75" y="247"/>
                      </a:cubicBezTo>
                      <a:cubicBezTo>
                        <a:pt x="75" y="247"/>
                        <a:pt x="77" y="248"/>
                        <a:pt x="77" y="248"/>
                      </a:cubicBezTo>
                      <a:close/>
                      <a:moveTo>
                        <a:pt x="55" y="38"/>
                      </a:moveTo>
                      <a:cubicBezTo>
                        <a:pt x="55" y="38"/>
                        <a:pt x="58" y="37"/>
                        <a:pt x="59" y="38"/>
                      </a:cubicBezTo>
                      <a:cubicBezTo>
                        <a:pt x="60" y="39"/>
                        <a:pt x="58" y="39"/>
                        <a:pt x="57" y="40"/>
                      </a:cubicBezTo>
                      <a:cubicBezTo>
                        <a:pt x="55" y="41"/>
                        <a:pt x="55" y="41"/>
                        <a:pt x="54" y="42"/>
                      </a:cubicBezTo>
                      <a:cubicBezTo>
                        <a:pt x="53" y="43"/>
                        <a:pt x="51" y="43"/>
                        <a:pt x="50" y="44"/>
                      </a:cubicBezTo>
                      <a:cubicBezTo>
                        <a:pt x="49" y="45"/>
                        <a:pt x="48" y="46"/>
                        <a:pt x="47" y="45"/>
                      </a:cubicBezTo>
                      <a:cubicBezTo>
                        <a:pt x="47" y="44"/>
                        <a:pt x="48" y="45"/>
                        <a:pt x="48" y="44"/>
                      </a:cubicBezTo>
                      <a:cubicBezTo>
                        <a:pt x="48" y="44"/>
                        <a:pt x="51" y="42"/>
                        <a:pt x="51" y="42"/>
                      </a:cubicBezTo>
                      <a:cubicBezTo>
                        <a:pt x="51" y="42"/>
                        <a:pt x="54" y="37"/>
                        <a:pt x="55" y="38"/>
                      </a:cubicBezTo>
                      <a:close/>
                      <a:moveTo>
                        <a:pt x="50" y="34"/>
                      </a:moveTo>
                      <a:cubicBezTo>
                        <a:pt x="51" y="34"/>
                        <a:pt x="53" y="37"/>
                        <a:pt x="52" y="37"/>
                      </a:cubicBezTo>
                      <a:cubicBezTo>
                        <a:pt x="51" y="38"/>
                        <a:pt x="50" y="37"/>
                        <a:pt x="50" y="35"/>
                      </a:cubicBezTo>
                      <a:cubicBezTo>
                        <a:pt x="50" y="34"/>
                        <a:pt x="49" y="38"/>
                        <a:pt x="49" y="39"/>
                      </a:cubicBezTo>
                      <a:cubicBezTo>
                        <a:pt x="50" y="40"/>
                        <a:pt x="48" y="42"/>
                        <a:pt x="48" y="42"/>
                      </a:cubicBezTo>
                      <a:cubicBezTo>
                        <a:pt x="47" y="42"/>
                        <a:pt x="47" y="40"/>
                        <a:pt x="47" y="38"/>
                      </a:cubicBezTo>
                      <a:cubicBezTo>
                        <a:pt x="47" y="37"/>
                        <a:pt x="46" y="35"/>
                        <a:pt x="45" y="35"/>
                      </a:cubicBezTo>
                      <a:cubicBezTo>
                        <a:pt x="43" y="36"/>
                        <a:pt x="42" y="38"/>
                        <a:pt x="41" y="38"/>
                      </a:cubicBezTo>
                      <a:cubicBezTo>
                        <a:pt x="41" y="39"/>
                        <a:pt x="41" y="42"/>
                        <a:pt x="41" y="43"/>
                      </a:cubicBezTo>
                      <a:cubicBezTo>
                        <a:pt x="41" y="43"/>
                        <a:pt x="41" y="46"/>
                        <a:pt x="39" y="46"/>
                      </a:cubicBezTo>
                      <a:cubicBezTo>
                        <a:pt x="38" y="46"/>
                        <a:pt x="38" y="43"/>
                        <a:pt x="39" y="42"/>
                      </a:cubicBezTo>
                      <a:cubicBezTo>
                        <a:pt x="39" y="40"/>
                        <a:pt x="38" y="38"/>
                        <a:pt x="39" y="36"/>
                      </a:cubicBezTo>
                      <a:cubicBezTo>
                        <a:pt x="40" y="35"/>
                        <a:pt x="42" y="34"/>
                        <a:pt x="43" y="34"/>
                      </a:cubicBezTo>
                      <a:cubicBezTo>
                        <a:pt x="44" y="33"/>
                        <a:pt x="46" y="34"/>
                        <a:pt x="47" y="34"/>
                      </a:cubicBezTo>
                      <a:cubicBezTo>
                        <a:pt x="47" y="34"/>
                        <a:pt x="49" y="34"/>
                        <a:pt x="50" y="34"/>
                      </a:cubicBezTo>
                      <a:close/>
                      <a:moveTo>
                        <a:pt x="36" y="30"/>
                      </a:moveTo>
                      <a:cubicBezTo>
                        <a:pt x="38" y="29"/>
                        <a:pt x="40" y="26"/>
                        <a:pt x="41" y="27"/>
                      </a:cubicBezTo>
                      <a:cubicBezTo>
                        <a:pt x="44" y="29"/>
                        <a:pt x="44" y="29"/>
                        <a:pt x="44" y="29"/>
                      </a:cubicBezTo>
                      <a:cubicBezTo>
                        <a:pt x="45" y="30"/>
                        <a:pt x="44" y="32"/>
                        <a:pt x="43" y="32"/>
                      </a:cubicBezTo>
                      <a:cubicBezTo>
                        <a:pt x="43" y="32"/>
                        <a:pt x="41" y="32"/>
                        <a:pt x="40" y="32"/>
                      </a:cubicBezTo>
                      <a:cubicBezTo>
                        <a:pt x="39" y="32"/>
                        <a:pt x="39" y="31"/>
                        <a:pt x="38" y="31"/>
                      </a:cubicBezTo>
                      <a:cubicBezTo>
                        <a:pt x="38" y="31"/>
                        <a:pt x="36" y="32"/>
                        <a:pt x="36" y="33"/>
                      </a:cubicBezTo>
                      <a:cubicBezTo>
                        <a:pt x="35" y="33"/>
                        <a:pt x="33" y="33"/>
                        <a:pt x="33" y="32"/>
                      </a:cubicBezTo>
                      <a:cubicBezTo>
                        <a:pt x="33" y="31"/>
                        <a:pt x="34" y="31"/>
                        <a:pt x="36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ïşḻïďê-Freeform: Shape 12"/>
                <p:cNvSpPr>
                  <a:spLocks/>
                </p:cNvSpPr>
                <p:nvPr/>
              </p:nvSpPr>
              <p:spPr bwMode="auto">
                <a:xfrm>
                  <a:off x="5247990" y="4030001"/>
                  <a:ext cx="101420" cy="38169"/>
                </a:xfrm>
                <a:custGeom>
                  <a:avLst/>
                  <a:gdLst>
                    <a:gd name="T0" fmla="*/ 2 w 13"/>
                    <a:gd name="T1" fmla="*/ 4 h 5"/>
                    <a:gd name="T2" fmla="*/ 2 w 13"/>
                    <a:gd name="T3" fmla="*/ 5 h 5"/>
                    <a:gd name="T4" fmla="*/ 5 w 13"/>
                    <a:gd name="T5" fmla="*/ 4 h 5"/>
                    <a:gd name="T6" fmla="*/ 8 w 13"/>
                    <a:gd name="T7" fmla="*/ 3 h 5"/>
                    <a:gd name="T8" fmla="*/ 10 w 13"/>
                    <a:gd name="T9" fmla="*/ 5 h 5"/>
                    <a:gd name="T10" fmla="*/ 11 w 13"/>
                    <a:gd name="T11" fmla="*/ 3 h 5"/>
                    <a:gd name="T12" fmla="*/ 7 w 13"/>
                    <a:gd name="T13" fmla="*/ 1 h 5"/>
                    <a:gd name="T14" fmla="*/ 5 w 13"/>
                    <a:gd name="T15" fmla="*/ 0 h 5"/>
                    <a:gd name="T16" fmla="*/ 4 w 13"/>
                    <a:gd name="T17" fmla="*/ 1 h 5"/>
                    <a:gd name="T18" fmla="*/ 2 w 13"/>
                    <a:gd name="T19" fmla="*/ 3 h 5"/>
                    <a:gd name="T20" fmla="*/ 2 w 13"/>
                    <a:gd name="T2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5">
                      <a:moveTo>
                        <a:pt x="2" y="4"/>
                      </a:moveTo>
                      <a:cubicBezTo>
                        <a:pt x="0" y="5"/>
                        <a:pt x="1" y="5"/>
                        <a:pt x="2" y="5"/>
                      </a:cubicBezTo>
                      <a:cubicBezTo>
                        <a:pt x="3" y="5"/>
                        <a:pt x="5" y="4"/>
                        <a:pt x="5" y="4"/>
                      </a:cubicBezTo>
                      <a:cubicBezTo>
                        <a:pt x="5" y="4"/>
                        <a:pt x="8" y="2"/>
                        <a:pt x="8" y="3"/>
                      </a:cubicBezTo>
                      <a:cubicBezTo>
                        <a:pt x="9" y="4"/>
                        <a:pt x="8" y="5"/>
                        <a:pt x="10" y="5"/>
                      </a:cubicBezTo>
                      <a:cubicBezTo>
                        <a:pt x="11" y="5"/>
                        <a:pt x="13" y="4"/>
                        <a:pt x="11" y="3"/>
                      </a:cubicBezTo>
                      <a:cubicBezTo>
                        <a:pt x="9" y="2"/>
                        <a:pt x="8" y="2"/>
                        <a:pt x="7" y="1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3" y="2"/>
                        <a:pt x="2" y="3"/>
                      </a:cubicBezTo>
                      <a:cubicBezTo>
                        <a:pt x="2" y="3"/>
                        <a:pt x="2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ïşḻïďê-Freeform: Shape 13"/>
                <p:cNvSpPr>
                  <a:spLocks/>
                </p:cNvSpPr>
                <p:nvPr/>
              </p:nvSpPr>
              <p:spPr bwMode="auto">
                <a:xfrm>
                  <a:off x="5287250" y="4068170"/>
                  <a:ext cx="22901" cy="16358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2"/>
                        <a:pt x="2" y="2"/>
                        <a:pt x="3" y="2"/>
                      </a:cubicBezTo>
                      <a:cubicBezTo>
                        <a:pt x="3" y="1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ïşḻïďê-Freeform: Shape 14"/>
                <p:cNvSpPr>
                  <a:spLocks/>
                </p:cNvSpPr>
                <p:nvPr/>
              </p:nvSpPr>
              <p:spPr bwMode="auto">
                <a:xfrm>
                  <a:off x="5317785" y="4075804"/>
                  <a:ext cx="31626" cy="23992"/>
                </a:xfrm>
                <a:custGeom>
                  <a:avLst/>
                  <a:gdLst>
                    <a:gd name="T0" fmla="*/ 2 w 4"/>
                    <a:gd name="T1" fmla="*/ 1 h 3"/>
                    <a:gd name="T2" fmla="*/ 3 w 4"/>
                    <a:gd name="T3" fmla="*/ 2 h 3"/>
                    <a:gd name="T4" fmla="*/ 2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cubicBezTo>
                        <a:pt x="0" y="1"/>
                        <a:pt x="2" y="3"/>
                        <a:pt x="3" y="2"/>
                      </a:cubicBezTo>
                      <a:cubicBezTo>
                        <a:pt x="4" y="1"/>
                        <a:pt x="4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ïşḻïďê-Freeform: Shape 15"/>
                <p:cNvSpPr>
                  <a:spLocks/>
                </p:cNvSpPr>
                <p:nvPr/>
              </p:nvSpPr>
              <p:spPr bwMode="auto">
                <a:xfrm>
                  <a:off x="6147687" y="3990742"/>
                  <a:ext cx="147223" cy="54527"/>
                </a:xfrm>
                <a:custGeom>
                  <a:avLst/>
                  <a:gdLst>
                    <a:gd name="T0" fmla="*/ 7 w 19"/>
                    <a:gd name="T1" fmla="*/ 5 h 7"/>
                    <a:gd name="T2" fmla="*/ 10 w 19"/>
                    <a:gd name="T3" fmla="*/ 7 h 7"/>
                    <a:gd name="T4" fmla="*/ 14 w 19"/>
                    <a:gd name="T5" fmla="*/ 5 h 7"/>
                    <a:gd name="T6" fmla="*/ 17 w 19"/>
                    <a:gd name="T7" fmla="*/ 4 h 7"/>
                    <a:gd name="T8" fmla="*/ 18 w 19"/>
                    <a:gd name="T9" fmla="*/ 2 h 7"/>
                    <a:gd name="T10" fmla="*/ 14 w 19"/>
                    <a:gd name="T11" fmla="*/ 0 h 7"/>
                    <a:gd name="T12" fmla="*/ 10 w 19"/>
                    <a:gd name="T13" fmla="*/ 1 h 7"/>
                    <a:gd name="T14" fmla="*/ 6 w 19"/>
                    <a:gd name="T15" fmla="*/ 1 h 7"/>
                    <a:gd name="T16" fmla="*/ 1 w 19"/>
                    <a:gd name="T17" fmla="*/ 0 h 7"/>
                    <a:gd name="T18" fmla="*/ 1 w 19"/>
                    <a:gd name="T19" fmla="*/ 2 h 7"/>
                    <a:gd name="T20" fmla="*/ 3 w 19"/>
                    <a:gd name="T21" fmla="*/ 5 h 7"/>
                    <a:gd name="T22" fmla="*/ 7 w 19"/>
                    <a:gd name="T23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7">
                      <a:moveTo>
                        <a:pt x="7" y="5"/>
                      </a:moveTo>
                      <a:cubicBezTo>
                        <a:pt x="7" y="6"/>
                        <a:pt x="8" y="7"/>
                        <a:pt x="10" y="7"/>
                      </a:cubicBezTo>
                      <a:cubicBezTo>
                        <a:pt x="12" y="6"/>
                        <a:pt x="13" y="6"/>
                        <a:pt x="14" y="5"/>
                      </a:cubicBezTo>
                      <a:cubicBezTo>
                        <a:pt x="14" y="4"/>
                        <a:pt x="17" y="4"/>
                        <a:pt x="17" y="4"/>
                      </a:cubicBezTo>
                      <a:cubicBezTo>
                        <a:pt x="17" y="4"/>
                        <a:pt x="19" y="3"/>
                        <a:pt x="18" y="2"/>
                      </a:cubicBezTo>
                      <a:cubicBezTo>
                        <a:pt x="17" y="1"/>
                        <a:pt x="15" y="1"/>
                        <a:pt x="14" y="0"/>
                      </a:cubicBezTo>
                      <a:cubicBezTo>
                        <a:pt x="13" y="0"/>
                        <a:pt x="13" y="1"/>
                        <a:pt x="10" y="1"/>
                      </a:cubicBezTo>
                      <a:cubicBezTo>
                        <a:pt x="8" y="1"/>
                        <a:pt x="7" y="2"/>
                        <a:pt x="6" y="1"/>
                      </a:cubicBezTo>
                      <a:cubicBezTo>
                        <a:pt x="5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1" y="2"/>
                      </a:cubicBezTo>
                      <a:cubicBezTo>
                        <a:pt x="2" y="4"/>
                        <a:pt x="2" y="5"/>
                        <a:pt x="3" y="5"/>
                      </a:cubicBezTo>
                      <a:cubicBezTo>
                        <a:pt x="4" y="5"/>
                        <a:pt x="6" y="5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ïşḻïďê-Freeform: Shape 16"/>
                <p:cNvSpPr>
                  <a:spLocks/>
                </p:cNvSpPr>
                <p:nvPr/>
              </p:nvSpPr>
              <p:spPr bwMode="auto">
                <a:xfrm>
                  <a:off x="5511901" y="3720288"/>
                  <a:ext cx="728482" cy="371875"/>
                </a:xfrm>
                <a:custGeom>
                  <a:avLst/>
                  <a:gdLst>
                    <a:gd name="T0" fmla="*/ 3 w 94"/>
                    <a:gd name="T1" fmla="*/ 20 h 48"/>
                    <a:gd name="T2" fmla="*/ 5 w 94"/>
                    <a:gd name="T3" fmla="*/ 20 h 48"/>
                    <a:gd name="T4" fmla="*/ 16 w 94"/>
                    <a:gd name="T5" fmla="*/ 20 h 48"/>
                    <a:gd name="T6" fmla="*/ 22 w 94"/>
                    <a:gd name="T7" fmla="*/ 28 h 48"/>
                    <a:gd name="T8" fmla="*/ 27 w 94"/>
                    <a:gd name="T9" fmla="*/ 27 h 48"/>
                    <a:gd name="T10" fmla="*/ 28 w 94"/>
                    <a:gd name="T11" fmla="*/ 31 h 48"/>
                    <a:gd name="T12" fmla="*/ 27 w 94"/>
                    <a:gd name="T13" fmla="*/ 34 h 48"/>
                    <a:gd name="T14" fmla="*/ 25 w 94"/>
                    <a:gd name="T15" fmla="*/ 34 h 48"/>
                    <a:gd name="T16" fmla="*/ 25 w 94"/>
                    <a:gd name="T17" fmla="*/ 38 h 48"/>
                    <a:gd name="T18" fmla="*/ 27 w 94"/>
                    <a:gd name="T19" fmla="*/ 40 h 48"/>
                    <a:gd name="T20" fmla="*/ 34 w 94"/>
                    <a:gd name="T21" fmla="*/ 46 h 48"/>
                    <a:gd name="T22" fmla="*/ 39 w 94"/>
                    <a:gd name="T23" fmla="*/ 48 h 48"/>
                    <a:gd name="T24" fmla="*/ 43 w 94"/>
                    <a:gd name="T25" fmla="*/ 43 h 48"/>
                    <a:gd name="T26" fmla="*/ 46 w 94"/>
                    <a:gd name="T27" fmla="*/ 40 h 48"/>
                    <a:gd name="T28" fmla="*/ 52 w 94"/>
                    <a:gd name="T29" fmla="*/ 36 h 48"/>
                    <a:gd name="T30" fmla="*/ 61 w 94"/>
                    <a:gd name="T31" fmla="*/ 32 h 48"/>
                    <a:gd name="T32" fmla="*/ 73 w 94"/>
                    <a:gd name="T33" fmla="*/ 30 h 48"/>
                    <a:gd name="T34" fmla="*/ 72 w 94"/>
                    <a:gd name="T35" fmla="*/ 28 h 48"/>
                    <a:gd name="T36" fmla="*/ 75 w 94"/>
                    <a:gd name="T37" fmla="*/ 27 h 48"/>
                    <a:gd name="T38" fmla="*/ 79 w 94"/>
                    <a:gd name="T39" fmla="*/ 27 h 48"/>
                    <a:gd name="T40" fmla="*/ 78 w 94"/>
                    <a:gd name="T41" fmla="*/ 22 h 48"/>
                    <a:gd name="T42" fmla="*/ 85 w 94"/>
                    <a:gd name="T43" fmla="*/ 18 h 48"/>
                    <a:gd name="T44" fmla="*/ 83 w 94"/>
                    <a:gd name="T45" fmla="*/ 16 h 48"/>
                    <a:gd name="T46" fmla="*/ 91 w 94"/>
                    <a:gd name="T47" fmla="*/ 9 h 48"/>
                    <a:gd name="T48" fmla="*/ 87 w 94"/>
                    <a:gd name="T49" fmla="*/ 7 h 48"/>
                    <a:gd name="T50" fmla="*/ 78 w 94"/>
                    <a:gd name="T51" fmla="*/ 5 h 48"/>
                    <a:gd name="T52" fmla="*/ 73 w 94"/>
                    <a:gd name="T53" fmla="*/ 2 h 48"/>
                    <a:gd name="T54" fmla="*/ 65 w 94"/>
                    <a:gd name="T55" fmla="*/ 3 h 48"/>
                    <a:gd name="T56" fmla="*/ 53 w 94"/>
                    <a:gd name="T57" fmla="*/ 3 h 48"/>
                    <a:gd name="T58" fmla="*/ 66 w 94"/>
                    <a:gd name="T59" fmla="*/ 2 h 48"/>
                    <a:gd name="T60" fmla="*/ 58 w 94"/>
                    <a:gd name="T61" fmla="*/ 0 h 48"/>
                    <a:gd name="T62" fmla="*/ 36 w 94"/>
                    <a:gd name="T63" fmla="*/ 5 h 48"/>
                    <a:gd name="T64" fmla="*/ 32 w 94"/>
                    <a:gd name="T65" fmla="*/ 6 h 48"/>
                    <a:gd name="T66" fmla="*/ 27 w 94"/>
                    <a:gd name="T67" fmla="*/ 7 h 48"/>
                    <a:gd name="T68" fmla="*/ 1 w 94"/>
                    <a:gd name="T69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4" h="48">
                      <a:moveTo>
                        <a:pt x="1" y="21"/>
                      </a:moveTo>
                      <a:cubicBezTo>
                        <a:pt x="1" y="21"/>
                        <a:pt x="3" y="21"/>
                        <a:pt x="3" y="20"/>
                      </a:cubicBezTo>
                      <a:cubicBezTo>
                        <a:pt x="4" y="20"/>
                        <a:pt x="5" y="18"/>
                        <a:pt x="5" y="18"/>
                      </a:cubicBezTo>
                      <a:cubicBezTo>
                        <a:pt x="5" y="18"/>
                        <a:pt x="4" y="19"/>
                        <a:pt x="5" y="20"/>
                      </a:cubicBezTo>
                      <a:cubicBezTo>
                        <a:pt x="6" y="20"/>
                        <a:pt x="9" y="19"/>
                        <a:pt x="10" y="19"/>
                      </a:cubicBezTo>
                      <a:cubicBezTo>
                        <a:pt x="11" y="19"/>
                        <a:pt x="15" y="20"/>
                        <a:pt x="16" y="20"/>
                      </a:cubicBezTo>
                      <a:cubicBezTo>
                        <a:pt x="17" y="21"/>
                        <a:pt x="20" y="21"/>
                        <a:pt x="21" y="22"/>
                      </a:cubicBezTo>
                      <a:cubicBezTo>
                        <a:pt x="22" y="23"/>
                        <a:pt x="21" y="28"/>
                        <a:pt x="22" y="28"/>
                      </a:cubicBezTo>
                      <a:cubicBezTo>
                        <a:pt x="22" y="29"/>
                        <a:pt x="24" y="27"/>
                        <a:pt x="24" y="26"/>
                      </a:cubicBezTo>
                      <a:cubicBezTo>
                        <a:pt x="25" y="26"/>
                        <a:pt x="27" y="26"/>
                        <a:pt x="27" y="27"/>
                      </a:cubicBezTo>
                      <a:cubicBezTo>
                        <a:pt x="28" y="27"/>
                        <a:pt x="29" y="29"/>
                        <a:pt x="29" y="30"/>
                      </a:cubicBezTo>
                      <a:cubicBezTo>
                        <a:pt x="29" y="30"/>
                        <a:pt x="29" y="31"/>
                        <a:pt x="28" y="31"/>
                      </a:cubicBezTo>
                      <a:cubicBezTo>
                        <a:pt x="28" y="31"/>
                        <a:pt x="26" y="34"/>
                        <a:pt x="27" y="33"/>
                      </a:cubicBezTo>
                      <a:cubicBezTo>
                        <a:pt x="27" y="33"/>
                        <a:pt x="27" y="34"/>
                        <a:pt x="27" y="34"/>
                      </a:cubicBezTo>
                      <a:cubicBezTo>
                        <a:pt x="26" y="35"/>
                        <a:pt x="25" y="35"/>
                        <a:pt x="25" y="35"/>
                      </a:cubicBezTo>
                      <a:cubicBezTo>
                        <a:pt x="25" y="35"/>
                        <a:pt x="25" y="34"/>
                        <a:pt x="25" y="34"/>
                      </a:cubicBezTo>
                      <a:cubicBezTo>
                        <a:pt x="24" y="34"/>
                        <a:pt x="24" y="34"/>
                        <a:pt x="24" y="35"/>
                      </a:cubicBezTo>
                      <a:cubicBezTo>
                        <a:pt x="24" y="36"/>
                        <a:pt x="25" y="38"/>
                        <a:pt x="25" y="38"/>
                      </a:cubicBezTo>
                      <a:cubicBezTo>
                        <a:pt x="26" y="39"/>
                        <a:pt x="28" y="39"/>
                        <a:pt x="28" y="39"/>
                      </a:cubicBezTo>
                      <a:cubicBezTo>
                        <a:pt x="29" y="39"/>
                        <a:pt x="27" y="40"/>
                        <a:pt x="27" y="40"/>
                      </a:cubicBezTo>
                      <a:cubicBezTo>
                        <a:pt x="28" y="41"/>
                        <a:pt x="28" y="43"/>
                        <a:pt x="29" y="43"/>
                      </a:cubicBezTo>
                      <a:cubicBezTo>
                        <a:pt x="30" y="44"/>
                        <a:pt x="33" y="46"/>
                        <a:pt x="34" y="46"/>
                      </a:cubicBezTo>
                      <a:cubicBezTo>
                        <a:pt x="34" y="47"/>
                        <a:pt x="37" y="46"/>
                        <a:pt x="37" y="46"/>
                      </a:cubicBezTo>
                      <a:cubicBezTo>
                        <a:pt x="38" y="45"/>
                        <a:pt x="37" y="48"/>
                        <a:pt x="39" y="48"/>
                      </a:cubicBezTo>
                      <a:cubicBezTo>
                        <a:pt x="40" y="48"/>
                        <a:pt x="41" y="48"/>
                        <a:pt x="42" y="47"/>
                      </a:cubicBezTo>
                      <a:cubicBezTo>
                        <a:pt x="43" y="46"/>
                        <a:pt x="43" y="44"/>
                        <a:pt x="43" y="43"/>
                      </a:cubicBezTo>
                      <a:cubicBezTo>
                        <a:pt x="43" y="42"/>
                        <a:pt x="43" y="42"/>
                        <a:pt x="44" y="42"/>
                      </a:cubicBezTo>
                      <a:cubicBezTo>
                        <a:pt x="46" y="42"/>
                        <a:pt x="47" y="42"/>
                        <a:pt x="46" y="40"/>
                      </a:cubicBezTo>
                      <a:cubicBezTo>
                        <a:pt x="46" y="39"/>
                        <a:pt x="45" y="38"/>
                        <a:pt x="47" y="38"/>
                      </a:cubicBezTo>
                      <a:cubicBezTo>
                        <a:pt x="50" y="37"/>
                        <a:pt x="51" y="36"/>
                        <a:pt x="52" y="36"/>
                      </a:cubicBezTo>
                      <a:cubicBezTo>
                        <a:pt x="53" y="36"/>
                        <a:pt x="57" y="36"/>
                        <a:pt x="57" y="36"/>
                      </a:cubicBezTo>
                      <a:cubicBezTo>
                        <a:pt x="58" y="35"/>
                        <a:pt x="59" y="32"/>
                        <a:pt x="61" y="32"/>
                      </a:cubicBezTo>
                      <a:cubicBezTo>
                        <a:pt x="62" y="32"/>
                        <a:pt x="65" y="33"/>
                        <a:pt x="67" y="32"/>
                      </a:cubicBezTo>
                      <a:cubicBezTo>
                        <a:pt x="70" y="32"/>
                        <a:pt x="72" y="30"/>
                        <a:pt x="73" y="30"/>
                      </a:cubicBezTo>
                      <a:cubicBezTo>
                        <a:pt x="74" y="30"/>
                        <a:pt x="76" y="30"/>
                        <a:pt x="76" y="30"/>
                      </a:cubicBezTo>
                      <a:cubicBezTo>
                        <a:pt x="75" y="29"/>
                        <a:pt x="74" y="28"/>
                        <a:pt x="72" y="28"/>
                      </a:cubicBezTo>
                      <a:cubicBezTo>
                        <a:pt x="71" y="28"/>
                        <a:pt x="71" y="25"/>
                        <a:pt x="71" y="25"/>
                      </a:cubicBezTo>
                      <a:cubicBezTo>
                        <a:pt x="72" y="25"/>
                        <a:pt x="75" y="26"/>
                        <a:pt x="75" y="27"/>
                      </a:cubicBezTo>
                      <a:cubicBezTo>
                        <a:pt x="75" y="28"/>
                        <a:pt x="76" y="29"/>
                        <a:pt x="78" y="29"/>
                      </a:cubicBezTo>
                      <a:cubicBezTo>
                        <a:pt x="80" y="29"/>
                        <a:pt x="79" y="27"/>
                        <a:pt x="79" y="27"/>
                      </a:cubicBezTo>
                      <a:cubicBezTo>
                        <a:pt x="78" y="26"/>
                        <a:pt x="78" y="25"/>
                        <a:pt x="78" y="25"/>
                      </a:cubicBezTo>
                      <a:cubicBezTo>
                        <a:pt x="77" y="24"/>
                        <a:pt x="76" y="22"/>
                        <a:pt x="78" y="22"/>
                      </a:cubicBezTo>
                      <a:cubicBezTo>
                        <a:pt x="80" y="22"/>
                        <a:pt x="84" y="24"/>
                        <a:pt x="84" y="22"/>
                      </a:cubicBezTo>
                      <a:cubicBezTo>
                        <a:pt x="84" y="21"/>
                        <a:pt x="84" y="19"/>
                        <a:pt x="85" y="18"/>
                      </a:cubicBezTo>
                      <a:cubicBezTo>
                        <a:pt x="85" y="18"/>
                        <a:pt x="86" y="17"/>
                        <a:pt x="86" y="17"/>
                      </a:cubicBezTo>
                      <a:cubicBezTo>
                        <a:pt x="85" y="17"/>
                        <a:pt x="84" y="17"/>
                        <a:pt x="83" y="16"/>
                      </a:cubicBezTo>
                      <a:cubicBezTo>
                        <a:pt x="83" y="15"/>
                        <a:pt x="84" y="14"/>
                        <a:pt x="85" y="13"/>
                      </a:cubicBezTo>
                      <a:cubicBezTo>
                        <a:pt x="85" y="13"/>
                        <a:pt x="89" y="10"/>
                        <a:pt x="91" y="9"/>
                      </a:cubicBezTo>
                      <a:cubicBezTo>
                        <a:pt x="93" y="9"/>
                        <a:pt x="94" y="7"/>
                        <a:pt x="93" y="7"/>
                      </a:cubicBezTo>
                      <a:cubicBezTo>
                        <a:pt x="91" y="6"/>
                        <a:pt x="88" y="6"/>
                        <a:pt x="87" y="7"/>
                      </a:cubicBezTo>
                      <a:cubicBezTo>
                        <a:pt x="85" y="8"/>
                        <a:pt x="84" y="9"/>
                        <a:pt x="82" y="9"/>
                      </a:cubicBezTo>
                      <a:cubicBezTo>
                        <a:pt x="79" y="8"/>
                        <a:pt x="79" y="6"/>
                        <a:pt x="78" y="5"/>
                      </a:cubicBezTo>
                      <a:cubicBezTo>
                        <a:pt x="76" y="4"/>
                        <a:pt x="77" y="1"/>
                        <a:pt x="75" y="2"/>
                      </a:cubicBezTo>
                      <a:cubicBezTo>
                        <a:pt x="73" y="2"/>
                        <a:pt x="73" y="2"/>
                        <a:pt x="73" y="2"/>
                      </a:cubicBezTo>
                      <a:cubicBezTo>
                        <a:pt x="73" y="2"/>
                        <a:pt x="71" y="2"/>
                        <a:pt x="69" y="2"/>
                      </a:cubicBezTo>
                      <a:cubicBezTo>
                        <a:pt x="68" y="2"/>
                        <a:pt x="66" y="3"/>
                        <a:pt x="65" y="3"/>
                      </a:cubicBezTo>
                      <a:cubicBezTo>
                        <a:pt x="63" y="2"/>
                        <a:pt x="62" y="3"/>
                        <a:pt x="61" y="3"/>
                      </a:cubicBezTo>
                      <a:cubicBezTo>
                        <a:pt x="57" y="4"/>
                        <a:pt x="53" y="3"/>
                        <a:pt x="53" y="3"/>
                      </a:cubicBezTo>
                      <a:cubicBezTo>
                        <a:pt x="52" y="3"/>
                        <a:pt x="56" y="3"/>
                        <a:pt x="58" y="3"/>
                      </a:cubicBezTo>
                      <a:cubicBezTo>
                        <a:pt x="61" y="3"/>
                        <a:pt x="64" y="2"/>
                        <a:pt x="66" y="2"/>
                      </a:cubicBezTo>
                      <a:cubicBezTo>
                        <a:pt x="68" y="2"/>
                        <a:pt x="66" y="1"/>
                        <a:pt x="66" y="1"/>
                      </a:cubicBezTo>
                      <a:cubicBezTo>
                        <a:pt x="64" y="1"/>
                        <a:pt x="61" y="1"/>
                        <a:pt x="58" y="0"/>
                      </a:cubicBezTo>
                      <a:cubicBezTo>
                        <a:pt x="51" y="1"/>
                        <a:pt x="44" y="3"/>
                        <a:pt x="37" y="4"/>
                      </a:cubicBezTo>
                      <a:cubicBezTo>
                        <a:pt x="37" y="5"/>
                        <a:pt x="36" y="5"/>
                        <a:pt x="36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4" y="5"/>
                        <a:pt x="33" y="5"/>
                        <a:pt x="32" y="6"/>
                      </a:cubicBezTo>
                      <a:cubicBezTo>
                        <a:pt x="32" y="6"/>
                        <a:pt x="32" y="6"/>
                        <a:pt x="32" y="7"/>
                      </a:cubicBezTo>
                      <a:cubicBezTo>
                        <a:pt x="31" y="7"/>
                        <a:pt x="28" y="8"/>
                        <a:pt x="27" y="7"/>
                      </a:cubicBezTo>
                      <a:cubicBezTo>
                        <a:pt x="17" y="10"/>
                        <a:pt x="8" y="15"/>
                        <a:pt x="0" y="19"/>
                      </a:cubicBezTo>
                      <a:cubicBezTo>
                        <a:pt x="0" y="20"/>
                        <a:pt x="0" y="21"/>
                        <a:pt x="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ïşḻïďê-Freeform: Shape 17"/>
                <p:cNvSpPr>
                  <a:spLocks/>
                </p:cNvSpPr>
                <p:nvPr/>
              </p:nvSpPr>
              <p:spPr bwMode="auto">
                <a:xfrm>
                  <a:off x="5682026" y="3960207"/>
                  <a:ext cx="16358" cy="22901"/>
                </a:xfrm>
                <a:custGeom>
                  <a:avLst/>
                  <a:gdLst>
                    <a:gd name="T0" fmla="*/ 1 w 2"/>
                    <a:gd name="T1" fmla="*/ 1 h 3"/>
                    <a:gd name="T2" fmla="*/ 1 w 2"/>
                    <a:gd name="T3" fmla="*/ 2 h 3"/>
                    <a:gd name="T4" fmla="*/ 2 w 2"/>
                    <a:gd name="T5" fmla="*/ 2 h 3"/>
                    <a:gd name="T6" fmla="*/ 1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0" y="3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ïşḻïďê-Freeform: Shape 18"/>
                <p:cNvSpPr>
                  <a:spLocks/>
                </p:cNvSpPr>
                <p:nvPr/>
              </p:nvSpPr>
              <p:spPr bwMode="auto">
                <a:xfrm>
                  <a:off x="5240356" y="4750850"/>
                  <a:ext cx="124322" cy="61070"/>
                </a:xfrm>
                <a:custGeom>
                  <a:avLst/>
                  <a:gdLst>
                    <a:gd name="T0" fmla="*/ 13 w 16"/>
                    <a:gd name="T1" fmla="*/ 4 h 8"/>
                    <a:gd name="T2" fmla="*/ 9 w 16"/>
                    <a:gd name="T3" fmla="*/ 1 h 8"/>
                    <a:gd name="T4" fmla="*/ 4 w 16"/>
                    <a:gd name="T5" fmla="*/ 0 h 8"/>
                    <a:gd name="T6" fmla="*/ 0 w 16"/>
                    <a:gd name="T7" fmla="*/ 1 h 8"/>
                    <a:gd name="T8" fmla="*/ 3 w 16"/>
                    <a:gd name="T9" fmla="*/ 3 h 8"/>
                    <a:gd name="T10" fmla="*/ 9 w 16"/>
                    <a:gd name="T11" fmla="*/ 3 h 8"/>
                    <a:gd name="T12" fmla="*/ 13 w 16"/>
                    <a:gd name="T13" fmla="*/ 7 h 8"/>
                    <a:gd name="T14" fmla="*/ 16 w 16"/>
                    <a:gd name="T15" fmla="*/ 7 h 8"/>
                    <a:gd name="T16" fmla="*/ 13 w 16"/>
                    <a:gd name="T1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">
                      <a:moveTo>
                        <a:pt x="13" y="4"/>
                      </a:moveTo>
                      <a:cubicBezTo>
                        <a:pt x="12" y="4"/>
                        <a:pt x="10" y="3"/>
                        <a:pt x="9" y="1"/>
                      </a:cubicBezTo>
                      <a:cubicBezTo>
                        <a:pt x="8" y="0"/>
                        <a:pt x="5" y="0"/>
                        <a:pt x="4" y="0"/>
                      </a:cubicBezTo>
                      <a:cubicBezTo>
                        <a:pt x="3" y="0"/>
                        <a:pt x="0" y="1"/>
                        <a:pt x="0" y="1"/>
                      </a:cubicBezTo>
                      <a:cubicBezTo>
                        <a:pt x="0" y="3"/>
                        <a:pt x="1" y="3"/>
                        <a:pt x="3" y="3"/>
                      </a:cubicBezTo>
                      <a:cubicBezTo>
                        <a:pt x="5" y="3"/>
                        <a:pt x="8" y="2"/>
                        <a:pt x="9" y="3"/>
                      </a:cubicBezTo>
                      <a:cubicBezTo>
                        <a:pt x="9" y="4"/>
                        <a:pt x="12" y="6"/>
                        <a:pt x="13" y="7"/>
                      </a:cubicBezTo>
                      <a:cubicBezTo>
                        <a:pt x="13" y="7"/>
                        <a:pt x="16" y="8"/>
                        <a:pt x="16" y="7"/>
                      </a:cubicBezTo>
                      <a:cubicBezTo>
                        <a:pt x="16" y="6"/>
                        <a:pt x="14" y="4"/>
                        <a:pt x="1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ïşḻïďê-Freeform: Shape 19"/>
                <p:cNvSpPr>
                  <a:spLocks/>
                </p:cNvSpPr>
                <p:nvPr/>
              </p:nvSpPr>
              <p:spPr bwMode="auto">
                <a:xfrm>
                  <a:off x="5317785" y="4711590"/>
                  <a:ext cx="23992" cy="22901"/>
                </a:xfrm>
                <a:custGeom>
                  <a:avLst/>
                  <a:gdLst>
                    <a:gd name="T0" fmla="*/ 2 w 3"/>
                    <a:gd name="T1" fmla="*/ 3 h 3"/>
                    <a:gd name="T2" fmla="*/ 1 w 3"/>
                    <a:gd name="T3" fmla="*/ 1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2"/>
                        <a:pt x="2" y="0"/>
                        <a:pt x="1" y="1"/>
                      </a:cubicBezTo>
                      <a:cubicBezTo>
                        <a:pt x="0" y="1"/>
                        <a:pt x="0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ïşḻïďê-Freeform: Shape 20"/>
                <p:cNvSpPr>
                  <a:spLocks/>
                </p:cNvSpPr>
                <p:nvPr/>
              </p:nvSpPr>
              <p:spPr bwMode="auto">
                <a:xfrm>
                  <a:off x="5317785" y="4843546"/>
                  <a:ext cx="31626" cy="30535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3 h 4"/>
                    <a:gd name="T4" fmla="*/ 2 w 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cubicBezTo>
                        <a:pt x="0" y="1"/>
                        <a:pt x="1" y="4"/>
                        <a:pt x="2" y="3"/>
                      </a:cubicBezTo>
                      <a:cubicBezTo>
                        <a:pt x="4" y="3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ïşḻïďê-Freeform: Shape 21"/>
                <p:cNvSpPr>
                  <a:spLocks/>
                </p:cNvSpPr>
                <p:nvPr/>
              </p:nvSpPr>
              <p:spPr bwMode="auto">
                <a:xfrm>
                  <a:off x="5481366" y="4828278"/>
                  <a:ext cx="30535" cy="30535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3 h 4"/>
                    <a:gd name="T4" fmla="*/ 2 w 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cubicBezTo>
                        <a:pt x="0" y="0"/>
                        <a:pt x="1" y="4"/>
                        <a:pt x="2" y="3"/>
                      </a:cubicBezTo>
                      <a:cubicBezTo>
                        <a:pt x="4" y="3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ïşḻïďê-Freeform: Shape 22"/>
                <p:cNvSpPr>
                  <a:spLocks/>
                </p:cNvSpPr>
                <p:nvPr/>
              </p:nvSpPr>
              <p:spPr bwMode="auto">
                <a:xfrm>
                  <a:off x="5379946" y="4804286"/>
                  <a:ext cx="85062" cy="54527"/>
                </a:xfrm>
                <a:custGeom>
                  <a:avLst/>
                  <a:gdLst>
                    <a:gd name="T0" fmla="*/ 7 w 11"/>
                    <a:gd name="T1" fmla="*/ 0 h 7"/>
                    <a:gd name="T2" fmla="*/ 4 w 11"/>
                    <a:gd name="T3" fmla="*/ 1 h 7"/>
                    <a:gd name="T4" fmla="*/ 0 w 11"/>
                    <a:gd name="T5" fmla="*/ 4 h 7"/>
                    <a:gd name="T6" fmla="*/ 3 w 11"/>
                    <a:gd name="T7" fmla="*/ 4 h 7"/>
                    <a:gd name="T8" fmla="*/ 6 w 11"/>
                    <a:gd name="T9" fmla="*/ 6 h 7"/>
                    <a:gd name="T10" fmla="*/ 9 w 11"/>
                    <a:gd name="T11" fmla="*/ 5 h 7"/>
                    <a:gd name="T12" fmla="*/ 11 w 11"/>
                    <a:gd name="T13" fmla="*/ 5 h 7"/>
                    <a:gd name="T14" fmla="*/ 7 w 11"/>
                    <a:gd name="T1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7">
                      <a:moveTo>
                        <a:pt x="7" y="0"/>
                      </a:move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3" y="1"/>
                        <a:pt x="0" y="4"/>
                        <a:pt x="0" y="4"/>
                      </a:cubicBezTo>
                      <a:cubicBezTo>
                        <a:pt x="0" y="4"/>
                        <a:pt x="2" y="4"/>
                        <a:pt x="3" y="4"/>
                      </a:cubicBezTo>
                      <a:cubicBezTo>
                        <a:pt x="4" y="4"/>
                        <a:pt x="5" y="5"/>
                        <a:pt x="6" y="6"/>
                      </a:cubicBezTo>
                      <a:cubicBezTo>
                        <a:pt x="7" y="6"/>
                        <a:pt x="8" y="5"/>
                        <a:pt x="9" y="5"/>
                      </a:cubicBezTo>
                      <a:cubicBezTo>
                        <a:pt x="10" y="5"/>
                        <a:pt x="10" y="7"/>
                        <a:pt x="11" y="5"/>
                      </a:cubicBezTo>
                      <a:cubicBezTo>
                        <a:pt x="11" y="2"/>
                        <a:pt x="9" y="1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ïşḻïďê-Freeform: Shape 23"/>
                <p:cNvSpPr>
                  <a:spLocks/>
                </p:cNvSpPr>
                <p:nvPr/>
              </p:nvSpPr>
              <p:spPr bwMode="auto">
                <a:xfrm>
                  <a:off x="7023392" y="5355010"/>
                  <a:ext cx="92696" cy="224652"/>
                </a:xfrm>
                <a:custGeom>
                  <a:avLst/>
                  <a:gdLst>
                    <a:gd name="T0" fmla="*/ 7 w 12"/>
                    <a:gd name="T1" fmla="*/ 5 h 29"/>
                    <a:gd name="T2" fmla="*/ 4 w 12"/>
                    <a:gd name="T3" fmla="*/ 8 h 29"/>
                    <a:gd name="T4" fmla="*/ 1 w 12"/>
                    <a:gd name="T5" fmla="*/ 13 h 29"/>
                    <a:gd name="T6" fmla="*/ 1 w 12"/>
                    <a:gd name="T7" fmla="*/ 19 h 29"/>
                    <a:gd name="T8" fmla="*/ 1 w 12"/>
                    <a:gd name="T9" fmla="*/ 26 h 29"/>
                    <a:gd name="T10" fmla="*/ 2 w 12"/>
                    <a:gd name="T11" fmla="*/ 29 h 29"/>
                    <a:gd name="T12" fmla="*/ 6 w 12"/>
                    <a:gd name="T13" fmla="*/ 25 h 29"/>
                    <a:gd name="T14" fmla="*/ 8 w 12"/>
                    <a:gd name="T15" fmla="*/ 18 h 29"/>
                    <a:gd name="T16" fmla="*/ 10 w 12"/>
                    <a:gd name="T17" fmla="*/ 11 h 29"/>
                    <a:gd name="T18" fmla="*/ 12 w 12"/>
                    <a:gd name="T19" fmla="*/ 5 h 29"/>
                    <a:gd name="T20" fmla="*/ 11 w 12"/>
                    <a:gd name="T21" fmla="*/ 0 h 29"/>
                    <a:gd name="T22" fmla="*/ 7 w 12"/>
                    <a:gd name="T23" fmla="*/ 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29">
                      <a:moveTo>
                        <a:pt x="7" y="5"/>
                      </a:moveTo>
                      <a:cubicBezTo>
                        <a:pt x="6" y="7"/>
                        <a:pt x="5" y="9"/>
                        <a:pt x="4" y="8"/>
                      </a:cubicBezTo>
                      <a:cubicBezTo>
                        <a:pt x="4" y="8"/>
                        <a:pt x="1" y="10"/>
                        <a:pt x="1" y="13"/>
                      </a:cubicBezTo>
                      <a:cubicBezTo>
                        <a:pt x="2" y="15"/>
                        <a:pt x="2" y="18"/>
                        <a:pt x="1" y="19"/>
                      </a:cubicBezTo>
                      <a:cubicBezTo>
                        <a:pt x="0" y="21"/>
                        <a:pt x="1" y="24"/>
                        <a:pt x="1" y="26"/>
                      </a:cubicBezTo>
                      <a:cubicBezTo>
                        <a:pt x="0" y="28"/>
                        <a:pt x="1" y="29"/>
                        <a:pt x="2" y="29"/>
                      </a:cubicBezTo>
                      <a:cubicBezTo>
                        <a:pt x="4" y="28"/>
                        <a:pt x="5" y="27"/>
                        <a:pt x="6" y="25"/>
                      </a:cubicBezTo>
                      <a:cubicBezTo>
                        <a:pt x="7" y="23"/>
                        <a:pt x="7" y="20"/>
                        <a:pt x="8" y="18"/>
                      </a:cubicBezTo>
                      <a:cubicBezTo>
                        <a:pt x="9" y="16"/>
                        <a:pt x="10" y="12"/>
                        <a:pt x="10" y="11"/>
                      </a:cubicBezTo>
                      <a:cubicBezTo>
                        <a:pt x="11" y="10"/>
                        <a:pt x="12" y="6"/>
                        <a:pt x="12" y="5"/>
                      </a:cubicBezTo>
                      <a:cubicBezTo>
                        <a:pt x="12" y="3"/>
                        <a:pt x="11" y="0"/>
                        <a:pt x="11" y="0"/>
                      </a:cubicBezTo>
                      <a:cubicBezTo>
                        <a:pt x="9" y="0"/>
                        <a:pt x="9" y="3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ïşḻïďê-Freeform: Shape 24"/>
                <p:cNvSpPr>
                  <a:spLocks/>
                </p:cNvSpPr>
                <p:nvPr/>
              </p:nvSpPr>
              <p:spPr bwMode="auto">
                <a:xfrm>
                  <a:off x="6557731" y="4417144"/>
                  <a:ext cx="39260" cy="39260"/>
                </a:xfrm>
                <a:custGeom>
                  <a:avLst/>
                  <a:gdLst>
                    <a:gd name="T0" fmla="*/ 4 w 5"/>
                    <a:gd name="T1" fmla="*/ 3 h 5"/>
                    <a:gd name="T2" fmla="*/ 2 w 5"/>
                    <a:gd name="T3" fmla="*/ 0 h 5"/>
                    <a:gd name="T4" fmla="*/ 1 w 5"/>
                    <a:gd name="T5" fmla="*/ 4 h 5"/>
                    <a:gd name="T6" fmla="*/ 4 w 5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4" y="3"/>
                      </a:moveTo>
                      <a:cubicBezTo>
                        <a:pt x="5" y="2"/>
                        <a:pt x="3" y="0"/>
                        <a:pt x="2" y="0"/>
                      </a:cubicBezTo>
                      <a:cubicBezTo>
                        <a:pt x="1" y="0"/>
                        <a:pt x="0" y="3"/>
                        <a:pt x="1" y="4"/>
                      </a:cubicBezTo>
                      <a:cubicBezTo>
                        <a:pt x="2" y="5"/>
                        <a:pt x="3" y="4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ïşḻïďê-Freeform: Shape 25"/>
                <p:cNvSpPr>
                  <a:spLocks/>
                </p:cNvSpPr>
                <p:nvPr/>
              </p:nvSpPr>
              <p:spPr bwMode="auto">
                <a:xfrm>
                  <a:off x="6472669" y="4417144"/>
                  <a:ext cx="22901" cy="22901"/>
                </a:xfrm>
                <a:custGeom>
                  <a:avLst/>
                  <a:gdLst>
                    <a:gd name="T0" fmla="*/ 2 w 3"/>
                    <a:gd name="T1" fmla="*/ 3 h 3"/>
                    <a:gd name="T2" fmla="*/ 1 w 3"/>
                    <a:gd name="T3" fmla="*/ 2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2"/>
                        <a:pt x="2" y="0"/>
                        <a:pt x="1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ïşḻïďê-Freeform: Shape 26"/>
                <p:cNvSpPr>
                  <a:spLocks/>
                </p:cNvSpPr>
                <p:nvPr/>
              </p:nvSpPr>
              <p:spPr bwMode="auto">
                <a:xfrm>
                  <a:off x="6627526" y="4464037"/>
                  <a:ext cx="54527" cy="38169"/>
                </a:xfrm>
                <a:custGeom>
                  <a:avLst/>
                  <a:gdLst>
                    <a:gd name="T0" fmla="*/ 2 w 7"/>
                    <a:gd name="T1" fmla="*/ 3 h 5"/>
                    <a:gd name="T2" fmla="*/ 5 w 7"/>
                    <a:gd name="T3" fmla="*/ 5 h 5"/>
                    <a:gd name="T4" fmla="*/ 7 w 7"/>
                    <a:gd name="T5" fmla="*/ 3 h 5"/>
                    <a:gd name="T6" fmla="*/ 4 w 7"/>
                    <a:gd name="T7" fmla="*/ 1 h 5"/>
                    <a:gd name="T8" fmla="*/ 1 w 7"/>
                    <a:gd name="T9" fmla="*/ 1 h 5"/>
                    <a:gd name="T10" fmla="*/ 2 w 7"/>
                    <a:gd name="T11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5">
                      <a:moveTo>
                        <a:pt x="2" y="3"/>
                      </a:moveTo>
                      <a:cubicBezTo>
                        <a:pt x="3" y="3"/>
                        <a:pt x="4" y="4"/>
                        <a:pt x="5" y="5"/>
                      </a:cubicBezTo>
                      <a:cubicBezTo>
                        <a:pt x="5" y="5"/>
                        <a:pt x="7" y="5"/>
                        <a:pt x="7" y="3"/>
                      </a:cubicBezTo>
                      <a:cubicBezTo>
                        <a:pt x="6" y="1"/>
                        <a:pt x="4" y="1"/>
                        <a:pt x="4" y="1"/>
                      </a:cubicBezTo>
                      <a:cubicBezTo>
                        <a:pt x="3" y="1"/>
                        <a:pt x="1" y="0"/>
                        <a:pt x="1" y="1"/>
                      </a:cubicBezTo>
                      <a:cubicBezTo>
                        <a:pt x="0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ïşḻïďê-Freeform: Shape 27"/>
                <p:cNvSpPr>
                  <a:spLocks/>
                </p:cNvSpPr>
                <p:nvPr/>
              </p:nvSpPr>
              <p:spPr bwMode="auto">
                <a:xfrm>
                  <a:off x="6270919" y="4161957"/>
                  <a:ext cx="69795" cy="69795"/>
                </a:xfrm>
                <a:custGeom>
                  <a:avLst/>
                  <a:gdLst>
                    <a:gd name="T0" fmla="*/ 1 w 9"/>
                    <a:gd name="T1" fmla="*/ 3 h 9"/>
                    <a:gd name="T2" fmla="*/ 1 w 9"/>
                    <a:gd name="T3" fmla="*/ 6 h 9"/>
                    <a:gd name="T4" fmla="*/ 2 w 9"/>
                    <a:gd name="T5" fmla="*/ 9 h 9"/>
                    <a:gd name="T6" fmla="*/ 6 w 9"/>
                    <a:gd name="T7" fmla="*/ 8 h 9"/>
                    <a:gd name="T8" fmla="*/ 9 w 9"/>
                    <a:gd name="T9" fmla="*/ 5 h 9"/>
                    <a:gd name="T10" fmla="*/ 8 w 9"/>
                    <a:gd name="T11" fmla="*/ 1 h 9"/>
                    <a:gd name="T12" fmla="*/ 5 w 9"/>
                    <a:gd name="T13" fmla="*/ 0 h 9"/>
                    <a:gd name="T14" fmla="*/ 3 w 9"/>
                    <a:gd name="T15" fmla="*/ 2 h 9"/>
                    <a:gd name="T16" fmla="*/ 1 w 9"/>
                    <a:gd name="T1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1" y="3"/>
                      </a:moveTo>
                      <a:cubicBezTo>
                        <a:pt x="1" y="5"/>
                        <a:pt x="2" y="6"/>
                        <a:pt x="1" y="6"/>
                      </a:cubicBezTo>
                      <a:cubicBezTo>
                        <a:pt x="0" y="7"/>
                        <a:pt x="1" y="9"/>
                        <a:pt x="2" y="9"/>
                      </a:cubicBezTo>
                      <a:cubicBezTo>
                        <a:pt x="4" y="9"/>
                        <a:pt x="5" y="8"/>
                        <a:pt x="6" y="8"/>
                      </a:cubicBezTo>
                      <a:cubicBezTo>
                        <a:pt x="8" y="7"/>
                        <a:pt x="9" y="6"/>
                        <a:pt x="9" y="5"/>
                      </a:cubicBezTo>
                      <a:cubicBezTo>
                        <a:pt x="9" y="3"/>
                        <a:pt x="9" y="1"/>
                        <a:pt x="8" y="1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4" y="0"/>
                        <a:pt x="4" y="2"/>
                        <a:pt x="3" y="2"/>
                      </a:cubicBezTo>
                      <a:cubicBezTo>
                        <a:pt x="2" y="2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ïşḻïďê-Freeform: Shape 28"/>
                <p:cNvSpPr>
                  <a:spLocks/>
                </p:cNvSpPr>
                <p:nvPr/>
              </p:nvSpPr>
              <p:spPr bwMode="auto">
                <a:xfrm>
                  <a:off x="6310178" y="4107430"/>
                  <a:ext cx="154857" cy="147223"/>
                </a:xfrm>
                <a:custGeom>
                  <a:avLst/>
                  <a:gdLst>
                    <a:gd name="T0" fmla="*/ 5 w 20"/>
                    <a:gd name="T1" fmla="*/ 9 h 19"/>
                    <a:gd name="T2" fmla="*/ 9 w 20"/>
                    <a:gd name="T3" fmla="*/ 11 h 19"/>
                    <a:gd name="T4" fmla="*/ 4 w 20"/>
                    <a:gd name="T5" fmla="*/ 16 h 19"/>
                    <a:gd name="T6" fmla="*/ 8 w 20"/>
                    <a:gd name="T7" fmla="*/ 17 h 19"/>
                    <a:gd name="T8" fmla="*/ 8 w 20"/>
                    <a:gd name="T9" fmla="*/ 18 h 19"/>
                    <a:gd name="T10" fmla="*/ 11 w 20"/>
                    <a:gd name="T11" fmla="*/ 17 h 19"/>
                    <a:gd name="T12" fmla="*/ 16 w 20"/>
                    <a:gd name="T13" fmla="*/ 18 h 19"/>
                    <a:gd name="T14" fmla="*/ 19 w 20"/>
                    <a:gd name="T15" fmla="*/ 15 h 19"/>
                    <a:gd name="T16" fmla="*/ 16 w 20"/>
                    <a:gd name="T17" fmla="*/ 11 h 19"/>
                    <a:gd name="T18" fmla="*/ 12 w 20"/>
                    <a:gd name="T19" fmla="*/ 6 h 19"/>
                    <a:gd name="T20" fmla="*/ 14 w 20"/>
                    <a:gd name="T21" fmla="*/ 2 h 19"/>
                    <a:gd name="T22" fmla="*/ 8 w 20"/>
                    <a:gd name="T23" fmla="*/ 1 h 19"/>
                    <a:gd name="T24" fmla="*/ 4 w 20"/>
                    <a:gd name="T25" fmla="*/ 2 h 19"/>
                    <a:gd name="T26" fmla="*/ 2 w 20"/>
                    <a:gd name="T27" fmla="*/ 2 h 19"/>
                    <a:gd name="T28" fmla="*/ 2 w 20"/>
                    <a:gd name="T29" fmla="*/ 5 h 19"/>
                    <a:gd name="T30" fmla="*/ 5 w 20"/>
                    <a:gd name="T31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9">
                      <a:moveTo>
                        <a:pt x="5" y="9"/>
                      </a:moveTo>
                      <a:cubicBezTo>
                        <a:pt x="7" y="9"/>
                        <a:pt x="11" y="10"/>
                        <a:pt x="9" y="11"/>
                      </a:cubicBezTo>
                      <a:cubicBezTo>
                        <a:pt x="8" y="11"/>
                        <a:pt x="4" y="15"/>
                        <a:pt x="4" y="16"/>
                      </a:cubicBezTo>
                      <a:cubicBezTo>
                        <a:pt x="4" y="17"/>
                        <a:pt x="8" y="17"/>
                        <a:pt x="8" y="17"/>
                      </a:cubicBezTo>
                      <a:cubicBezTo>
                        <a:pt x="8" y="17"/>
                        <a:pt x="7" y="18"/>
                        <a:pt x="8" y="18"/>
                      </a:cubicBezTo>
                      <a:cubicBezTo>
                        <a:pt x="9" y="19"/>
                        <a:pt x="10" y="17"/>
                        <a:pt x="11" y="17"/>
                      </a:cubicBezTo>
                      <a:cubicBezTo>
                        <a:pt x="12" y="17"/>
                        <a:pt x="15" y="18"/>
                        <a:pt x="16" y="18"/>
                      </a:cubicBezTo>
                      <a:cubicBezTo>
                        <a:pt x="18" y="18"/>
                        <a:pt x="20" y="16"/>
                        <a:pt x="19" y="15"/>
                      </a:cubicBezTo>
                      <a:cubicBezTo>
                        <a:pt x="19" y="14"/>
                        <a:pt x="17" y="12"/>
                        <a:pt x="16" y="11"/>
                      </a:cubicBezTo>
                      <a:cubicBezTo>
                        <a:pt x="14" y="10"/>
                        <a:pt x="13" y="7"/>
                        <a:pt x="12" y="6"/>
                      </a:cubicBezTo>
                      <a:cubicBezTo>
                        <a:pt x="10" y="5"/>
                        <a:pt x="15" y="3"/>
                        <a:pt x="14" y="2"/>
                      </a:cubicBezTo>
                      <a:cubicBezTo>
                        <a:pt x="13" y="1"/>
                        <a:pt x="9" y="1"/>
                        <a:pt x="8" y="1"/>
                      </a:cubicBezTo>
                      <a:cubicBezTo>
                        <a:pt x="6" y="0"/>
                        <a:pt x="5" y="1"/>
                        <a:pt x="4" y="2"/>
                      </a:cubicBezTo>
                      <a:cubicBezTo>
                        <a:pt x="4" y="3"/>
                        <a:pt x="3" y="1"/>
                        <a:pt x="2" y="2"/>
                      </a:cubicBez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2" y="6"/>
                        <a:pt x="4" y="8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ïşḻïďê-Freeform: Shape 29"/>
                <p:cNvSpPr>
                  <a:spLocks/>
                </p:cNvSpPr>
                <p:nvPr/>
              </p:nvSpPr>
              <p:spPr bwMode="auto">
                <a:xfrm>
                  <a:off x="6162955" y="3928581"/>
                  <a:ext cx="1130892" cy="1821205"/>
                </a:xfrm>
                <a:custGeom>
                  <a:avLst/>
                  <a:gdLst>
                    <a:gd name="T0" fmla="*/ 43 w 146"/>
                    <a:gd name="T1" fmla="*/ 19 h 235"/>
                    <a:gd name="T2" fmla="*/ 57 w 146"/>
                    <a:gd name="T3" fmla="*/ 30 h 235"/>
                    <a:gd name="T4" fmla="*/ 65 w 146"/>
                    <a:gd name="T5" fmla="*/ 33 h 235"/>
                    <a:gd name="T6" fmla="*/ 72 w 146"/>
                    <a:gd name="T7" fmla="*/ 16 h 235"/>
                    <a:gd name="T8" fmla="*/ 76 w 146"/>
                    <a:gd name="T9" fmla="*/ 24 h 235"/>
                    <a:gd name="T10" fmla="*/ 76 w 146"/>
                    <a:gd name="T11" fmla="*/ 26 h 235"/>
                    <a:gd name="T12" fmla="*/ 67 w 146"/>
                    <a:gd name="T13" fmla="*/ 34 h 235"/>
                    <a:gd name="T14" fmla="*/ 57 w 146"/>
                    <a:gd name="T15" fmla="*/ 34 h 235"/>
                    <a:gd name="T16" fmla="*/ 50 w 146"/>
                    <a:gd name="T17" fmla="*/ 29 h 235"/>
                    <a:gd name="T18" fmla="*/ 38 w 146"/>
                    <a:gd name="T19" fmla="*/ 40 h 235"/>
                    <a:gd name="T20" fmla="*/ 33 w 146"/>
                    <a:gd name="T21" fmla="*/ 50 h 235"/>
                    <a:gd name="T22" fmla="*/ 17 w 146"/>
                    <a:gd name="T23" fmla="*/ 66 h 235"/>
                    <a:gd name="T24" fmla="*/ 27 w 146"/>
                    <a:gd name="T25" fmla="*/ 72 h 235"/>
                    <a:gd name="T26" fmla="*/ 42 w 146"/>
                    <a:gd name="T27" fmla="*/ 61 h 235"/>
                    <a:gd name="T28" fmla="*/ 60 w 146"/>
                    <a:gd name="T29" fmla="*/ 62 h 235"/>
                    <a:gd name="T30" fmla="*/ 71 w 146"/>
                    <a:gd name="T31" fmla="*/ 66 h 235"/>
                    <a:gd name="T32" fmla="*/ 69 w 146"/>
                    <a:gd name="T33" fmla="*/ 60 h 235"/>
                    <a:gd name="T34" fmla="*/ 83 w 146"/>
                    <a:gd name="T35" fmla="*/ 71 h 235"/>
                    <a:gd name="T36" fmla="*/ 90 w 146"/>
                    <a:gd name="T37" fmla="*/ 75 h 235"/>
                    <a:gd name="T38" fmla="*/ 100 w 146"/>
                    <a:gd name="T39" fmla="*/ 85 h 235"/>
                    <a:gd name="T40" fmla="*/ 87 w 146"/>
                    <a:gd name="T41" fmla="*/ 91 h 235"/>
                    <a:gd name="T42" fmla="*/ 70 w 146"/>
                    <a:gd name="T43" fmla="*/ 87 h 235"/>
                    <a:gd name="T44" fmla="*/ 59 w 146"/>
                    <a:gd name="T45" fmla="*/ 75 h 235"/>
                    <a:gd name="T46" fmla="*/ 24 w 146"/>
                    <a:gd name="T47" fmla="*/ 76 h 235"/>
                    <a:gd name="T48" fmla="*/ 3 w 146"/>
                    <a:gd name="T49" fmla="*/ 106 h 235"/>
                    <a:gd name="T50" fmla="*/ 4 w 146"/>
                    <a:gd name="T51" fmla="*/ 135 h 235"/>
                    <a:gd name="T52" fmla="*/ 27 w 146"/>
                    <a:gd name="T53" fmla="*/ 150 h 235"/>
                    <a:gd name="T54" fmla="*/ 53 w 146"/>
                    <a:gd name="T55" fmla="*/ 150 h 235"/>
                    <a:gd name="T56" fmla="*/ 61 w 146"/>
                    <a:gd name="T57" fmla="*/ 176 h 235"/>
                    <a:gd name="T58" fmla="*/ 61 w 146"/>
                    <a:gd name="T59" fmla="*/ 209 h 235"/>
                    <a:gd name="T60" fmla="*/ 66 w 146"/>
                    <a:gd name="T61" fmla="*/ 230 h 235"/>
                    <a:gd name="T62" fmla="*/ 90 w 146"/>
                    <a:gd name="T63" fmla="*/ 223 h 235"/>
                    <a:gd name="T64" fmla="*/ 100 w 146"/>
                    <a:gd name="T65" fmla="*/ 200 h 235"/>
                    <a:gd name="T66" fmla="*/ 107 w 146"/>
                    <a:gd name="T67" fmla="*/ 174 h 235"/>
                    <a:gd name="T68" fmla="*/ 125 w 146"/>
                    <a:gd name="T69" fmla="*/ 139 h 235"/>
                    <a:gd name="T70" fmla="*/ 112 w 146"/>
                    <a:gd name="T71" fmla="*/ 126 h 235"/>
                    <a:gd name="T72" fmla="*/ 99 w 146"/>
                    <a:gd name="T73" fmla="*/ 95 h 235"/>
                    <a:gd name="T74" fmla="*/ 112 w 146"/>
                    <a:gd name="T75" fmla="*/ 117 h 235"/>
                    <a:gd name="T76" fmla="*/ 129 w 146"/>
                    <a:gd name="T77" fmla="*/ 122 h 235"/>
                    <a:gd name="T78" fmla="*/ 132 w 146"/>
                    <a:gd name="T79" fmla="*/ 102 h 235"/>
                    <a:gd name="T80" fmla="*/ 122 w 146"/>
                    <a:gd name="T81" fmla="*/ 94 h 235"/>
                    <a:gd name="T82" fmla="*/ 135 w 146"/>
                    <a:gd name="T83" fmla="*/ 103 h 235"/>
                    <a:gd name="T84" fmla="*/ 103 w 146"/>
                    <a:gd name="T85" fmla="*/ 18 h 235"/>
                    <a:gd name="T86" fmla="*/ 96 w 146"/>
                    <a:gd name="T87" fmla="*/ 13 h 235"/>
                    <a:gd name="T88" fmla="*/ 99 w 146"/>
                    <a:gd name="T89" fmla="*/ 159 h 235"/>
                    <a:gd name="T90" fmla="*/ 122 w 146"/>
                    <a:gd name="T91" fmla="*/ 56 h 235"/>
                    <a:gd name="T92" fmla="*/ 123 w 146"/>
                    <a:gd name="T93" fmla="*/ 61 h 235"/>
                    <a:gd name="T94" fmla="*/ 129 w 146"/>
                    <a:gd name="T95" fmla="*/ 77 h 235"/>
                    <a:gd name="T96" fmla="*/ 121 w 146"/>
                    <a:gd name="T97" fmla="*/ 66 h 235"/>
                    <a:gd name="T98" fmla="*/ 94 w 146"/>
                    <a:gd name="T99" fmla="*/ 25 h 235"/>
                    <a:gd name="T100" fmla="*/ 101 w 146"/>
                    <a:gd name="T101" fmla="*/ 55 h 235"/>
                    <a:gd name="T102" fmla="*/ 110 w 146"/>
                    <a:gd name="T103" fmla="*/ 66 h 235"/>
                    <a:gd name="T104" fmla="*/ 88 w 146"/>
                    <a:gd name="T105" fmla="*/ 66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46" h="235">
                      <a:moveTo>
                        <a:pt x="74" y="1"/>
                      </a:moveTo>
                      <a:cubicBezTo>
                        <a:pt x="71" y="1"/>
                        <a:pt x="61" y="5"/>
                        <a:pt x="60" y="6"/>
                      </a:cubicBezTo>
                      <a:cubicBezTo>
                        <a:pt x="60" y="6"/>
                        <a:pt x="59" y="8"/>
                        <a:pt x="57" y="10"/>
                      </a:cubicBezTo>
                      <a:cubicBezTo>
                        <a:pt x="56" y="11"/>
                        <a:pt x="52" y="12"/>
                        <a:pt x="49" y="13"/>
                      </a:cubicBezTo>
                      <a:cubicBezTo>
                        <a:pt x="47" y="13"/>
                        <a:pt x="43" y="18"/>
                        <a:pt x="43" y="19"/>
                      </a:cubicBezTo>
                      <a:cubicBezTo>
                        <a:pt x="43" y="19"/>
                        <a:pt x="45" y="22"/>
                        <a:pt x="45" y="22"/>
                      </a:cubicBezTo>
                      <a:cubicBezTo>
                        <a:pt x="44" y="23"/>
                        <a:pt x="46" y="26"/>
                        <a:pt x="47" y="26"/>
                      </a:cubicBezTo>
                      <a:cubicBezTo>
                        <a:pt x="49" y="27"/>
                        <a:pt x="52" y="27"/>
                        <a:pt x="52" y="26"/>
                      </a:cubicBezTo>
                      <a:cubicBezTo>
                        <a:pt x="52" y="25"/>
                        <a:pt x="54" y="23"/>
                        <a:pt x="55" y="24"/>
                      </a:cubicBezTo>
                      <a:cubicBezTo>
                        <a:pt x="55" y="26"/>
                        <a:pt x="57" y="29"/>
                        <a:pt x="57" y="30"/>
                      </a:cubicBezTo>
                      <a:cubicBezTo>
                        <a:pt x="57" y="30"/>
                        <a:pt x="57" y="32"/>
                        <a:pt x="57" y="33"/>
                      </a:cubicBezTo>
                      <a:cubicBezTo>
                        <a:pt x="57" y="33"/>
                        <a:pt x="57" y="33"/>
                        <a:pt x="57" y="33"/>
                      </a:cubicBezTo>
                      <a:cubicBezTo>
                        <a:pt x="58" y="33"/>
                        <a:pt x="58" y="35"/>
                        <a:pt x="58" y="35"/>
                      </a:cubicBezTo>
                      <a:cubicBezTo>
                        <a:pt x="58" y="35"/>
                        <a:pt x="59" y="37"/>
                        <a:pt x="60" y="37"/>
                      </a:cubicBezTo>
                      <a:cubicBezTo>
                        <a:pt x="61" y="31"/>
                        <a:pt x="65" y="33"/>
                        <a:pt x="65" y="33"/>
                      </a:cubicBezTo>
                      <a:cubicBezTo>
                        <a:pt x="65" y="33"/>
                        <a:pt x="67" y="31"/>
                        <a:pt x="66" y="30"/>
                      </a:cubicBezTo>
                      <a:cubicBezTo>
                        <a:pt x="66" y="28"/>
                        <a:pt x="68" y="26"/>
                        <a:pt x="68" y="25"/>
                      </a:cubicBezTo>
                      <a:cubicBezTo>
                        <a:pt x="69" y="25"/>
                        <a:pt x="70" y="23"/>
                        <a:pt x="68" y="22"/>
                      </a:cubicBezTo>
                      <a:cubicBezTo>
                        <a:pt x="66" y="21"/>
                        <a:pt x="64" y="20"/>
                        <a:pt x="66" y="19"/>
                      </a:cubicBezTo>
                      <a:cubicBezTo>
                        <a:pt x="68" y="17"/>
                        <a:pt x="70" y="19"/>
                        <a:pt x="72" y="16"/>
                      </a:cubicBezTo>
                      <a:cubicBezTo>
                        <a:pt x="74" y="13"/>
                        <a:pt x="71" y="12"/>
                        <a:pt x="74" y="12"/>
                      </a:cubicBezTo>
                      <a:cubicBezTo>
                        <a:pt x="77" y="12"/>
                        <a:pt x="80" y="12"/>
                        <a:pt x="79" y="13"/>
                      </a:cubicBezTo>
                      <a:cubicBezTo>
                        <a:pt x="79" y="14"/>
                        <a:pt x="75" y="16"/>
                        <a:pt x="74" y="17"/>
                      </a:cubicBezTo>
                      <a:cubicBezTo>
                        <a:pt x="72" y="18"/>
                        <a:pt x="72" y="20"/>
                        <a:pt x="73" y="21"/>
                      </a:cubicBezTo>
                      <a:cubicBezTo>
                        <a:pt x="74" y="22"/>
                        <a:pt x="75" y="24"/>
                        <a:pt x="76" y="24"/>
                      </a:cubicBezTo>
                      <a:cubicBezTo>
                        <a:pt x="77" y="24"/>
                        <a:pt x="79" y="23"/>
                        <a:pt x="80" y="23"/>
                      </a:cubicBezTo>
                      <a:cubicBezTo>
                        <a:pt x="82" y="23"/>
                        <a:pt x="85" y="23"/>
                        <a:pt x="85" y="23"/>
                      </a:cubicBezTo>
                      <a:cubicBezTo>
                        <a:pt x="86" y="23"/>
                        <a:pt x="88" y="26"/>
                        <a:pt x="87" y="26"/>
                      </a:cubicBezTo>
                      <a:cubicBezTo>
                        <a:pt x="86" y="26"/>
                        <a:pt x="84" y="26"/>
                        <a:pt x="82" y="26"/>
                      </a:cubicBezTo>
                      <a:cubicBezTo>
                        <a:pt x="79" y="26"/>
                        <a:pt x="76" y="26"/>
                        <a:pt x="76" y="26"/>
                      </a:cubicBezTo>
                      <a:cubicBezTo>
                        <a:pt x="76" y="27"/>
                        <a:pt x="80" y="28"/>
                        <a:pt x="79" y="29"/>
                      </a:cubicBezTo>
                      <a:cubicBezTo>
                        <a:pt x="78" y="30"/>
                        <a:pt x="76" y="29"/>
                        <a:pt x="75" y="28"/>
                      </a:cubicBezTo>
                      <a:cubicBezTo>
                        <a:pt x="73" y="28"/>
                        <a:pt x="73" y="30"/>
                        <a:pt x="72" y="32"/>
                      </a:cubicBezTo>
                      <a:cubicBezTo>
                        <a:pt x="72" y="33"/>
                        <a:pt x="74" y="36"/>
                        <a:pt x="71" y="35"/>
                      </a:cubicBezTo>
                      <a:cubicBezTo>
                        <a:pt x="69" y="34"/>
                        <a:pt x="67" y="33"/>
                        <a:pt x="67" y="34"/>
                      </a:cubicBezTo>
                      <a:cubicBezTo>
                        <a:pt x="66" y="34"/>
                        <a:pt x="65" y="35"/>
                        <a:pt x="63" y="35"/>
                      </a:cubicBezTo>
                      <a:cubicBezTo>
                        <a:pt x="62" y="36"/>
                        <a:pt x="62" y="38"/>
                        <a:pt x="60" y="37"/>
                      </a:cubicBezTo>
                      <a:cubicBezTo>
                        <a:pt x="60" y="37"/>
                        <a:pt x="60" y="37"/>
                        <a:pt x="60" y="37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58" y="36"/>
                        <a:pt x="58" y="35"/>
                        <a:pt x="57" y="34"/>
                      </a:cubicBezTo>
                      <a:cubicBezTo>
                        <a:pt x="57" y="34"/>
                        <a:pt x="57" y="34"/>
                        <a:pt x="57" y="33"/>
                      </a:cubicBezTo>
                      <a:cubicBezTo>
                        <a:pt x="57" y="33"/>
                        <a:pt x="56" y="33"/>
                        <a:pt x="56" y="33"/>
                      </a:cubicBezTo>
                      <a:cubicBezTo>
                        <a:pt x="56" y="33"/>
                        <a:pt x="55" y="33"/>
                        <a:pt x="55" y="31"/>
                      </a:cubicBezTo>
                      <a:cubicBezTo>
                        <a:pt x="54" y="30"/>
                        <a:pt x="55" y="28"/>
                        <a:pt x="54" y="28"/>
                      </a:cubicBezTo>
                      <a:cubicBezTo>
                        <a:pt x="53" y="28"/>
                        <a:pt x="51" y="28"/>
                        <a:pt x="50" y="29"/>
                      </a:cubicBezTo>
                      <a:cubicBezTo>
                        <a:pt x="50" y="30"/>
                        <a:pt x="49" y="32"/>
                        <a:pt x="50" y="33"/>
                      </a:cubicBezTo>
                      <a:cubicBezTo>
                        <a:pt x="51" y="34"/>
                        <a:pt x="53" y="36"/>
                        <a:pt x="51" y="35"/>
                      </a:cubicBezTo>
                      <a:cubicBezTo>
                        <a:pt x="49" y="35"/>
                        <a:pt x="47" y="34"/>
                        <a:pt x="46" y="35"/>
                      </a:cubicBezTo>
                      <a:cubicBezTo>
                        <a:pt x="45" y="36"/>
                        <a:pt x="42" y="39"/>
                        <a:pt x="42" y="39"/>
                      </a:cubicBezTo>
                      <a:cubicBezTo>
                        <a:pt x="42" y="39"/>
                        <a:pt x="38" y="39"/>
                        <a:pt x="38" y="40"/>
                      </a:cubicBezTo>
                      <a:cubicBezTo>
                        <a:pt x="38" y="41"/>
                        <a:pt x="39" y="43"/>
                        <a:pt x="37" y="43"/>
                      </a:cubicBezTo>
                      <a:cubicBezTo>
                        <a:pt x="36" y="43"/>
                        <a:pt x="34" y="43"/>
                        <a:pt x="32" y="44"/>
                      </a:cubicBezTo>
                      <a:cubicBezTo>
                        <a:pt x="30" y="44"/>
                        <a:pt x="30" y="45"/>
                        <a:pt x="27" y="45"/>
                      </a:cubicBezTo>
                      <a:cubicBezTo>
                        <a:pt x="25" y="45"/>
                        <a:pt x="25" y="46"/>
                        <a:pt x="27" y="47"/>
                      </a:cubicBezTo>
                      <a:cubicBezTo>
                        <a:pt x="29" y="47"/>
                        <a:pt x="33" y="49"/>
                        <a:pt x="33" y="50"/>
                      </a:cubicBezTo>
                      <a:cubicBezTo>
                        <a:pt x="33" y="52"/>
                        <a:pt x="33" y="54"/>
                        <a:pt x="32" y="56"/>
                      </a:cubicBezTo>
                      <a:cubicBezTo>
                        <a:pt x="32" y="57"/>
                        <a:pt x="28" y="56"/>
                        <a:pt x="26" y="56"/>
                      </a:cubicBezTo>
                      <a:cubicBezTo>
                        <a:pt x="24" y="56"/>
                        <a:pt x="20" y="55"/>
                        <a:pt x="18" y="56"/>
                      </a:cubicBezTo>
                      <a:cubicBezTo>
                        <a:pt x="16" y="57"/>
                        <a:pt x="17" y="61"/>
                        <a:pt x="17" y="62"/>
                      </a:cubicBezTo>
                      <a:cubicBezTo>
                        <a:pt x="18" y="64"/>
                        <a:pt x="17" y="65"/>
                        <a:pt x="17" y="66"/>
                      </a:cubicBezTo>
                      <a:cubicBezTo>
                        <a:pt x="16" y="66"/>
                        <a:pt x="16" y="68"/>
                        <a:pt x="17" y="69"/>
                      </a:cubicBezTo>
                      <a:cubicBezTo>
                        <a:pt x="18" y="70"/>
                        <a:pt x="18" y="72"/>
                        <a:pt x="19" y="72"/>
                      </a:cubicBezTo>
                      <a:cubicBezTo>
                        <a:pt x="20" y="72"/>
                        <a:pt x="22" y="71"/>
                        <a:pt x="23" y="72"/>
                      </a:cubicBezTo>
                      <a:cubicBezTo>
                        <a:pt x="24" y="73"/>
                        <a:pt x="25" y="76"/>
                        <a:pt x="25" y="75"/>
                      </a:cubicBezTo>
                      <a:cubicBezTo>
                        <a:pt x="26" y="74"/>
                        <a:pt x="26" y="72"/>
                        <a:pt x="27" y="72"/>
                      </a:cubicBezTo>
                      <a:cubicBezTo>
                        <a:pt x="28" y="73"/>
                        <a:pt x="30" y="72"/>
                        <a:pt x="32" y="72"/>
                      </a:cubicBezTo>
                      <a:cubicBezTo>
                        <a:pt x="33" y="72"/>
                        <a:pt x="34" y="70"/>
                        <a:pt x="36" y="69"/>
                      </a:cubicBezTo>
                      <a:cubicBezTo>
                        <a:pt x="37" y="68"/>
                        <a:pt x="36" y="68"/>
                        <a:pt x="36" y="67"/>
                      </a:cubicBezTo>
                      <a:cubicBezTo>
                        <a:pt x="35" y="66"/>
                        <a:pt x="37" y="64"/>
                        <a:pt x="38" y="63"/>
                      </a:cubicBezTo>
                      <a:cubicBezTo>
                        <a:pt x="39" y="62"/>
                        <a:pt x="42" y="63"/>
                        <a:pt x="42" y="61"/>
                      </a:cubicBezTo>
                      <a:cubicBezTo>
                        <a:pt x="42" y="60"/>
                        <a:pt x="42" y="57"/>
                        <a:pt x="44" y="57"/>
                      </a:cubicBezTo>
                      <a:cubicBezTo>
                        <a:pt x="45" y="58"/>
                        <a:pt x="47" y="59"/>
                        <a:pt x="48" y="59"/>
                      </a:cubicBezTo>
                      <a:cubicBezTo>
                        <a:pt x="49" y="59"/>
                        <a:pt x="52" y="57"/>
                        <a:pt x="52" y="56"/>
                      </a:cubicBezTo>
                      <a:cubicBezTo>
                        <a:pt x="53" y="56"/>
                        <a:pt x="55" y="56"/>
                        <a:pt x="56" y="58"/>
                      </a:cubicBezTo>
                      <a:cubicBezTo>
                        <a:pt x="56" y="60"/>
                        <a:pt x="59" y="62"/>
                        <a:pt x="60" y="62"/>
                      </a:cubicBezTo>
                      <a:cubicBezTo>
                        <a:pt x="60" y="63"/>
                        <a:pt x="65" y="65"/>
                        <a:pt x="65" y="65"/>
                      </a:cubicBezTo>
                      <a:cubicBezTo>
                        <a:pt x="66" y="66"/>
                        <a:pt x="67" y="68"/>
                        <a:pt x="67" y="69"/>
                      </a:cubicBezTo>
                      <a:cubicBezTo>
                        <a:pt x="68" y="71"/>
                        <a:pt x="70" y="73"/>
                        <a:pt x="70" y="71"/>
                      </a:cubicBezTo>
                      <a:cubicBezTo>
                        <a:pt x="70" y="70"/>
                        <a:pt x="68" y="66"/>
                        <a:pt x="69" y="66"/>
                      </a:cubicBezTo>
                      <a:cubicBezTo>
                        <a:pt x="70" y="66"/>
                        <a:pt x="71" y="66"/>
                        <a:pt x="71" y="66"/>
                      </a:cubicBezTo>
                      <a:cubicBezTo>
                        <a:pt x="71" y="66"/>
                        <a:pt x="68" y="63"/>
                        <a:pt x="67" y="62"/>
                      </a:cubicBezTo>
                      <a:cubicBezTo>
                        <a:pt x="66" y="62"/>
                        <a:pt x="64" y="60"/>
                        <a:pt x="63" y="58"/>
                      </a:cubicBezTo>
                      <a:cubicBezTo>
                        <a:pt x="62" y="56"/>
                        <a:pt x="59" y="56"/>
                        <a:pt x="59" y="54"/>
                      </a:cubicBezTo>
                      <a:cubicBezTo>
                        <a:pt x="59" y="52"/>
                        <a:pt x="62" y="53"/>
                        <a:pt x="63" y="55"/>
                      </a:cubicBezTo>
                      <a:cubicBezTo>
                        <a:pt x="64" y="57"/>
                        <a:pt x="68" y="59"/>
                        <a:pt x="69" y="60"/>
                      </a:cubicBezTo>
                      <a:cubicBezTo>
                        <a:pt x="70" y="62"/>
                        <a:pt x="72" y="62"/>
                        <a:pt x="72" y="64"/>
                      </a:cubicBezTo>
                      <a:cubicBezTo>
                        <a:pt x="73" y="66"/>
                        <a:pt x="74" y="68"/>
                        <a:pt x="75" y="69"/>
                      </a:cubicBezTo>
                      <a:cubicBezTo>
                        <a:pt x="76" y="69"/>
                        <a:pt x="76" y="76"/>
                        <a:pt x="77" y="77"/>
                      </a:cubicBezTo>
                      <a:cubicBezTo>
                        <a:pt x="77" y="78"/>
                        <a:pt x="80" y="75"/>
                        <a:pt x="80" y="74"/>
                      </a:cubicBezTo>
                      <a:cubicBezTo>
                        <a:pt x="81" y="73"/>
                        <a:pt x="83" y="73"/>
                        <a:pt x="83" y="71"/>
                      </a:cubicBezTo>
                      <a:cubicBezTo>
                        <a:pt x="83" y="70"/>
                        <a:pt x="81" y="69"/>
                        <a:pt x="80" y="68"/>
                      </a:cubicBezTo>
                      <a:cubicBezTo>
                        <a:pt x="79" y="67"/>
                        <a:pt x="81" y="67"/>
                        <a:pt x="82" y="66"/>
                      </a:cubicBezTo>
                      <a:cubicBezTo>
                        <a:pt x="83" y="65"/>
                        <a:pt x="84" y="64"/>
                        <a:pt x="85" y="65"/>
                      </a:cubicBezTo>
                      <a:cubicBezTo>
                        <a:pt x="85" y="67"/>
                        <a:pt x="85" y="71"/>
                        <a:pt x="86" y="72"/>
                      </a:cubicBezTo>
                      <a:cubicBezTo>
                        <a:pt x="86" y="73"/>
                        <a:pt x="89" y="74"/>
                        <a:pt x="90" y="75"/>
                      </a:cubicBezTo>
                      <a:cubicBezTo>
                        <a:pt x="90" y="76"/>
                        <a:pt x="93" y="77"/>
                        <a:pt x="93" y="76"/>
                      </a:cubicBezTo>
                      <a:cubicBezTo>
                        <a:pt x="94" y="75"/>
                        <a:pt x="96" y="77"/>
                        <a:pt x="97" y="77"/>
                      </a:cubicBezTo>
                      <a:cubicBezTo>
                        <a:pt x="97" y="77"/>
                        <a:pt x="99" y="77"/>
                        <a:pt x="100" y="76"/>
                      </a:cubicBezTo>
                      <a:cubicBezTo>
                        <a:pt x="101" y="76"/>
                        <a:pt x="102" y="75"/>
                        <a:pt x="102" y="77"/>
                      </a:cubicBezTo>
                      <a:cubicBezTo>
                        <a:pt x="102" y="80"/>
                        <a:pt x="102" y="84"/>
                        <a:pt x="100" y="85"/>
                      </a:cubicBezTo>
                      <a:cubicBezTo>
                        <a:pt x="99" y="87"/>
                        <a:pt x="100" y="88"/>
                        <a:pt x="98" y="88"/>
                      </a:cubicBezTo>
                      <a:cubicBezTo>
                        <a:pt x="98" y="88"/>
                        <a:pt x="97" y="88"/>
                        <a:pt x="97" y="88"/>
                      </a:cubicBezTo>
                      <a:cubicBezTo>
                        <a:pt x="96" y="87"/>
                        <a:pt x="95" y="87"/>
                        <a:pt x="95" y="87"/>
                      </a:cubicBezTo>
                      <a:cubicBezTo>
                        <a:pt x="93" y="87"/>
                        <a:pt x="91" y="87"/>
                        <a:pt x="89" y="90"/>
                      </a:cubicBezTo>
                      <a:cubicBezTo>
                        <a:pt x="88" y="92"/>
                        <a:pt x="87" y="92"/>
                        <a:pt x="87" y="91"/>
                      </a:cubicBezTo>
                      <a:cubicBezTo>
                        <a:pt x="87" y="90"/>
                        <a:pt x="91" y="87"/>
                        <a:pt x="90" y="86"/>
                      </a:cubicBezTo>
                      <a:cubicBezTo>
                        <a:pt x="90" y="85"/>
                        <a:pt x="86" y="86"/>
                        <a:pt x="84" y="85"/>
                      </a:cubicBezTo>
                      <a:cubicBezTo>
                        <a:pt x="82" y="85"/>
                        <a:pt x="81" y="84"/>
                        <a:pt x="79" y="83"/>
                      </a:cubicBezTo>
                      <a:cubicBezTo>
                        <a:pt x="78" y="83"/>
                        <a:pt x="77" y="87"/>
                        <a:pt x="76" y="89"/>
                      </a:cubicBezTo>
                      <a:cubicBezTo>
                        <a:pt x="74" y="91"/>
                        <a:pt x="72" y="88"/>
                        <a:pt x="70" y="87"/>
                      </a:cubicBezTo>
                      <a:cubicBezTo>
                        <a:pt x="69" y="87"/>
                        <a:pt x="66" y="85"/>
                        <a:pt x="66" y="85"/>
                      </a:cubicBezTo>
                      <a:cubicBezTo>
                        <a:pt x="66" y="85"/>
                        <a:pt x="63" y="83"/>
                        <a:pt x="62" y="83"/>
                      </a:cubicBezTo>
                      <a:cubicBezTo>
                        <a:pt x="61" y="83"/>
                        <a:pt x="59" y="81"/>
                        <a:pt x="58" y="80"/>
                      </a:cubicBezTo>
                      <a:cubicBezTo>
                        <a:pt x="57" y="80"/>
                        <a:pt x="55" y="79"/>
                        <a:pt x="57" y="78"/>
                      </a:cubicBezTo>
                      <a:cubicBezTo>
                        <a:pt x="58" y="77"/>
                        <a:pt x="61" y="79"/>
                        <a:pt x="59" y="75"/>
                      </a:cubicBezTo>
                      <a:cubicBezTo>
                        <a:pt x="58" y="70"/>
                        <a:pt x="53" y="71"/>
                        <a:pt x="52" y="71"/>
                      </a:cubicBezTo>
                      <a:cubicBezTo>
                        <a:pt x="51" y="72"/>
                        <a:pt x="43" y="71"/>
                        <a:pt x="42" y="71"/>
                      </a:cubicBezTo>
                      <a:cubicBezTo>
                        <a:pt x="42" y="71"/>
                        <a:pt x="37" y="73"/>
                        <a:pt x="35" y="74"/>
                      </a:cubicBezTo>
                      <a:cubicBezTo>
                        <a:pt x="34" y="75"/>
                        <a:pt x="31" y="76"/>
                        <a:pt x="30" y="76"/>
                      </a:cubicBezTo>
                      <a:cubicBezTo>
                        <a:pt x="30" y="77"/>
                        <a:pt x="26" y="75"/>
                        <a:pt x="24" y="76"/>
                      </a:cubicBezTo>
                      <a:cubicBezTo>
                        <a:pt x="22" y="78"/>
                        <a:pt x="20" y="80"/>
                        <a:pt x="20" y="80"/>
                      </a:cubicBezTo>
                      <a:cubicBezTo>
                        <a:pt x="19" y="80"/>
                        <a:pt x="18" y="81"/>
                        <a:pt x="17" y="84"/>
                      </a:cubicBezTo>
                      <a:cubicBezTo>
                        <a:pt x="16" y="87"/>
                        <a:pt x="17" y="90"/>
                        <a:pt x="15" y="91"/>
                      </a:cubicBezTo>
                      <a:cubicBezTo>
                        <a:pt x="13" y="92"/>
                        <a:pt x="9" y="94"/>
                        <a:pt x="8" y="95"/>
                      </a:cubicBezTo>
                      <a:cubicBezTo>
                        <a:pt x="6" y="97"/>
                        <a:pt x="5" y="103"/>
                        <a:pt x="3" y="106"/>
                      </a:cubicBezTo>
                      <a:cubicBezTo>
                        <a:pt x="2" y="109"/>
                        <a:pt x="3" y="111"/>
                        <a:pt x="4" y="113"/>
                      </a:cubicBezTo>
                      <a:cubicBezTo>
                        <a:pt x="4" y="115"/>
                        <a:pt x="5" y="118"/>
                        <a:pt x="3" y="121"/>
                      </a:cubicBezTo>
                      <a:cubicBezTo>
                        <a:pt x="1" y="124"/>
                        <a:pt x="2" y="125"/>
                        <a:pt x="1" y="126"/>
                      </a:cubicBezTo>
                      <a:cubicBezTo>
                        <a:pt x="0" y="126"/>
                        <a:pt x="2" y="127"/>
                        <a:pt x="2" y="129"/>
                      </a:cubicBezTo>
                      <a:cubicBezTo>
                        <a:pt x="2" y="131"/>
                        <a:pt x="0" y="133"/>
                        <a:pt x="4" y="135"/>
                      </a:cubicBezTo>
                      <a:cubicBezTo>
                        <a:pt x="7" y="137"/>
                        <a:pt x="10" y="137"/>
                        <a:pt x="11" y="139"/>
                      </a:cubicBezTo>
                      <a:cubicBezTo>
                        <a:pt x="12" y="142"/>
                        <a:pt x="15" y="148"/>
                        <a:pt x="15" y="148"/>
                      </a:cubicBezTo>
                      <a:cubicBezTo>
                        <a:pt x="15" y="148"/>
                        <a:pt x="18" y="151"/>
                        <a:pt x="20" y="152"/>
                      </a:cubicBezTo>
                      <a:cubicBezTo>
                        <a:pt x="21" y="154"/>
                        <a:pt x="22" y="153"/>
                        <a:pt x="22" y="151"/>
                      </a:cubicBezTo>
                      <a:cubicBezTo>
                        <a:pt x="22" y="150"/>
                        <a:pt x="24" y="150"/>
                        <a:pt x="27" y="150"/>
                      </a:cubicBezTo>
                      <a:cubicBezTo>
                        <a:pt x="29" y="150"/>
                        <a:pt x="31" y="150"/>
                        <a:pt x="33" y="150"/>
                      </a:cubicBezTo>
                      <a:cubicBezTo>
                        <a:pt x="36" y="149"/>
                        <a:pt x="38" y="146"/>
                        <a:pt x="39" y="145"/>
                      </a:cubicBezTo>
                      <a:cubicBezTo>
                        <a:pt x="39" y="145"/>
                        <a:pt x="43" y="144"/>
                        <a:pt x="45" y="146"/>
                      </a:cubicBezTo>
                      <a:cubicBezTo>
                        <a:pt x="47" y="148"/>
                        <a:pt x="47" y="150"/>
                        <a:pt x="48" y="151"/>
                      </a:cubicBezTo>
                      <a:cubicBezTo>
                        <a:pt x="49" y="153"/>
                        <a:pt x="51" y="152"/>
                        <a:pt x="53" y="150"/>
                      </a:cubicBezTo>
                      <a:cubicBezTo>
                        <a:pt x="54" y="149"/>
                        <a:pt x="54" y="149"/>
                        <a:pt x="55" y="151"/>
                      </a:cubicBezTo>
                      <a:cubicBezTo>
                        <a:pt x="57" y="152"/>
                        <a:pt x="58" y="153"/>
                        <a:pt x="56" y="155"/>
                      </a:cubicBezTo>
                      <a:cubicBezTo>
                        <a:pt x="55" y="157"/>
                        <a:pt x="55" y="159"/>
                        <a:pt x="54" y="162"/>
                      </a:cubicBezTo>
                      <a:cubicBezTo>
                        <a:pt x="53" y="165"/>
                        <a:pt x="55" y="165"/>
                        <a:pt x="57" y="166"/>
                      </a:cubicBezTo>
                      <a:cubicBezTo>
                        <a:pt x="59" y="167"/>
                        <a:pt x="60" y="175"/>
                        <a:pt x="61" y="176"/>
                      </a:cubicBezTo>
                      <a:cubicBezTo>
                        <a:pt x="62" y="178"/>
                        <a:pt x="60" y="182"/>
                        <a:pt x="61" y="184"/>
                      </a:cubicBezTo>
                      <a:cubicBezTo>
                        <a:pt x="62" y="186"/>
                        <a:pt x="63" y="187"/>
                        <a:pt x="61" y="189"/>
                      </a:cubicBezTo>
                      <a:cubicBezTo>
                        <a:pt x="60" y="190"/>
                        <a:pt x="58" y="192"/>
                        <a:pt x="58" y="196"/>
                      </a:cubicBezTo>
                      <a:cubicBezTo>
                        <a:pt x="57" y="200"/>
                        <a:pt x="58" y="202"/>
                        <a:pt x="58" y="203"/>
                      </a:cubicBezTo>
                      <a:cubicBezTo>
                        <a:pt x="59" y="204"/>
                        <a:pt x="60" y="208"/>
                        <a:pt x="61" y="209"/>
                      </a:cubicBezTo>
                      <a:cubicBezTo>
                        <a:pt x="62" y="210"/>
                        <a:pt x="64" y="212"/>
                        <a:pt x="64" y="214"/>
                      </a:cubicBezTo>
                      <a:cubicBezTo>
                        <a:pt x="64" y="216"/>
                        <a:pt x="61" y="219"/>
                        <a:pt x="62" y="220"/>
                      </a:cubicBezTo>
                      <a:cubicBezTo>
                        <a:pt x="63" y="221"/>
                        <a:pt x="63" y="222"/>
                        <a:pt x="64" y="224"/>
                      </a:cubicBezTo>
                      <a:cubicBezTo>
                        <a:pt x="66" y="225"/>
                        <a:pt x="66" y="228"/>
                        <a:pt x="66" y="228"/>
                      </a:cubicBezTo>
                      <a:cubicBezTo>
                        <a:pt x="66" y="228"/>
                        <a:pt x="66" y="229"/>
                        <a:pt x="66" y="230"/>
                      </a:cubicBezTo>
                      <a:cubicBezTo>
                        <a:pt x="66" y="232"/>
                        <a:pt x="66" y="233"/>
                        <a:pt x="67" y="234"/>
                      </a:cubicBezTo>
                      <a:cubicBezTo>
                        <a:pt x="69" y="235"/>
                        <a:pt x="70" y="235"/>
                        <a:pt x="70" y="234"/>
                      </a:cubicBezTo>
                      <a:cubicBezTo>
                        <a:pt x="71" y="233"/>
                        <a:pt x="75" y="231"/>
                        <a:pt x="77" y="231"/>
                      </a:cubicBezTo>
                      <a:cubicBezTo>
                        <a:pt x="79" y="231"/>
                        <a:pt x="81" y="231"/>
                        <a:pt x="83" y="230"/>
                      </a:cubicBezTo>
                      <a:cubicBezTo>
                        <a:pt x="85" y="228"/>
                        <a:pt x="89" y="224"/>
                        <a:pt x="90" y="223"/>
                      </a:cubicBezTo>
                      <a:cubicBezTo>
                        <a:pt x="91" y="221"/>
                        <a:pt x="94" y="219"/>
                        <a:pt x="94" y="218"/>
                      </a:cubicBezTo>
                      <a:cubicBezTo>
                        <a:pt x="93" y="216"/>
                        <a:pt x="92" y="214"/>
                        <a:pt x="93" y="214"/>
                      </a:cubicBezTo>
                      <a:cubicBezTo>
                        <a:pt x="94" y="213"/>
                        <a:pt x="98" y="212"/>
                        <a:pt x="98" y="211"/>
                      </a:cubicBezTo>
                      <a:cubicBezTo>
                        <a:pt x="99" y="210"/>
                        <a:pt x="98" y="206"/>
                        <a:pt x="98" y="205"/>
                      </a:cubicBezTo>
                      <a:cubicBezTo>
                        <a:pt x="98" y="204"/>
                        <a:pt x="99" y="202"/>
                        <a:pt x="100" y="200"/>
                      </a:cubicBezTo>
                      <a:cubicBezTo>
                        <a:pt x="101" y="198"/>
                        <a:pt x="104" y="196"/>
                        <a:pt x="105" y="195"/>
                      </a:cubicBezTo>
                      <a:cubicBezTo>
                        <a:pt x="105" y="195"/>
                        <a:pt x="108" y="192"/>
                        <a:pt x="108" y="190"/>
                      </a:cubicBezTo>
                      <a:cubicBezTo>
                        <a:pt x="109" y="187"/>
                        <a:pt x="108" y="184"/>
                        <a:pt x="109" y="183"/>
                      </a:cubicBezTo>
                      <a:cubicBezTo>
                        <a:pt x="109" y="182"/>
                        <a:pt x="109" y="181"/>
                        <a:pt x="108" y="179"/>
                      </a:cubicBezTo>
                      <a:cubicBezTo>
                        <a:pt x="107" y="178"/>
                        <a:pt x="107" y="174"/>
                        <a:pt x="107" y="174"/>
                      </a:cubicBezTo>
                      <a:cubicBezTo>
                        <a:pt x="106" y="173"/>
                        <a:pt x="107" y="168"/>
                        <a:pt x="108" y="168"/>
                      </a:cubicBezTo>
                      <a:cubicBezTo>
                        <a:pt x="109" y="167"/>
                        <a:pt x="111" y="163"/>
                        <a:pt x="112" y="162"/>
                      </a:cubicBezTo>
                      <a:cubicBezTo>
                        <a:pt x="113" y="160"/>
                        <a:pt x="116" y="154"/>
                        <a:pt x="117" y="154"/>
                      </a:cubicBezTo>
                      <a:cubicBezTo>
                        <a:pt x="119" y="153"/>
                        <a:pt x="121" y="150"/>
                        <a:pt x="121" y="149"/>
                      </a:cubicBezTo>
                      <a:cubicBezTo>
                        <a:pt x="121" y="147"/>
                        <a:pt x="125" y="140"/>
                        <a:pt x="125" y="139"/>
                      </a:cubicBezTo>
                      <a:cubicBezTo>
                        <a:pt x="125" y="138"/>
                        <a:pt x="126" y="133"/>
                        <a:pt x="126" y="132"/>
                      </a:cubicBezTo>
                      <a:cubicBezTo>
                        <a:pt x="125" y="131"/>
                        <a:pt x="121" y="134"/>
                        <a:pt x="120" y="134"/>
                      </a:cubicBezTo>
                      <a:cubicBezTo>
                        <a:pt x="119" y="134"/>
                        <a:pt x="118" y="136"/>
                        <a:pt x="116" y="136"/>
                      </a:cubicBezTo>
                      <a:cubicBezTo>
                        <a:pt x="114" y="136"/>
                        <a:pt x="115" y="133"/>
                        <a:pt x="114" y="132"/>
                      </a:cubicBezTo>
                      <a:cubicBezTo>
                        <a:pt x="114" y="131"/>
                        <a:pt x="112" y="127"/>
                        <a:pt x="112" y="126"/>
                      </a:cubicBezTo>
                      <a:cubicBezTo>
                        <a:pt x="111" y="126"/>
                        <a:pt x="110" y="124"/>
                        <a:pt x="109" y="122"/>
                      </a:cubicBezTo>
                      <a:cubicBezTo>
                        <a:pt x="108" y="119"/>
                        <a:pt x="106" y="118"/>
                        <a:pt x="104" y="116"/>
                      </a:cubicBezTo>
                      <a:cubicBezTo>
                        <a:pt x="103" y="114"/>
                        <a:pt x="105" y="109"/>
                        <a:pt x="103" y="106"/>
                      </a:cubicBezTo>
                      <a:cubicBezTo>
                        <a:pt x="102" y="103"/>
                        <a:pt x="101" y="100"/>
                        <a:pt x="100" y="97"/>
                      </a:cubicBezTo>
                      <a:cubicBezTo>
                        <a:pt x="100" y="97"/>
                        <a:pt x="100" y="96"/>
                        <a:pt x="99" y="95"/>
                      </a:cubicBezTo>
                      <a:cubicBezTo>
                        <a:pt x="101" y="95"/>
                        <a:pt x="103" y="94"/>
                        <a:pt x="103" y="95"/>
                      </a:cubicBezTo>
                      <a:cubicBezTo>
                        <a:pt x="103" y="97"/>
                        <a:pt x="105" y="100"/>
                        <a:pt x="105" y="102"/>
                      </a:cubicBezTo>
                      <a:cubicBezTo>
                        <a:pt x="105" y="104"/>
                        <a:pt x="107" y="103"/>
                        <a:pt x="107" y="105"/>
                      </a:cubicBezTo>
                      <a:cubicBezTo>
                        <a:pt x="107" y="107"/>
                        <a:pt x="108" y="112"/>
                        <a:pt x="109" y="112"/>
                      </a:cubicBezTo>
                      <a:cubicBezTo>
                        <a:pt x="109" y="113"/>
                        <a:pt x="112" y="116"/>
                        <a:pt x="112" y="117"/>
                      </a:cubicBezTo>
                      <a:cubicBezTo>
                        <a:pt x="113" y="118"/>
                        <a:pt x="113" y="120"/>
                        <a:pt x="113" y="123"/>
                      </a:cubicBezTo>
                      <a:cubicBezTo>
                        <a:pt x="114" y="126"/>
                        <a:pt x="114" y="129"/>
                        <a:pt x="115" y="130"/>
                      </a:cubicBezTo>
                      <a:cubicBezTo>
                        <a:pt x="116" y="131"/>
                        <a:pt x="120" y="129"/>
                        <a:pt x="120" y="128"/>
                      </a:cubicBezTo>
                      <a:cubicBezTo>
                        <a:pt x="121" y="128"/>
                        <a:pt x="125" y="125"/>
                        <a:pt x="126" y="125"/>
                      </a:cubicBezTo>
                      <a:cubicBezTo>
                        <a:pt x="127" y="124"/>
                        <a:pt x="127" y="123"/>
                        <a:pt x="129" y="122"/>
                      </a:cubicBezTo>
                      <a:cubicBezTo>
                        <a:pt x="131" y="122"/>
                        <a:pt x="132" y="120"/>
                        <a:pt x="133" y="118"/>
                      </a:cubicBezTo>
                      <a:cubicBezTo>
                        <a:pt x="134" y="117"/>
                        <a:pt x="135" y="113"/>
                        <a:pt x="136" y="112"/>
                      </a:cubicBezTo>
                      <a:cubicBezTo>
                        <a:pt x="136" y="111"/>
                        <a:pt x="137" y="110"/>
                        <a:pt x="136" y="108"/>
                      </a:cubicBezTo>
                      <a:cubicBezTo>
                        <a:pt x="136" y="107"/>
                        <a:pt x="134" y="105"/>
                        <a:pt x="133" y="105"/>
                      </a:cubicBezTo>
                      <a:cubicBezTo>
                        <a:pt x="132" y="104"/>
                        <a:pt x="132" y="102"/>
                        <a:pt x="132" y="102"/>
                      </a:cubicBezTo>
                      <a:cubicBezTo>
                        <a:pt x="131" y="102"/>
                        <a:pt x="131" y="103"/>
                        <a:pt x="130" y="104"/>
                      </a:cubicBezTo>
                      <a:cubicBezTo>
                        <a:pt x="129" y="105"/>
                        <a:pt x="128" y="107"/>
                        <a:pt x="127" y="106"/>
                      </a:cubicBezTo>
                      <a:cubicBezTo>
                        <a:pt x="127" y="106"/>
                        <a:pt x="128" y="105"/>
                        <a:pt x="126" y="103"/>
                      </a:cubicBezTo>
                      <a:cubicBezTo>
                        <a:pt x="125" y="102"/>
                        <a:pt x="125" y="101"/>
                        <a:pt x="125" y="100"/>
                      </a:cubicBezTo>
                      <a:cubicBezTo>
                        <a:pt x="125" y="99"/>
                        <a:pt x="122" y="96"/>
                        <a:pt x="122" y="94"/>
                      </a:cubicBezTo>
                      <a:cubicBezTo>
                        <a:pt x="121" y="92"/>
                        <a:pt x="123" y="90"/>
                        <a:pt x="124" y="91"/>
                      </a:cubicBezTo>
                      <a:cubicBezTo>
                        <a:pt x="125" y="93"/>
                        <a:pt x="125" y="96"/>
                        <a:pt x="127" y="97"/>
                      </a:cubicBezTo>
                      <a:cubicBezTo>
                        <a:pt x="128" y="98"/>
                        <a:pt x="129" y="100"/>
                        <a:pt x="130" y="101"/>
                      </a:cubicBezTo>
                      <a:cubicBezTo>
                        <a:pt x="131" y="101"/>
                        <a:pt x="132" y="99"/>
                        <a:pt x="133" y="99"/>
                      </a:cubicBezTo>
                      <a:cubicBezTo>
                        <a:pt x="133" y="99"/>
                        <a:pt x="134" y="103"/>
                        <a:pt x="135" y="103"/>
                      </a:cubicBezTo>
                      <a:cubicBezTo>
                        <a:pt x="136" y="104"/>
                        <a:pt x="139" y="104"/>
                        <a:pt x="139" y="104"/>
                      </a:cubicBezTo>
                      <a:cubicBezTo>
                        <a:pt x="140" y="104"/>
                        <a:pt x="142" y="105"/>
                        <a:pt x="142" y="104"/>
                      </a:cubicBezTo>
                      <a:cubicBezTo>
                        <a:pt x="142" y="103"/>
                        <a:pt x="146" y="101"/>
                        <a:pt x="146" y="101"/>
                      </a:cubicBezTo>
                      <a:cubicBezTo>
                        <a:pt x="146" y="101"/>
                        <a:pt x="146" y="100"/>
                        <a:pt x="146" y="98"/>
                      </a:cubicBezTo>
                      <a:cubicBezTo>
                        <a:pt x="140" y="67"/>
                        <a:pt x="124" y="39"/>
                        <a:pt x="103" y="18"/>
                      </a:cubicBezTo>
                      <a:cubicBezTo>
                        <a:pt x="102" y="18"/>
                        <a:pt x="102" y="18"/>
                        <a:pt x="101" y="17"/>
                      </a:cubicBezTo>
                      <a:cubicBezTo>
                        <a:pt x="99" y="16"/>
                        <a:pt x="99" y="16"/>
                        <a:pt x="99" y="17"/>
                      </a:cubicBezTo>
                      <a:cubicBezTo>
                        <a:pt x="98" y="17"/>
                        <a:pt x="97" y="18"/>
                        <a:pt x="96" y="17"/>
                      </a:cubicBezTo>
                      <a:cubicBezTo>
                        <a:pt x="96" y="15"/>
                        <a:pt x="96" y="15"/>
                        <a:pt x="95" y="14"/>
                      </a:cubicBezTo>
                      <a:cubicBezTo>
                        <a:pt x="94" y="13"/>
                        <a:pt x="95" y="13"/>
                        <a:pt x="96" y="13"/>
                      </a:cubicBezTo>
                      <a:cubicBezTo>
                        <a:pt x="97" y="14"/>
                        <a:pt x="98" y="14"/>
                        <a:pt x="99" y="14"/>
                      </a:cubicBezTo>
                      <a:cubicBezTo>
                        <a:pt x="95" y="11"/>
                        <a:pt x="92" y="8"/>
                        <a:pt x="88" y="5"/>
                      </a:cubicBezTo>
                      <a:cubicBezTo>
                        <a:pt x="88" y="5"/>
                        <a:pt x="88" y="5"/>
                        <a:pt x="88" y="5"/>
                      </a:cubicBezTo>
                      <a:cubicBezTo>
                        <a:pt x="86" y="5"/>
                        <a:pt x="78" y="0"/>
                        <a:pt x="74" y="1"/>
                      </a:cubicBezTo>
                      <a:close/>
                      <a:moveTo>
                        <a:pt x="99" y="159"/>
                      </a:moveTo>
                      <a:cubicBezTo>
                        <a:pt x="100" y="160"/>
                        <a:pt x="98" y="165"/>
                        <a:pt x="96" y="165"/>
                      </a:cubicBezTo>
                      <a:cubicBezTo>
                        <a:pt x="95" y="165"/>
                        <a:pt x="96" y="160"/>
                        <a:pt x="96" y="159"/>
                      </a:cubicBezTo>
                      <a:cubicBezTo>
                        <a:pt x="97" y="158"/>
                        <a:pt x="99" y="158"/>
                        <a:pt x="99" y="159"/>
                      </a:cubicBezTo>
                      <a:close/>
                      <a:moveTo>
                        <a:pt x="118" y="56"/>
                      </a:moveTo>
                      <a:cubicBezTo>
                        <a:pt x="119" y="55"/>
                        <a:pt x="121" y="57"/>
                        <a:pt x="122" y="56"/>
                      </a:cubicBezTo>
                      <a:cubicBezTo>
                        <a:pt x="123" y="56"/>
                        <a:pt x="124" y="55"/>
                        <a:pt x="124" y="54"/>
                      </a:cubicBezTo>
                      <a:cubicBezTo>
                        <a:pt x="125" y="54"/>
                        <a:pt x="127" y="55"/>
                        <a:pt x="127" y="56"/>
                      </a:cubicBezTo>
                      <a:cubicBezTo>
                        <a:pt x="128" y="57"/>
                        <a:pt x="129" y="59"/>
                        <a:pt x="129" y="60"/>
                      </a:cubicBezTo>
                      <a:cubicBezTo>
                        <a:pt x="128" y="60"/>
                        <a:pt x="126" y="60"/>
                        <a:pt x="126" y="59"/>
                      </a:cubicBezTo>
                      <a:cubicBezTo>
                        <a:pt x="125" y="58"/>
                        <a:pt x="123" y="59"/>
                        <a:pt x="123" y="61"/>
                      </a:cubicBezTo>
                      <a:cubicBezTo>
                        <a:pt x="123" y="63"/>
                        <a:pt x="124" y="62"/>
                        <a:pt x="124" y="62"/>
                      </a:cubicBezTo>
                      <a:cubicBezTo>
                        <a:pt x="125" y="63"/>
                        <a:pt x="125" y="64"/>
                        <a:pt x="126" y="66"/>
                      </a:cubicBezTo>
                      <a:cubicBezTo>
                        <a:pt x="126" y="67"/>
                        <a:pt x="127" y="66"/>
                        <a:pt x="128" y="67"/>
                      </a:cubicBezTo>
                      <a:cubicBezTo>
                        <a:pt x="128" y="68"/>
                        <a:pt x="126" y="69"/>
                        <a:pt x="127" y="70"/>
                      </a:cubicBezTo>
                      <a:cubicBezTo>
                        <a:pt x="128" y="72"/>
                        <a:pt x="129" y="76"/>
                        <a:pt x="129" y="77"/>
                      </a:cubicBezTo>
                      <a:cubicBezTo>
                        <a:pt x="129" y="78"/>
                        <a:pt x="127" y="78"/>
                        <a:pt x="126" y="78"/>
                      </a:cubicBezTo>
                      <a:cubicBezTo>
                        <a:pt x="125" y="78"/>
                        <a:pt x="122" y="76"/>
                        <a:pt x="122" y="76"/>
                      </a:cubicBezTo>
                      <a:cubicBezTo>
                        <a:pt x="121" y="75"/>
                        <a:pt x="120" y="71"/>
                        <a:pt x="121" y="71"/>
                      </a:cubicBezTo>
                      <a:cubicBezTo>
                        <a:pt x="122" y="71"/>
                        <a:pt x="122" y="71"/>
                        <a:pt x="124" y="69"/>
                      </a:cubicBezTo>
                      <a:cubicBezTo>
                        <a:pt x="125" y="68"/>
                        <a:pt x="122" y="67"/>
                        <a:pt x="121" y="66"/>
                      </a:cubicBezTo>
                      <a:cubicBezTo>
                        <a:pt x="120" y="66"/>
                        <a:pt x="118" y="62"/>
                        <a:pt x="117" y="60"/>
                      </a:cubicBezTo>
                      <a:cubicBezTo>
                        <a:pt x="117" y="59"/>
                        <a:pt x="117" y="57"/>
                        <a:pt x="118" y="56"/>
                      </a:cubicBezTo>
                      <a:close/>
                      <a:moveTo>
                        <a:pt x="94" y="25"/>
                      </a:moveTo>
                      <a:cubicBezTo>
                        <a:pt x="93" y="26"/>
                        <a:pt x="89" y="24"/>
                        <a:pt x="89" y="23"/>
                      </a:cubicBezTo>
                      <a:cubicBezTo>
                        <a:pt x="90" y="20"/>
                        <a:pt x="94" y="24"/>
                        <a:pt x="94" y="25"/>
                      </a:cubicBezTo>
                      <a:close/>
                      <a:moveTo>
                        <a:pt x="91" y="54"/>
                      </a:moveTo>
                      <a:cubicBezTo>
                        <a:pt x="92" y="53"/>
                        <a:pt x="93" y="53"/>
                        <a:pt x="94" y="53"/>
                      </a:cubicBezTo>
                      <a:cubicBezTo>
                        <a:pt x="95" y="53"/>
                        <a:pt x="97" y="57"/>
                        <a:pt x="97" y="58"/>
                      </a:cubicBezTo>
                      <a:cubicBezTo>
                        <a:pt x="98" y="59"/>
                        <a:pt x="99" y="57"/>
                        <a:pt x="99" y="57"/>
                      </a:cubicBezTo>
                      <a:cubicBezTo>
                        <a:pt x="100" y="57"/>
                        <a:pt x="101" y="56"/>
                        <a:pt x="101" y="55"/>
                      </a:cubicBezTo>
                      <a:cubicBezTo>
                        <a:pt x="101" y="54"/>
                        <a:pt x="102" y="54"/>
                        <a:pt x="103" y="54"/>
                      </a:cubicBezTo>
                      <a:cubicBezTo>
                        <a:pt x="105" y="54"/>
                        <a:pt x="104" y="55"/>
                        <a:pt x="103" y="55"/>
                      </a:cubicBezTo>
                      <a:cubicBezTo>
                        <a:pt x="102" y="56"/>
                        <a:pt x="102" y="57"/>
                        <a:pt x="104" y="57"/>
                      </a:cubicBezTo>
                      <a:cubicBezTo>
                        <a:pt x="106" y="58"/>
                        <a:pt x="107" y="60"/>
                        <a:pt x="109" y="62"/>
                      </a:cubicBezTo>
                      <a:cubicBezTo>
                        <a:pt x="111" y="63"/>
                        <a:pt x="111" y="66"/>
                        <a:pt x="110" y="66"/>
                      </a:cubicBezTo>
                      <a:cubicBezTo>
                        <a:pt x="109" y="67"/>
                        <a:pt x="106" y="67"/>
                        <a:pt x="105" y="66"/>
                      </a:cubicBezTo>
                      <a:cubicBezTo>
                        <a:pt x="104" y="66"/>
                        <a:pt x="102" y="64"/>
                        <a:pt x="100" y="64"/>
                      </a:cubicBezTo>
                      <a:cubicBezTo>
                        <a:pt x="98" y="63"/>
                        <a:pt x="96" y="63"/>
                        <a:pt x="95" y="64"/>
                      </a:cubicBezTo>
                      <a:cubicBezTo>
                        <a:pt x="95" y="66"/>
                        <a:pt x="92" y="65"/>
                        <a:pt x="91" y="65"/>
                      </a:cubicBezTo>
                      <a:cubicBezTo>
                        <a:pt x="90" y="65"/>
                        <a:pt x="89" y="67"/>
                        <a:pt x="88" y="66"/>
                      </a:cubicBezTo>
                      <a:cubicBezTo>
                        <a:pt x="88" y="66"/>
                        <a:pt x="89" y="62"/>
                        <a:pt x="88" y="62"/>
                      </a:cubicBezTo>
                      <a:cubicBezTo>
                        <a:pt x="87" y="62"/>
                        <a:pt x="88" y="59"/>
                        <a:pt x="89" y="59"/>
                      </a:cubicBezTo>
                      <a:cubicBezTo>
                        <a:pt x="90" y="58"/>
                        <a:pt x="91" y="56"/>
                        <a:pt x="91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ïşḻïďê-Freeform: Shape 30"/>
                <p:cNvSpPr>
                  <a:spLocks/>
                </p:cNvSpPr>
                <p:nvPr/>
              </p:nvSpPr>
              <p:spPr bwMode="auto">
                <a:xfrm>
                  <a:off x="6604624" y="4184858"/>
                  <a:ext cx="22901" cy="30535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4 h 4"/>
                    <a:gd name="T4" fmla="*/ 1 w 3"/>
                    <a:gd name="T5" fmla="*/ 2 h 4"/>
                    <a:gd name="T6" fmla="*/ 0 w 3"/>
                    <a:gd name="T7" fmla="*/ 0 h 4"/>
                    <a:gd name="T8" fmla="*/ 0 w 3"/>
                    <a:gd name="T9" fmla="*/ 0 h 4"/>
                    <a:gd name="T10" fmla="*/ 0 w 3"/>
                    <a:gd name="T11" fmla="*/ 1 h 4"/>
                    <a:gd name="T12" fmla="*/ 1 w 3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4"/>
                        <a:pt x="1" y="4"/>
                        <a:pt x="3" y="4"/>
                      </a:cubicBezTo>
                      <a:cubicBezTo>
                        <a:pt x="2" y="4"/>
                        <a:pt x="1" y="2"/>
                        <a:pt x="1" y="2"/>
                      </a:cubicBezTo>
                      <a:cubicBezTo>
                        <a:pt x="1" y="2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ïşḻïďê-Oval 31"/>
                <p:cNvSpPr>
                  <a:spLocks noChangeAspect="1"/>
                </p:cNvSpPr>
                <p:nvPr/>
              </p:nvSpPr>
              <p:spPr>
                <a:xfrm>
                  <a:off x="4359424" y="4920678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ïşḻïďê-Oval 32"/>
                <p:cNvSpPr>
                  <a:spLocks noChangeAspect="1"/>
                </p:cNvSpPr>
                <p:nvPr/>
              </p:nvSpPr>
              <p:spPr>
                <a:xfrm>
                  <a:off x="4875327" y="3692215"/>
                  <a:ext cx="152400" cy="152400"/>
                </a:xfrm>
                <a:prstGeom prst="ellipse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ïşḻïďê-Oval 34"/>
                <p:cNvSpPr>
                  <a:spLocks noChangeAspect="1"/>
                </p:cNvSpPr>
                <p:nvPr/>
              </p:nvSpPr>
              <p:spPr>
                <a:xfrm>
                  <a:off x="7183969" y="3692215"/>
                  <a:ext cx="152400" cy="15240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ïşḻïďê-Oval 35"/>
            <p:cNvSpPr>
              <a:spLocks noChangeAspect="1"/>
            </p:cNvSpPr>
            <p:nvPr/>
          </p:nvSpPr>
          <p:spPr>
            <a:xfrm>
              <a:off x="7680176" y="4920678"/>
              <a:ext cx="152400" cy="152400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grpSp>
          <p:nvGrpSpPr>
            <p:cNvPr id="16" name="Group 76"/>
            <p:cNvGrpSpPr/>
            <p:nvPr/>
          </p:nvGrpSpPr>
          <p:grpSpPr>
            <a:xfrm>
              <a:off x="1271464" y="2876903"/>
              <a:ext cx="2551325" cy="866112"/>
              <a:chOff x="4410146" y="3865262"/>
              <a:chExt cx="2475841" cy="1044747"/>
            </a:xfrm>
          </p:grpSpPr>
          <p:sp>
            <p:nvSpPr>
              <p:cNvPr id="29" name="ïşḻïďê-TextBox 77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Autofit/>
              </a:bodyPr>
              <a:lstStyle/>
              <a:p>
                <a:pPr algn="r" latinLnBrk="0"/>
                <a:r>
                  <a:rPr lang="zh-TW" altLang="en-US" sz="2000" dirty="0">
                    <a:solidFill>
                      <a:schemeClr val="accent2">
                        <a:lumMod val="100000"/>
                      </a:schemeClr>
                    </a:solidFill>
                    <a:ea typeface="微软雅黑 Light" panose="020B0502040204020203" pitchFamily="34" charset="-122"/>
                    <a:cs typeface="+mn-ea"/>
                    <a:sym typeface="+mn-lt"/>
                  </a:rPr>
                  <a:t>認識各地氣候</a:t>
                </a:r>
                <a:endParaRPr lang="zh-CN" altLang="en-US" sz="2000" dirty="0">
                  <a:solidFill>
                    <a:schemeClr val="accent2">
                      <a:lumMod val="100000"/>
                    </a:schemeClr>
                  </a:solidFill>
                  <a:effectLst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ïşḻïďê-TextBox 78"/>
              <p:cNvSpPr txBox="1">
                <a:spLocks/>
              </p:cNvSpPr>
              <p:nvPr/>
            </p:nvSpPr>
            <p:spPr bwMode="auto">
              <a:xfrm>
                <a:off x="4410146" y="4197030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TW" altLang="en-US" sz="1400" b="0" dirty="0">
                    <a:solidFill>
                      <a:schemeClr val="bg1"/>
                    </a:solidFill>
                    <a:effectLst/>
                    <a:ea typeface="微软雅黑 Light" panose="020B0502040204020203" pitchFamily="34" charset="-122"/>
                    <a:cs typeface="+mn-ea"/>
                    <a:sym typeface="+mn-lt"/>
                  </a:rPr>
                  <a:t>認識該城市所屬氣候類型</a:t>
                </a:r>
                <a:endParaRPr lang="zh-CN" altLang="en-US" sz="1400" b="0" dirty="0">
                  <a:solidFill>
                    <a:schemeClr val="bg1"/>
                  </a:solidFill>
                  <a:effectLst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79"/>
            <p:cNvGrpSpPr/>
            <p:nvPr/>
          </p:nvGrpSpPr>
          <p:grpSpPr>
            <a:xfrm>
              <a:off x="8386383" y="2876895"/>
              <a:ext cx="2960918" cy="894036"/>
              <a:chOff x="4410146" y="3865260"/>
              <a:chExt cx="2934476" cy="1042721"/>
            </a:xfrm>
          </p:grpSpPr>
          <p:sp>
            <p:nvSpPr>
              <p:cNvPr id="27" name="ïşḻïďê-TextBox 80"/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b" anchorCtr="0">
                <a:noAutofit/>
              </a:bodyPr>
              <a:lstStyle/>
              <a:p>
                <a:pPr algn="l" latinLnBrk="0"/>
                <a:r>
                  <a:rPr lang="zh-TW" altLang="en-US" sz="2000" dirty="0">
                    <a:solidFill>
                      <a:schemeClr val="accent4">
                        <a:lumMod val="100000"/>
                      </a:schemeClr>
                    </a:solidFill>
                    <a:ea typeface="微软雅黑 Light" panose="020B0502040204020203" pitchFamily="34" charset="-122"/>
                    <a:cs typeface="+mn-ea"/>
                    <a:sym typeface="+mn-lt"/>
                  </a:rPr>
                  <a:t>認識</a:t>
                </a:r>
                <a:r>
                  <a:rPr lang="zh-TW" altLang="en-US" sz="2000" dirty="0">
                    <a:solidFill>
                      <a:schemeClr val="accent4">
                        <a:lumMod val="100000"/>
                      </a:schemeClr>
                    </a:solidFill>
                    <a:effectLst/>
                    <a:ea typeface="微软雅黑 Light" panose="020B0502040204020203" pitchFamily="34" charset="-122"/>
                    <a:cs typeface="+mn-ea"/>
                    <a:sym typeface="+mn-lt"/>
                  </a:rPr>
                  <a:t>地理環境</a:t>
                </a:r>
                <a:endParaRPr lang="zh-CN" altLang="en-US" sz="2000" dirty="0">
                  <a:solidFill>
                    <a:schemeClr val="accent4">
                      <a:lumMod val="100000"/>
                    </a:schemeClr>
                  </a:solidFill>
                  <a:effectLst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ïşḻïďê-TextBox 81"/>
              <p:cNvSpPr txBox="1">
                <a:spLocks/>
              </p:cNvSpPr>
              <p:nvPr/>
            </p:nvSpPr>
            <p:spPr bwMode="auto">
              <a:xfrm>
                <a:off x="4410146" y="4195002"/>
                <a:ext cx="2934476" cy="712979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TW" altLang="en-US" sz="1400" b="0" dirty="0">
                    <a:solidFill>
                      <a:schemeClr val="bg1"/>
                    </a:solidFill>
                    <a:effectLst/>
                    <a:ea typeface="微软雅黑 Light" panose="020B0502040204020203" pitchFamily="34" charset="-122"/>
                    <a:cs typeface="+mn-ea"/>
                    <a:sym typeface="+mn-lt"/>
                  </a:rPr>
                  <a:t>認識該城市之地理資訊河川、地形等</a:t>
                </a:r>
                <a:endParaRPr lang="zh-CN" altLang="en-US" sz="1400" b="0" dirty="0">
                  <a:solidFill>
                    <a:schemeClr val="bg1"/>
                  </a:solidFill>
                  <a:effectLst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82"/>
            <p:cNvGrpSpPr/>
            <p:nvPr/>
          </p:nvGrpSpPr>
          <p:grpSpPr>
            <a:xfrm>
              <a:off x="9038043" y="4566994"/>
              <a:ext cx="2960918" cy="894036"/>
              <a:chOff x="4410146" y="3865260"/>
              <a:chExt cx="2934476" cy="1042721"/>
            </a:xfrm>
          </p:grpSpPr>
          <p:sp>
            <p:nvSpPr>
              <p:cNvPr id="25" name="ïşḻïďê-TextBox 83"/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b" anchorCtr="0">
                <a:noAutofit/>
              </a:bodyPr>
              <a:lstStyle/>
              <a:p>
                <a:pPr algn="l" latinLnBrk="0"/>
                <a:r>
                  <a:rPr lang="zh-TW" altLang="en-US" sz="2000" dirty="0">
                    <a:solidFill>
                      <a:schemeClr val="accent4">
                        <a:lumMod val="100000"/>
                      </a:schemeClr>
                    </a:solidFill>
                    <a:effectLst/>
                    <a:ea typeface="微软雅黑 Light" panose="020B0502040204020203" pitchFamily="34" charset="-122"/>
                    <a:cs typeface="+mn-ea"/>
                    <a:sym typeface="+mn-lt"/>
                  </a:rPr>
                  <a:t>認識自然人文特色</a:t>
                </a:r>
                <a:endParaRPr lang="zh-CN" altLang="en-US" sz="2000" dirty="0">
                  <a:solidFill>
                    <a:schemeClr val="accent4">
                      <a:lumMod val="100000"/>
                    </a:schemeClr>
                  </a:solidFill>
                  <a:effectLst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ïşḻïďê-TextBox 84"/>
              <p:cNvSpPr txBox="1">
                <a:spLocks/>
              </p:cNvSpPr>
              <p:nvPr/>
            </p:nvSpPr>
            <p:spPr bwMode="auto">
              <a:xfrm>
                <a:off x="4410146" y="4195002"/>
                <a:ext cx="2934476" cy="712979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TW" altLang="en-US" sz="1400" dirty="0">
                    <a:solidFill>
                      <a:schemeClr val="bg1"/>
                    </a:solidFill>
                    <a:ea typeface="微软雅黑 Light" panose="020B0502040204020203" pitchFamily="34" charset="-122"/>
                    <a:cs typeface="+mn-ea"/>
                    <a:sym typeface="+mn-lt"/>
                  </a:rPr>
                  <a:t>認識該城市自然、人文景點之歷史</a:t>
                </a:r>
                <a:endParaRPr lang="zh-CN" altLang="en-US" sz="1400" b="0" dirty="0">
                  <a:solidFill>
                    <a:schemeClr val="bg1"/>
                  </a:solidFill>
                  <a:effectLst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88"/>
            <p:cNvGrpSpPr/>
            <p:nvPr/>
          </p:nvGrpSpPr>
          <p:grpSpPr>
            <a:xfrm>
              <a:off x="670829" y="4567002"/>
              <a:ext cx="2551325" cy="866112"/>
              <a:chOff x="4410146" y="3865262"/>
              <a:chExt cx="2475841" cy="1044747"/>
            </a:xfrm>
          </p:grpSpPr>
          <p:sp>
            <p:nvSpPr>
              <p:cNvPr id="23" name="ïşḻïďê-TextBox 89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Autofit/>
              </a:bodyPr>
              <a:lstStyle/>
              <a:p>
                <a:pPr algn="r" latinLnBrk="0"/>
                <a:r>
                  <a:rPr lang="zh-TW" altLang="en-US" sz="2000" dirty="0">
                    <a:solidFill>
                      <a:schemeClr val="accent1">
                        <a:lumMod val="100000"/>
                      </a:schemeClr>
                    </a:solidFill>
                    <a:effectLst/>
                    <a:ea typeface="微软雅黑 Light" panose="020B0502040204020203" pitchFamily="34" charset="-122"/>
                    <a:cs typeface="+mn-ea"/>
                    <a:sym typeface="+mn-lt"/>
                  </a:rPr>
                  <a:t>認識重要城市</a:t>
                </a:r>
                <a:endParaRPr lang="zh-CN" altLang="en-US" sz="2000" dirty="0">
                  <a:solidFill>
                    <a:schemeClr val="accent1">
                      <a:lumMod val="100000"/>
                    </a:schemeClr>
                  </a:solidFill>
                  <a:effectLst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ïşḻïďê-TextBox 90"/>
              <p:cNvSpPr txBox="1">
                <a:spLocks/>
              </p:cNvSpPr>
              <p:nvPr/>
            </p:nvSpPr>
            <p:spPr bwMode="auto">
              <a:xfrm>
                <a:off x="4410146" y="4197030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TW" altLang="en-US" sz="1400" dirty="0">
                    <a:solidFill>
                      <a:schemeClr val="bg1"/>
                    </a:solidFill>
                    <a:ea typeface="微软雅黑 Light" panose="020B0502040204020203" pitchFamily="34" charset="-122"/>
                    <a:cs typeface="+mn-ea"/>
                    <a:sym typeface="+mn-lt"/>
                  </a:rPr>
                  <a:t>認識共</a:t>
                </a:r>
                <a:r>
                  <a:rPr lang="en-US" altLang="zh-TW" sz="1400" b="0" dirty="0">
                    <a:solidFill>
                      <a:schemeClr val="bg1"/>
                    </a:solidFill>
                    <a:effectLst/>
                    <a:ea typeface="微软雅黑 Light" panose="020B0502040204020203" pitchFamily="34" charset="-122"/>
                    <a:cs typeface="+mn-ea"/>
                    <a:sym typeface="+mn-lt"/>
                  </a:rPr>
                  <a:t>26</a:t>
                </a:r>
                <a:r>
                  <a:rPr lang="zh-TW" altLang="en-US" sz="1400" b="0" dirty="0">
                    <a:solidFill>
                      <a:schemeClr val="bg1"/>
                    </a:solidFill>
                    <a:effectLst/>
                    <a:ea typeface="微软雅黑 Light" panose="020B0502040204020203" pitchFamily="34" charset="-122"/>
                    <a:cs typeface="+mn-ea"/>
                    <a:sym typeface="+mn-lt"/>
                  </a:rPr>
                  <a:t>個世界重要城市</a:t>
                </a:r>
                <a:endParaRPr lang="zh-CN" altLang="en-US" sz="1400" b="0" dirty="0">
                  <a:solidFill>
                    <a:schemeClr val="bg1"/>
                  </a:solidFill>
                  <a:effectLst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91"/>
            <p:cNvGrpSpPr/>
            <p:nvPr/>
          </p:nvGrpSpPr>
          <p:grpSpPr>
            <a:xfrm>
              <a:off x="4865200" y="844793"/>
              <a:ext cx="2498150" cy="1014383"/>
              <a:chOff x="4410146" y="3486066"/>
              <a:chExt cx="2475841" cy="1183084"/>
            </a:xfrm>
          </p:grpSpPr>
          <p:sp>
            <p:nvSpPr>
              <p:cNvPr id="21" name="ïşḻïďê-TextBox 92"/>
              <p:cNvSpPr txBox="1">
                <a:spLocks/>
              </p:cNvSpPr>
              <p:nvPr/>
            </p:nvSpPr>
            <p:spPr bwMode="auto">
              <a:xfrm>
                <a:off x="4410146" y="3486066"/>
                <a:ext cx="2475841" cy="270494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ctr" anchorCtr="1">
                <a:noAutofit/>
              </a:bodyPr>
              <a:lstStyle/>
              <a:p>
                <a:pPr latinLnBrk="0"/>
                <a:r>
                  <a:rPr lang="zh-TW" altLang="en-US" sz="2000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a typeface="微软雅黑 Light" panose="020B0502040204020203" pitchFamily="34" charset="-122"/>
                    <a:cs typeface="+mn-ea"/>
                    <a:sym typeface="+mn-lt"/>
                  </a:rPr>
                  <a:t>認識當地特色</a:t>
                </a:r>
                <a:endParaRPr lang="zh-CN" altLang="en-US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ïşḻïďê-TextBox 93"/>
              <p:cNvSpPr txBox="1">
                <a:spLocks/>
              </p:cNvSpPr>
              <p:nvPr/>
            </p:nvSpPr>
            <p:spPr bwMode="auto">
              <a:xfrm>
                <a:off x="4410146" y="3875059"/>
                <a:ext cx="2475841" cy="794091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1400" b="0" dirty="0">
                    <a:solidFill>
                      <a:schemeClr val="bg1"/>
                    </a:solidFill>
                    <a:effectLst/>
                    <a:ea typeface="微软雅黑 Light" panose="020B0502040204020203" pitchFamily="34" charset="-122"/>
                    <a:cs typeface="+mn-ea"/>
                    <a:sym typeface="+mn-lt"/>
                  </a:rPr>
                  <a:t>認識該城市具代表性的美食熱門景點等</a:t>
                </a:r>
                <a:endParaRPr lang="zh-CN" altLang="en-US" sz="1400" b="0" dirty="0">
                  <a:solidFill>
                    <a:schemeClr val="bg1"/>
                  </a:solidFill>
                  <a:effectLst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026" name="Picture 2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99" y="2821208"/>
            <a:ext cx="874240" cy="8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4557713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2359025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3017838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4652963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7040" y="396240"/>
            <a:ext cx="436880" cy="436880"/>
            <a:chOff x="2164080" y="579120"/>
            <a:chExt cx="436880" cy="436880"/>
          </a:xfrm>
          <a:solidFill>
            <a:schemeClr val="bg1">
              <a:alpha val="40000"/>
            </a:schemeClr>
          </a:solidFill>
        </p:grpSpPr>
        <p:sp>
          <p:nvSpPr>
            <p:cNvPr id="2" name="矩形 1"/>
            <p:cNvSpPr/>
            <p:nvPr/>
          </p:nvSpPr>
          <p:spPr>
            <a:xfrm>
              <a:off x="2164080" y="579120"/>
              <a:ext cx="436880" cy="436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259330" y="674370"/>
              <a:ext cx="246380" cy="246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27760" y="353070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spc="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遊戲說明</a:t>
            </a:r>
            <a:endParaRPr lang="zh-CN" altLang="en-US" sz="2800" spc="600" dirty="0">
              <a:solidFill>
                <a:schemeClr val="bg1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1812756" y="1419725"/>
            <a:ext cx="80852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1.</a:t>
            </a:r>
            <a:r>
              <a:rPr lang="zh-TW" alt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以猜拳決定先後順序</a:t>
            </a:r>
            <a:endParaRPr lang="en-US" altLang="zh-TW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altLang="zh-TW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altLang="zh-TW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2.</a:t>
            </a:r>
            <a:r>
              <a:rPr lang="zh-TW" alt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從箱中搖出一張卡</a:t>
            </a:r>
            <a:endParaRPr lang="en-US" altLang="zh-TW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altLang="zh-TW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altLang="zh-TW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3.</a:t>
            </a:r>
            <a:r>
              <a:rPr lang="zh-TW" alt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說出圖片中自己所知的資訊</a:t>
            </a:r>
            <a:endParaRPr lang="en-US" altLang="zh-TW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altLang="zh-TW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altLang="zh-TW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4.</a:t>
            </a:r>
            <a:r>
              <a:rPr lang="zh-TW" alt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與關主核對資訊是否符合</a:t>
            </a:r>
            <a:endParaRPr lang="en-US" altLang="zh-TW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altLang="zh-TW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5.</a:t>
            </a:r>
            <a:r>
              <a:rPr lang="zh-TW" alt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在地圖上指出該城市之位置</a:t>
            </a:r>
            <a:endParaRPr lang="en-US" altLang="zh-TW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altLang="zh-TW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6.</a:t>
            </a:r>
            <a:r>
              <a:rPr lang="zh-TW" alt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若玩家說不出答案其他玩家可搶答</a:t>
            </a:r>
            <a:endParaRPr lang="en-US" altLang="zh-TW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altLang="zh-TW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altLang="zh-TW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7</a:t>
            </a:r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r>
              <a:rPr lang="zh-TW" alt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答對者得一分，遊戲結束分數最多的玩家獲勝</a:t>
            </a:r>
            <a:endParaRPr lang="en-US" altLang="zh-TW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7040" y="396240"/>
            <a:ext cx="436880" cy="436880"/>
            <a:chOff x="2164080" y="579120"/>
            <a:chExt cx="436880" cy="436880"/>
          </a:xfrm>
          <a:solidFill>
            <a:schemeClr val="bg1">
              <a:alpha val="40000"/>
            </a:schemeClr>
          </a:solidFill>
        </p:grpSpPr>
        <p:sp>
          <p:nvSpPr>
            <p:cNvPr id="2" name="矩形 1"/>
            <p:cNvSpPr/>
            <p:nvPr/>
          </p:nvSpPr>
          <p:spPr>
            <a:xfrm>
              <a:off x="2164080" y="579120"/>
              <a:ext cx="436880" cy="436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259330" y="674370"/>
              <a:ext cx="246380" cy="246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27760" y="353070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spc="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遊戲圖片</a:t>
            </a:r>
            <a:endParaRPr lang="zh-CN" altLang="en-US" sz="2800" spc="600" dirty="0">
              <a:solidFill>
                <a:schemeClr val="bg1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B1185C2C-9CB9-44D7-A3FE-2A2D1F6832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9685" y="1748362"/>
            <a:ext cx="3722921" cy="496613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E89B464D-4FCE-4825-BAEC-E10FCE2E94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08" y="956495"/>
            <a:ext cx="4116361" cy="549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7040" y="396240"/>
            <a:ext cx="436880" cy="436880"/>
            <a:chOff x="2164080" y="579120"/>
            <a:chExt cx="436880" cy="436880"/>
          </a:xfrm>
          <a:solidFill>
            <a:schemeClr val="bg1">
              <a:alpha val="40000"/>
            </a:schemeClr>
          </a:solidFill>
        </p:grpSpPr>
        <p:sp>
          <p:nvSpPr>
            <p:cNvPr id="2" name="矩形 1"/>
            <p:cNvSpPr/>
            <p:nvPr/>
          </p:nvSpPr>
          <p:spPr>
            <a:xfrm>
              <a:off x="2164080" y="579120"/>
              <a:ext cx="436880" cy="436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259330" y="674370"/>
              <a:ext cx="246380" cy="246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27760" y="353070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spc="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課程反思</a:t>
            </a:r>
            <a:endParaRPr lang="zh-CN" altLang="en-US" sz="2800" spc="600" dirty="0">
              <a:solidFill>
                <a:schemeClr val="bg1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6" name="0c93663c-500d-4796-926b-9803a34e9438"/>
          <p:cNvGrpSpPr>
            <a:grpSpLocks noChangeAspect="1"/>
          </p:cNvGrpSpPr>
          <p:nvPr/>
        </p:nvGrpSpPr>
        <p:grpSpPr>
          <a:xfrm>
            <a:off x="1209989" y="2064941"/>
            <a:ext cx="9772022" cy="4008221"/>
            <a:chOff x="1193800" y="1667524"/>
            <a:chExt cx="9804400" cy="3893906"/>
          </a:xfrm>
        </p:grpSpPr>
        <p:grpSp>
          <p:nvGrpSpPr>
            <p:cNvPr id="7" name="组合 6"/>
            <p:cNvGrpSpPr/>
            <p:nvPr/>
          </p:nvGrpSpPr>
          <p:grpSpPr>
            <a:xfrm>
              <a:off x="1630767" y="1667524"/>
              <a:ext cx="8875926" cy="1341364"/>
              <a:chOff x="1011912" y="2134040"/>
              <a:chExt cx="10108707" cy="134136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713912" y="2134040"/>
                <a:ext cx="2020976" cy="1341364"/>
                <a:chOff x="5122025" y="99094"/>
                <a:chExt cx="2020976" cy="1341364"/>
              </a:xfrm>
            </p:grpSpPr>
            <p:sp>
              <p:nvSpPr>
                <p:cNvPr id="30" name="iS1ide-文本框 10"/>
                <p:cNvSpPr txBox="1"/>
                <p:nvPr/>
              </p:nvSpPr>
              <p:spPr>
                <a:xfrm>
                  <a:off x="5122026" y="694828"/>
                  <a:ext cx="2020975" cy="7456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TW" altLang="en-US" sz="1600" dirty="0">
                      <a:solidFill>
                        <a:schemeClr val="bg1"/>
                      </a:solidFill>
                      <a:ea typeface="微软雅黑 Light" panose="020B0502040204020203" pitchFamily="34" charset="-122"/>
                      <a:cs typeface="+mn-ea"/>
                      <a:sym typeface="+mn-lt"/>
                    </a:rPr>
                    <a:t>此遊戲與世界地理的部分相連接對地理的知識有所幫助</a:t>
                  </a:r>
                  <a:endParaRPr lang="zh-CN" altLang="en-US" sz="1600" dirty="0">
                    <a:solidFill>
                      <a:schemeClr val="bg1"/>
                    </a:solidFill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iS1ide-Rectangle 29"/>
                <p:cNvSpPr/>
                <p:nvPr/>
              </p:nvSpPr>
              <p:spPr>
                <a:xfrm>
                  <a:off x="5122025" y="9909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zh-TW" altLang="en-US" sz="2000" b="1" dirty="0">
                      <a:solidFill>
                        <a:schemeClr val="accent2"/>
                      </a:solidFill>
                      <a:ea typeface="微软雅黑 Light" panose="020B0502040204020203" pitchFamily="34" charset="-122"/>
                      <a:cs typeface="+mn-ea"/>
                      <a:sym typeface="+mn-lt"/>
                    </a:rPr>
                    <a:t>與地理科結合</a:t>
                  </a:r>
                  <a:endParaRPr lang="zh-CN" altLang="en-US" sz="2000" b="1" dirty="0">
                    <a:solidFill>
                      <a:schemeClr val="accent2"/>
                    </a:solidFill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6408066" y="2134040"/>
                <a:ext cx="2069245" cy="1152733"/>
                <a:chOff x="5073756" y="99094"/>
                <a:chExt cx="2069245" cy="1152733"/>
              </a:xfrm>
            </p:grpSpPr>
            <p:sp>
              <p:nvSpPr>
                <p:cNvPr id="28" name="iS1ide-文本框 13"/>
                <p:cNvSpPr txBox="1"/>
                <p:nvPr/>
              </p:nvSpPr>
              <p:spPr>
                <a:xfrm>
                  <a:off x="5073756" y="694828"/>
                  <a:ext cx="1848429" cy="55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TW" altLang="en-US" sz="1600" dirty="0">
                      <a:solidFill>
                        <a:schemeClr val="bg1"/>
                      </a:solidFill>
                      <a:ea typeface="微软雅黑 Light" panose="020B0502040204020203" pitchFamily="34" charset="-122"/>
                      <a:cs typeface="+mn-ea"/>
                      <a:sym typeface="+mn-lt"/>
                    </a:rPr>
                    <a:t>設計遊戲的同時我們在過程中也學到了原本不知道的地理資訊</a:t>
                  </a:r>
                  <a:endParaRPr lang="zh-CN" altLang="en-US" sz="1600" dirty="0">
                    <a:solidFill>
                      <a:schemeClr val="bg1"/>
                    </a:solidFill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iS1ide-Rectangle 27"/>
                <p:cNvSpPr/>
                <p:nvPr/>
              </p:nvSpPr>
              <p:spPr>
                <a:xfrm>
                  <a:off x="5122025" y="9909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zh-TW" altLang="en-US" sz="2000" b="1" dirty="0">
                      <a:solidFill>
                        <a:schemeClr val="accent4"/>
                      </a:solidFill>
                      <a:ea typeface="微软雅黑 Light" panose="020B0502040204020203" pitchFamily="34" charset="-122"/>
                      <a:cs typeface="+mn-ea"/>
                      <a:sym typeface="+mn-lt"/>
                    </a:rPr>
                    <a:t>設計過程的收穫</a:t>
                  </a:r>
                  <a:endParaRPr lang="zh-CN" altLang="en-US" sz="2000" b="1" dirty="0">
                    <a:solidFill>
                      <a:schemeClr val="accent4"/>
                    </a:solidFill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8968813" y="2134040"/>
                <a:ext cx="2151806" cy="1341364"/>
                <a:chOff x="4778556" y="99094"/>
                <a:chExt cx="2151806" cy="1341364"/>
              </a:xfrm>
            </p:grpSpPr>
            <p:sp>
              <p:nvSpPr>
                <p:cNvPr id="26" name="iS1ide-文本框 16"/>
                <p:cNvSpPr txBox="1"/>
                <p:nvPr/>
              </p:nvSpPr>
              <p:spPr>
                <a:xfrm>
                  <a:off x="4778556" y="694828"/>
                  <a:ext cx="2020975" cy="7456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TW" altLang="en-US" sz="1600" dirty="0">
                      <a:solidFill>
                        <a:schemeClr val="bg1"/>
                      </a:solidFill>
                      <a:ea typeface="微软雅黑 Light" panose="020B0502040204020203" pitchFamily="34" charset="-122"/>
                      <a:cs typeface="+mn-ea"/>
                      <a:sym typeface="+mn-lt"/>
                    </a:rPr>
                    <a:t>可以了解許多深入的自然人文特色知名</a:t>
                  </a:r>
                  <a:r>
                    <a:rPr lang="zh-TW" altLang="en-US" sz="1600" dirty="0" smtClean="0">
                      <a:solidFill>
                        <a:schemeClr val="bg1"/>
                      </a:solidFill>
                      <a:ea typeface="微软雅黑 Light" panose="020B0502040204020203" pitchFamily="34" charset="-122"/>
                      <a:cs typeface="+mn-ea"/>
                      <a:sym typeface="+mn-lt"/>
                    </a:rPr>
                    <a:t>景點</a:t>
                  </a:r>
                  <a:r>
                    <a:rPr lang="zh-TW" altLang="en-US" sz="1600" dirty="0">
                      <a:solidFill>
                        <a:schemeClr val="bg1"/>
                      </a:solidFill>
                      <a:ea typeface="微软雅黑 Light" panose="020B0502040204020203" pitchFamily="34" charset="-122"/>
                      <a:cs typeface="+mn-ea"/>
                      <a:sym typeface="+mn-lt"/>
                    </a:rPr>
                    <a:t>等</a:t>
                  </a:r>
                  <a:endParaRPr lang="zh-CN" altLang="en-US" sz="1600" dirty="0">
                    <a:solidFill>
                      <a:schemeClr val="bg1"/>
                    </a:solidFill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iS1ide-Rectangle 25"/>
                <p:cNvSpPr/>
                <p:nvPr/>
              </p:nvSpPr>
              <p:spPr>
                <a:xfrm>
                  <a:off x="4909386" y="9909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zh-TW" altLang="en-US" sz="2000" b="1" dirty="0">
                      <a:solidFill>
                        <a:schemeClr val="accent3"/>
                      </a:solidFill>
                      <a:ea typeface="微软雅黑 Light" panose="020B0502040204020203" pitchFamily="34" charset="-122"/>
                      <a:cs typeface="+mn-ea"/>
                      <a:sym typeface="+mn-lt"/>
                    </a:rPr>
                    <a:t>認識自然人文特色</a:t>
                  </a:r>
                  <a:endParaRPr lang="zh-CN" altLang="en-US" sz="2000" b="1" dirty="0">
                    <a:solidFill>
                      <a:schemeClr val="accent3"/>
                    </a:solidFill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011912" y="2134040"/>
                <a:ext cx="2020976" cy="1341364"/>
                <a:chOff x="5294245" y="99094"/>
                <a:chExt cx="2020976" cy="1341364"/>
              </a:xfrm>
            </p:grpSpPr>
            <p:sp>
              <p:nvSpPr>
                <p:cNvPr id="24" name="iS1ide-文本框 24"/>
                <p:cNvSpPr txBox="1"/>
                <p:nvPr/>
              </p:nvSpPr>
              <p:spPr>
                <a:xfrm>
                  <a:off x="5294245" y="694828"/>
                  <a:ext cx="2020975" cy="7456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TW" altLang="en-US" sz="1600" dirty="0">
                      <a:solidFill>
                        <a:schemeClr val="bg1"/>
                      </a:solidFill>
                      <a:ea typeface="微软雅黑 Light" panose="020B0502040204020203" pitchFamily="34" charset="-122"/>
                      <a:cs typeface="+mn-ea"/>
                      <a:sym typeface="+mn-lt"/>
                    </a:rPr>
                    <a:t>藉由此遊戲讓玩家學到更多世界的重要城市</a:t>
                  </a:r>
                  <a:endParaRPr lang="zh-CN" altLang="en-US" sz="1600" dirty="0">
                    <a:solidFill>
                      <a:schemeClr val="bg1"/>
                    </a:solidFill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iS1ide-Rectangle 23"/>
                <p:cNvSpPr/>
                <p:nvPr/>
              </p:nvSpPr>
              <p:spPr>
                <a:xfrm>
                  <a:off x="5294245" y="9909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zh-TW" altLang="en-US" sz="2000" b="1" dirty="0">
                      <a:solidFill>
                        <a:schemeClr val="accent1"/>
                      </a:solidFill>
                      <a:ea typeface="微软雅黑 Light" panose="020B0502040204020203" pitchFamily="34" charset="-122"/>
                      <a:cs typeface="+mn-ea"/>
                      <a:sym typeface="+mn-lt"/>
                    </a:rPr>
                    <a:t>開拓視野</a:t>
                  </a:r>
                  <a:endParaRPr lang="zh-CN" altLang="en-US" sz="2000" b="1" dirty="0">
                    <a:solidFill>
                      <a:schemeClr val="accent1"/>
                    </a:solidFill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8" name="iS1ide-Straight Connector 6"/>
            <p:cNvCxnSpPr/>
            <p:nvPr/>
          </p:nvCxnSpPr>
          <p:spPr>
            <a:xfrm flipV="1">
              <a:off x="2672120" y="3140968"/>
              <a:ext cx="0" cy="842068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1ide-任意多边形: 形状 18"/>
            <p:cNvSpPr/>
            <p:nvPr/>
          </p:nvSpPr>
          <p:spPr>
            <a:xfrm flipV="1">
              <a:off x="1193800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10" name="iS1ide-任意多边形: 形状 19"/>
            <p:cNvSpPr/>
            <p:nvPr/>
          </p:nvSpPr>
          <p:spPr>
            <a:xfrm flipV="1">
              <a:off x="3459819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11" name="iS1ide-任意多边形: 形状 20"/>
            <p:cNvSpPr/>
            <p:nvPr/>
          </p:nvSpPr>
          <p:spPr>
            <a:xfrm flipV="1">
              <a:off x="5725836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12" name="iS1ide-任意多边形: 形状 21"/>
            <p:cNvSpPr/>
            <p:nvPr/>
          </p:nvSpPr>
          <p:spPr>
            <a:xfrm flipV="1">
              <a:off x="7991855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cxnSp>
          <p:nvCxnSpPr>
            <p:cNvPr id="13" name="iS1ide-Straight Connector 11"/>
            <p:cNvCxnSpPr/>
            <p:nvPr/>
          </p:nvCxnSpPr>
          <p:spPr>
            <a:xfrm flipV="1">
              <a:off x="7183676" y="3140968"/>
              <a:ext cx="0" cy="842068"/>
            </a:xfrm>
            <a:prstGeom prst="line">
              <a:avLst/>
            </a:prstGeom>
            <a:ln w="12700"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iS1ide-Straight Connector 12"/>
            <p:cNvCxnSpPr/>
            <p:nvPr/>
          </p:nvCxnSpPr>
          <p:spPr>
            <a:xfrm flipV="1">
              <a:off x="9504561" y="3140968"/>
              <a:ext cx="0" cy="842068"/>
            </a:xfrm>
            <a:prstGeom prst="line">
              <a:avLst/>
            </a:prstGeom>
            <a:ln w="12700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iS1ide-Straight Connector 13"/>
            <p:cNvCxnSpPr/>
            <p:nvPr/>
          </p:nvCxnSpPr>
          <p:spPr>
            <a:xfrm flipV="1">
              <a:off x="4993005" y="3140968"/>
              <a:ext cx="0" cy="842068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4" name="Picture 10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821" y="4580894"/>
            <a:ext cx="1130589" cy="113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90" y="4487079"/>
            <a:ext cx="1145790" cy="114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Program Files\Microsoft Office\MEDIA\CAGCAT10\j0222017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892" y="4508799"/>
            <a:ext cx="962815" cy="9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Program Files\Microsoft Office\MEDIA\CAGCAT10\j0222019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96" y="4508799"/>
            <a:ext cx="1067087" cy="10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_文本框 2"/>
          <p:cNvSpPr txBox="1"/>
          <p:nvPr>
            <p:custDataLst>
              <p:tags r:id="rId2"/>
            </p:custDataLst>
          </p:nvPr>
        </p:nvSpPr>
        <p:spPr>
          <a:xfrm>
            <a:off x="3724976" y="2176066"/>
            <a:ext cx="475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300" dirty="0">
                <a:solidFill>
                  <a:schemeClr val="accent3">
                    <a:lumMod val="60000"/>
                    <a:lumOff val="40000"/>
                  </a:schemeClr>
                </a:solidFill>
                <a:ea typeface="微软雅黑 Light" panose="020B0502040204020203" pitchFamily="34" charset="-122"/>
                <a:cs typeface="+mn-ea"/>
                <a:sym typeface="+mn-lt"/>
              </a:rPr>
              <a:t>THANK YOU</a:t>
            </a:r>
            <a:endParaRPr lang="zh-CN" altLang="en-US" sz="3600" spc="300" dirty="0">
              <a:solidFill>
                <a:schemeClr val="accent3">
                  <a:lumMod val="60000"/>
                  <a:lumOff val="40000"/>
                </a:schemeClr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1" name="PA_文本框 4"/>
          <p:cNvSpPr txBox="1"/>
          <p:nvPr>
            <p:custDataLst>
              <p:tags r:id="rId3"/>
            </p:custDataLst>
          </p:nvPr>
        </p:nvSpPr>
        <p:spPr>
          <a:xfrm>
            <a:off x="2587056" y="2952335"/>
            <a:ext cx="7024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spc="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感謝大家的聆聽</a:t>
            </a:r>
            <a:endParaRPr lang="zh-CN" altLang="en-US" sz="5400" spc="600" dirty="0">
              <a:solidFill>
                <a:schemeClr val="bg1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24976" y="4195011"/>
            <a:ext cx="475274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FOR YOUR LIST</a:t>
            </a:r>
            <a:r>
              <a:rPr lang="en-US" altLang="zh-TW" sz="1600" dirty="0">
                <a:solidFill>
                  <a:schemeClr val="bg1"/>
                </a:solidFill>
                <a:ea typeface="微软雅黑 Light" panose="020B0502040204020203" pitchFamily="34" charset="-122"/>
                <a:cs typeface="+mn-ea"/>
                <a:sym typeface="+mn-lt"/>
              </a:rPr>
              <a:t>ENING</a:t>
            </a:r>
            <a:endParaRPr lang="zh-CN" altLang="en-US" sz="1600" dirty="0">
              <a:solidFill>
                <a:schemeClr val="bg1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1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231115"/>
  <p:tag name="MH_LIBRARY" val="CONTENTS"/>
  <p:tag name="MH_TYPE" val="NUMBER"/>
  <p:tag name="ID" val="553518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231115"/>
  <p:tag name="MH_LIBRARY" val="CONTENTS"/>
  <p:tag name="MH_TYPE" val="ENTRY"/>
  <p:tag name="ID" val="553518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231115"/>
  <p:tag name="MH_LIBRARY" val="CONTENTS"/>
  <p:tag name="MH_TYPE" val="NUMBER"/>
  <p:tag name="ID" val="553518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231115"/>
  <p:tag name="MH_LIBRARY" val="CONTENTS"/>
  <p:tag name="MH_TYPE" val="ENTRY"/>
  <p:tag name="ID" val="553518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231115"/>
  <p:tag name="MH_LIBRARY" val="CONTENTS"/>
  <p:tag name="MH_TYPE" val="NUMBER"/>
  <p:tag name="ID" val="553518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231115"/>
  <p:tag name="MH_LIBRARY" val="CONTENTS"/>
  <p:tag name="MH_TYPE" val="TITLE"/>
  <p:tag name="ID" val="5535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231115"/>
  <p:tag name="MH_LIBRARY" val="CONTENTS"/>
  <p:tag name="MH_TYPE" val="OTHERS"/>
  <p:tag name="ID" val="5535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231115"/>
  <p:tag name="MH_LIBRARY" val="CONTENTS"/>
  <p:tag name="MH_TYPE" val="NUMBER"/>
  <p:tag name="ID" val="553518"/>
  <p:tag name="MH_ORDER" val="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231115"/>
  <p:tag name="MH_LIBRARY" val="CONTENTS"/>
  <p:tag name="MH_TYPE" val="OTHERS"/>
  <p:tag name="ID" val="553518"/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231115"/>
  <p:tag name="MH_LIBRARY" val="CONTENTS"/>
  <p:tag name="MH_TYPE" val="OTHERS"/>
  <p:tag name="ID" val="553518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231115"/>
  <p:tag name="MH_LIBRARY" val="CONTENTS"/>
  <p:tag name="MH_TYPE" val="ENTRY"/>
  <p:tag name="ID" val="5535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231115"/>
  <p:tag name="MH_LIBRARY" val="CONTENTS"/>
  <p:tag name="MH_TYPE" val="NUMBER"/>
  <p:tag name="ID" val="5535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9231115"/>
  <p:tag name="MH_LIBRARY" val="CONTENTS"/>
  <p:tag name="MH_TYPE" val="ENTRY"/>
  <p:tag name="ID" val="553518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A889E"/>
      </a:accent1>
      <a:accent2>
        <a:srgbClr val="00A8A7"/>
      </a:accent2>
      <a:accent3>
        <a:srgbClr val="5A6C90"/>
      </a:accent3>
      <a:accent4>
        <a:srgbClr val="8595A4"/>
      </a:accent4>
      <a:accent5>
        <a:srgbClr val="A5A5A5"/>
      </a:accent5>
      <a:accent6>
        <a:srgbClr val="44546A"/>
      </a:accent6>
      <a:hlink>
        <a:srgbClr val="5A889E"/>
      </a:hlink>
      <a:folHlink>
        <a:srgbClr val="BFBFBF"/>
      </a:folHlink>
    </a:clrScheme>
    <a:fontScheme name="dblxljci">
      <a:majorFont>
        <a:latin typeface="微软雅黑 Light"/>
        <a:ea typeface="锐字工房云字库细圆GBK"/>
        <a:cs typeface=""/>
      </a:majorFont>
      <a:minorFont>
        <a:latin typeface="微软雅黑 Light"/>
        <a:ea typeface="锐字工房云字库细圆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A889E"/>
    </a:accent1>
    <a:accent2>
      <a:srgbClr val="00A8A7"/>
    </a:accent2>
    <a:accent3>
      <a:srgbClr val="5A6C90"/>
    </a:accent3>
    <a:accent4>
      <a:srgbClr val="8595A4"/>
    </a:accent4>
    <a:accent5>
      <a:srgbClr val="A5A5A5"/>
    </a:accent5>
    <a:accent6>
      <a:srgbClr val="44546A"/>
    </a:accent6>
    <a:hlink>
      <a:srgbClr val="5A889E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A889E"/>
    </a:accent1>
    <a:accent2>
      <a:srgbClr val="00A8A7"/>
    </a:accent2>
    <a:accent3>
      <a:srgbClr val="5A6C90"/>
    </a:accent3>
    <a:accent4>
      <a:srgbClr val="8595A4"/>
    </a:accent4>
    <a:accent5>
      <a:srgbClr val="A5A5A5"/>
    </a:accent5>
    <a:accent6>
      <a:srgbClr val="44546A"/>
    </a:accent6>
    <a:hlink>
      <a:srgbClr val="5A889E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A889E"/>
    </a:accent1>
    <a:accent2>
      <a:srgbClr val="00A8A7"/>
    </a:accent2>
    <a:accent3>
      <a:srgbClr val="5A6C90"/>
    </a:accent3>
    <a:accent4>
      <a:srgbClr val="8595A4"/>
    </a:accent4>
    <a:accent5>
      <a:srgbClr val="A5A5A5"/>
    </a:accent5>
    <a:accent6>
      <a:srgbClr val="44546A"/>
    </a:accent6>
    <a:hlink>
      <a:srgbClr val="5A889E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A889E"/>
    </a:accent1>
    <a:accent2>
      <a:srgbClr val="00A8A7"/>
    </a:accent2>
    <a:accent3>
      <a:srgbClr val="5A6C90"/>
    </a:accent3>
    <a:accent4>
      <a:srgbClr val="8595A4"/>
    </a:accent4>
    <a:accent5>
      <a:srgbClr val="A5A5A5"/>
    </a:accent5>
    <a:accent6>
      <a:srgbClr val="44546A"/>
    </a:accent6>
    <a:hlink>
      <a:srgbClr val="5A889E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A889E"/>
    </a:accent1>
    <a:accent2>
      <a:srgbClr val="00A8A7"/>
    </a:accent2>
    <a:accent3>
      <a:srgbClr val="5A6C90"/>
    </a:accent3>
    <a:accent4>
      <a:srgbClr val="8595A4"/>
    </a:accent4>
    <a:accent5>
      <a:srgbClr val="A5A5A5"/>
    </a:accent5>
    <a:accent6>
      <a:srgbClr val="44546A"/>
    </a:accent6>
    <a:hlink>
      <a:srgbClr val="5A889E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A889E"/>
    </a:accent1>
    <a:accent2>
      <a:srgbClr val="00A8A7"/>
    </a:accent2>
    <a:accent3>
      <a:srgbClr val="5A6C90"/>
    </a:accent3>
    <a:accent4>
      <a:srgbClr val="8595A4"/>
    </a:accent4>
    <a:accent5>
      <a:srgbClr val="A5A5A5"/>
    </a:accent5>
    <a:accent6>
      <a:srgbClr val="44546A"/>
    </a:accent6>
    <a:hlink>
      <a:srgbClr val="5A889E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A889E"/>
    </a:accent1>
    <a:accent2>
      <a:srgbClr val="00A8A7"/>
    </a:accent2>
    <a:accent3>
      <a:srgbClr val="5A6C90"/>
    </a:accent3>
    <a:accent4>
      <a:srgbClr val="8595A4"/>
    </a:accent4>
    <a:accent5>
      <a:srgbClr val="A5A5A5"/>
    </a:accent5>
    <a:accent6>
      <a:srgbClr val="44546A"/>
    </a:accent6>
    <a:hlink>
      <a:srgbClr val="5A889E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A889E"/>
    </a:accent1>
    <a:accent2>
      <a:srgbClr val="00A8A7"/>
    </a:accent2>
    <a:accent3>
      <a:srgbClr val="5A6C90"/>
    </a:accent3>
    <a:accent4>
      <a:srgbClr val="8595A4"/>
    </a:accent4>
    <a:accent5>
      <a:srgbClr val="A5A5A5"/>
    </a:accent5>
    <a:accent6>
      <a:srgbClr val="44546A"/>
    </a:accent6>
    <a:hlink>
      <a:srgbClr val="5A889E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340</Words>
  <Application>Microsoft Office PowerPoint</Application>
  <PresentationFormat>自訂</PresentationFormat>
  <Paragraphs>68</Paragraphs>
  <Slides>8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升學組長</cp:lastModifiedBy>
  <cp:revision>31</cp:revision>
  <dcterms:created xsi:type="dcterms:W3CDTF">2017-08-03T14:47:41Z</dcterms:created>
  <dcterms:modified xsi:type="dcterms:W3CDTF">2021-01-13T01:19:15Z</dcterms:modified>
</cp:coreProperties>
</file>