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iBr8UU43ukLEHHklKHehk4ZvJS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-835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58978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1050" y="102418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飲食文學</a:t>
            </a:r>
            <a:r>
              <a:rPr lang="zh-TW">
                <a:solidFill>
                  <a:schemeClr val="lt1"/>
                </a:solidFill>
              </a:rPr>
              <a:t>-</a:t>
            </a:r>
            <a:br>
              <a:rPr lang="zh-TW">
                <a:solidFill>
                  <a:schemeClr val="lt1"/>
                </a:solidFill>
              </a:rPr>
            </a:br>
            <a:r>
              <a:rPr lang="zh-TW">
                <a:solidFill>
                  <a:schemeClr val="lt1"/>
                </a:solidFill>
              </a:rPr>
              <a:t>        </a:t>
            </a:r>
            <a:r>
              <a:rPr lang="zh-TW" sz="1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炸年糕</a:t>
            </a:r>
            <a:endParaRPr sz="11500">
              <a:solidFill>
                <a:schemeClr val="lt1"/>
              </a:solidFill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323528" y="6021288"/>
            <a:ext cx="25922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普二乙 21 劉佩婕</a:t>
            </a:r>
            <a:endParaRPr dirty="0"/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525" y="3290925"/>
            <a:ext cx="4493976" cy="235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solidFill>
                  <a:schemeClr val="lt1"/>
                </a:solidFill>
              </a:rPr>
              <a:t>材料</a:t>
            </a:r>
            <a:endParaRPr sz="6000">
              <a:solidFill>
                <a:schemeClr val="lt1"/>
              </a:solidFill>
            </a:endParaRPr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zh-TW" sz="4000"/>
              <a:t>年糕</a:t>
            </a:r>
            <a:endParaRPr sz="4000"/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zh-TW" sz="4000"/>
              <a:t>蛋</a:t>
            </a:r>
            <a:endParaRPr sz="4000"/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zh-TW" sz="4000"/>
              <a:t>中筋麵粉</a:t>
            </a:r>
            <a:endParaRPr sz="4000"/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zh-TW" sz="4000"/>
              <a:t>油</a:t>
            </a:r>
            <a:endParaRPr sz="3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solidFill>
                  <a:schemeClr val="lt1"/>
                </a:solidFill>
              </a:rPr>
              <a:t>作法</a:t>
            </a:r>
            <a:endParaRPr sz="6000">
              <a:solidFill>
                <a:schemeClr val="lt1"/>
              </a:solidFill>
            </a:endParaRPr>
          </a:p>
        </p:txBody>
      </p:sp>
      <p:sp>
        <p:nvSpPr>
          <p:cNvPr id="98" name="Google Shape;98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zh-TW" sz="4000"/>
              <a:t>將年糕全部切塊</a:t>
            </a:r>
            <a:endParaRPr sz="4000"/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zh-TW" sz="4000"/>
              <a:t>裹上蛋液</a:t>
            </a:r>
            <a:endParaRPr sz="4000"/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zh-TW" sz="4000"/>
              <a:t>裹上中筋麵粉</a:t>
            </a:r>
            <a:endParaRPr sz="4000"/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zh-TW" sz="4000"/>
              <a:t>下油鍋炸</a:t>
            </a:r>
            <a:endParaRPr sz="4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7504" y="140678"/>
            <a:ext cx="4176464" cy="556736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"/>
          <p:cNvSpPr txBox="1"/>
          <p:nvPr/>
        </p:nvSpPr>
        <p:spPr>
          <a:xfrm>
            <a:off x="4283969" y="404664"/>
            <a:ext cx="4752600" cy="4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媽媽的炸年糕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像送來祝福的星星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期盼著孩子步步高升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每一次咬合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都在口中拉鋸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訴說著黏在一起後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不捨分開的情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媽媽的炸年糕</a:t>
            </a:r>
            <a:endParaRPr sz="34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>
                <a:solidFill>
                  <a:schemeClr val="dk1"/>
                </a:solidFill>
              </a:rPr>
              <a:t>黏住彼此的思念</a:t>
            </a:r>
            <a:endParaRPr sz="3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>
                <a:solidFill>
                  <a:schemeClr val="lt1"/>
                </a:solidFill>
              </a:rPr>
              <a:t>THE END</a:t>
            </a:r>
            <a:endParaRPr sz="6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75</Words>
  <Application>Microsoft Office PowerPoint</Application>
  <PresentationFormat>如螢幕大小 (4:3)</PresentationFormat>
  <Paragraphs>22</Paragraphs>
  <Slides>5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Diseño predeterminado</vt:lpstr>
      <vt:lpstr>飲食文學-         炸年糕</vt:lpstr>
      <vt:lpstr>材料</vt:lpstr>
      <vt:lpstr>作法</vt:lpstr>
      <vt:lpstr>PowerPoint 簡報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飲食文學-         炸年糕</dc:title>
  <dc:creator>Mariajose</dc:creator>
  <cp:lastModifiedBy>tea75</cp:lastModifiedBy>
  <cp:revision>1</cp:revision>
  <dcterms:created xsi:type="dcterms:W3CDTF">2010-05-23T14:28:12Z</dcterms:created>
  <dcterms:modified xsi:type="dcterms:W3CDTF">2021-04-28T02:06:27Z</dcterms:modified>
</cp:coreProperties>
</file>