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iBr8UU43ukLEHHklKHehk4ZvJS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835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4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897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001050" y="1024180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飲食文學</a:t>
            </a:r>
            <a:r>
              <a:rPr lang="zh-TW">
                <a:solidFill>
                  <a:schemeClr val="lt1"/>
                </a:solidFill>
              </a:rPr>
              <a:t>-</a:t>
            </a:r>
            <a:br>
              <a:rPr lang="zh-TW">
                <a:solidFill>
                  <a:schemeClr val="lt1"/>
                </a:solidFill>
              </a:rPr>
            </a:br>
            <a:r>
              <a:rPr lang="zh-TW">
                <a:solidFill>
                  <a:schemeClr val="lt1"/>
                </a:solidFill>
              </a:rPr>
              <a:t>        </a:t>
            </a:r>
            <a:r>
              <a:rPr lang="zh-TW" sz="1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炸年糕</a:t>
            </a:r>
            <a:endParaRPr sz="11500">
              <a:solidFill>
                <a:schemeClr val="lt1"/>
              </a:solidFill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23528" y="6021288"/>
            <a:ext cx="25922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普二乙 21 劉佩婕</a:t>
            </a:r>
            <a:endParaRPr dirty="0"/>
          </a:p>
        </p:txBody>
      </p:sp>
      <p:pic>
        <p:nvPicPr>
          <p:cNvPr id="86" name="Google Shape;86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25" y="3290925"/>
            <a:ext cx="4493976" cy="235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chemeClr val="lt1"/>
                </a:solidFill>
              </a:rPr>
              <a:t>材料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zh-TW" sz="4000"/>
              <a:t>年糕</a:t>
            </a:r>
            <a:endParaRPr sz="40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zh-TW" sz="4000"/>
              <a:t>蛋</a:t>
            </a:r>
            <a:endParaRPr sz="40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zh-TW" sz="4000"/>
              <a:t>中筋麵粉</a:t>
            </a:r>
            <a:endParaRPr sz="40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zh-TW" sz="4000"/>
              <a:t>油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chemeClr val="lt1"/>
                </a:solidFill>
              </a:rPr>
              <a:t>作法</a:t>
            </a:r>
            <a:endParaRPr sz="6000">
              <a:solidFill>
                <a:schemeClr val="lt1"/>
              </a:solidFill>
            </a:endParaRPr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zh-TW" sz="4000"/>
              <a:t>將年糕全部切塊</a:t>
            </a:r>
            <a:endParaRPr sz="40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zh-TW" sz="4000"/>
              <a:t>裹上蛋液</a:t>
            </a:r>
            <a:endParaRPr sz="40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zh-TW" sz="4000"/>
              <a:t>裹上中筋麵粉</a:t>
            </a:r>
            <a:endParaRPr sz="400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zh-TW" sz="4000"/>
              <a:t>下油鍋炸</a:t>
            </a:r>
            <a:endParaRPr sz="4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40678"/>
            <a:ext cx="4176464" cy="556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 txBox="1"/>
          <p:nvPr/>
        </p:nvSpPr>
        <p:spPr>
          <a:xfrm>
            <a:off x="4283969" y="404664"/>
            <a:ext cx="47526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chemeClr val="dk1"/>
                </a:solidFill>
              </a:rPr>
              <a:t>媽媽的炸年糕</a:t>
            </a: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chemeClr val="dk1"/>
                </a:solidFill>
              </a:rPr>
              <a:t>像送來祝福的星星</a:t>
            </a: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chemeClr val="dk1"/>
                </a:solidFill>
              </a:rPr>
              <a:t>期盼著孩子步步高升</a:t>
            </a: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chemeClr val="dk1"/>
                </a:solidFill>
              </a:rPr>
              <a:t>每一次咬合</a:t>
            </a: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chemeClr val="dk1"/>
                </a:solidFill>
              </a:rPr>
              <a:t>都在口中拉鋸</a:t>
            </a: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chemeClr val="dk1"/>
                </a:solidFill>
              </a:rPr>
              <a:t>訴說著黏在一起後</a:t>
            </a: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chemeClr val="dk1"/>
                </a:solidFill>
              </a:rPr>
              <a:t>不捨分開的情</a:t>
            </a: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chemeClr val="dk1"/>
                </a:solidFill>
              </a:rPr>
              <a:t>媽媽的炸年糕</a:t>
            </a:r>
            <a:endParaRPr sz="3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400">
                <a:solidFill>
                  <a:schemeClr val="dk1"/>
                </a:solidFill>
              </a:rPr>
              <a:t>黏住彼此的思念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>
                <a:solidFill>
                  <a:schemeClr val="lt1"/>
                </a:solidFill>
              </a:rPr>
              <a:t>THE END</a:t>
            </a:r>
            <a:endParaRPr sz="6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75</Words>
  <Application>Microsoft Office PowerPoint</Application>
  <PresentationFormat>如螢幕大小 (4:3)</PresentationFormat>
  <Paragraphs>22</Paragraphs>
  <Slides>5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Diseño predeterminado</vt:lpstr>
      <vt:lpstr>飲食文學-         炸年糕</vt:lpstr>
      <vt:lpstr>材料</vt:lpstr>
      <vt:lpstr>作法</vt:lpstr>
      <vt:lpstr>PowerPoint 簡報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飲食文學-         炸年糕</dc:title>
  <dc:creator>Mariajose</dc:creator>
  <cp:lastModifiedBy>tea75</cp:lastModifiedBy>
  <cp:revision>1</cp:revision>
  <dcterms:created xsi:type="dcterms:W3CDTF">2010-05-23T14:28:12Z</dcterms:created>
  <dcterms:modified xsi:type="dcterms:W3CDTF">2021-04-28T02:06:27Z</dcterms:modified>
</cp:coreProperties>
</file>