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0" r:id="rId2"/>
    <p:sldId id="267" r:id="rId3"/>
    <p:sldId id="268" r:id="rId4"/>
    <p:sldId id="287" r:id="rId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72" autoAdjust="0"/>
    <p:restoredTop sz="96182" autoAdjust="0"/>
  </p:normalViewPr>
  <p:slideViewPr>
    <p:cSldViewPr snapToGrid="0">
      <p:cViewPr>
        <p:scale>
          <a:sx n="100" d="100"/>
          <a:sy n="100" d="100"/>
        </p:scale>
        <p:origin x="725" y="101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9" d="100"/>
        <a:sy n="139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472082-2E47-41E0-8670-578065FB09B4}" type="datetimeFigureOut">
              <a:rPr lang="zh-CN" altLang="en-US" smtClean="0"/>
              <a:pPr/>
              <a:t>2021/4/28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3B9A12-F344-451B-9445-1BC31D1A037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381125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3B9A12-F344-451B-9445-1BC31D1A0372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020261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3B9A12-F344-451B-9445-1BC31D1A0372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354607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3B9A12-F344-451B-9445-1BC31D1A0372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655976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3B9A12-F344-451B-9445-1BC31D1A0372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746138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:p14="http://schemas.microsoft.com/office/powerpoint/2010/main" xmlns="" id="{ABF65646-77AF-4CD8-B231-3323D780BA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xmlns:p14="http://schemas.microsoft.com/office/powerpoint/2010/main" xmlns="" id="{E3E906F1-7341-46CA-BCD9-10B7B0E10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:p14="http://schemas.microsoft.com/office/powerpoint/2010/main" xmlns="" id="{DB30D8DB-EA49-45C8-9AA6-9675EFCEB0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B36F2-EC20-437F-AF5E-12C913FA461F}" type="datetimeFigureOut">
              <a:rPr lang="zh-CN" altLang="en-US" smtClean="0"/>
              <a:pPr/>
              <a:t>2021/4/28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:p14="http://schemas.microsoft.com/office/powerpoint/2010/main" xmlns="" id="{0F02CDAB-DF81-412F-94DE-7873EA01EA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:p14="http://schemas.microsoft.com/office/powerpoint/2010/main" xmlns="" id="{48BF496F-A4C0-4DB2-B941-C225E69EA3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5A085-723A-4686-BD75-278B013A8CF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48819652"/>
      </p:ext>
    </p:extLst>
  </p:cSld>
  <p:clrMapOvr>
    <a:masterClrMapping/>
  </p:clrMapOvr>
  <p:transition spd="slow" advClick="0" advTm="3000">
    <p:comb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:p14="http://schemas.microsoft.com/office/powerpoint/2010/main" xmlns="" id="{375D5934-A0AC-4657-AB6E-86EFC06FC3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xmlns:p14="http://schemas.microsoft.com/office/powerpoint/2010/main" xmlns="" id="{64EE4CA4-1BEC-49DF-BDFF-7059EACFEC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:p14="http://schemas.microsoft.com/office/powerpoint/2010/main" xmlns="" id="{1570D9D3-7733-44DB-814F-0407BDAA7D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B36F2-EC20-437F-AF5E-12C913FA461F}" type="datetimeFigureOut">
              <a:rPr lang="zh-CN" altLang="en-US" smtClean="0"/>
              <a:pPr/>
              <a:t>2021/4/28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:p14="http://schemas.microsoft.com/office/powerpoint/2010/main" xmlns="" id="{A8597BE7-0D24-46C0-AB89-D2ACCCBED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:p14="http://schemas.microsoft.com/office/powerpoint/2010/main" xmlns="" id="{9B5EBB26-6D9D-4063-975C-A4BC134288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5A085-723A-4686-BD75-278B013A8CF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53075083"/>
      </p:ext>
    </p:extLst>
  </p:cSld>
  <p:clrMapOvr>
    <a:masterClrMapping/>
  </p:clrMapOvr>
  <p:transition spd="slow" advClick="0" advTm="3000">
    <p:comb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xmlns:p14="http://schemas.microsoft.com/office/powerpoint/2010/main" xmlns="" id="{FD03692D-E969-4023-9868-2FB2E30153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xmlns:p14="http://schemas.microsoft.com/office/powerpoint/2010/main" xmlns="" id="{A7FDA07A-CFDF-46EF-B976-2B99956668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:p14="http://schemas.microsoft.com/office/powerpoint/2010/main" xmlns="" id="{DA0401A7-D4A5-438C-BB7D-8F430E2B5E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B36F2-EC20-437F-AF5E-12C913FA461F}" type="datetimeFigureOut">
              <a:rPr lang="zh-CN" altLang="en-US" smtClean="0"/>
              <a:pPr/>
              <a:t>2021/4/28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:p14="http://schemas.microsoft.com/office/powerpoint/2010/main" xmlns="" id="{399BCE07-2980-4B7C-B3A0-14623F407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:p14="http://schemas.microsoft.com/office/powerpoint/2010/main" xmlns="" id="{372210DB-576C-4AFA-A6E4-B934DE29D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5A085-723A-4686-BD75-278B013A8CF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66224612"/>
      </p:ext>
    </p:extLst>
  </p:cSld>
  <p:clrMapOvr>
    <a:masterClrMapping/>
  </p:clrMapOvr>
  <p:transition spd="slow" advClick="0" advTm="3000">
    <p:comb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:p14="http://schemas.microsoft.com/office/powerpoint/2010/main" xmlns="" id="{A03A8211-600E-4F8C-8D79-A45AA5FCE2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:p14="http://schemas.microsoft.com/office/powerpoint/2010/main" xmlns="" id="{69119F64-8168-4489-8EC3-BCC56051B0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:p14="http://schemas.microsoft.com/office/powerpoint/2010/main" xmlns="" id="{9AC73F2F-61ED-4E4E-BBF2-D36D01CFC0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B36F2-EC20-437F-AF5E-12C913FA461F}" type="datetimeFigureOut">
              <a:rPr lang="zh-CN" altLang="en-US" smtClean="0"/>
              <a:pPr/>
              <a:t>2021/4/28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:p14="http://schemas.microsoft.com/office/powerpoint/2010/main" xmlns="" id="{FCCC7C27-5E14-4124-8612-E44E9163D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:p14="http://schemas.microsoft.com/office/powerpoint/2010/main" xmlns="" id="{CAC5B14C-CC8B-4F65-BB23-0FAD79A101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5A085-723A-4686-BD75-278B013A8CF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72863331"/>
      </p:ext>
    </p:extLst>
  </p:cSld>
  <p:clrMapOvr>
    <a:masterClrMapping/>
  </p:clrMapOvr>
  <p:transition spd="slow" advClick="0" advTm="3000">
    <p:comb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:p14="http://schemas.microsoft.com/office/powerpoint/2010/main" xmlns="" id="{6BD6D633-C7B1-40A0-9F63-FD3913A693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xmlns:p14="http://schemas.microsoft.com/office/powerpoint/2010/main" xmlns="" id="{C877F10B-8A00-4C8F-BEB9-081736B09A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:p14="http://schemas.microsoft.com/office/powerpoint/2010/main" xmlns="" id="{A44C223C-156D-4FF2-9071-797D32354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B36F2-EC20-437F-AF5E-12C913FA461F}" type="datetimeFigureOut">
              <a:rPr lang="zh-CN" altLang="en-US" smtClean="0"/>
              <a:pPr/>
              <a:t>2021/4/28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:p14="http://schemas.microsoft.com/office/powerpoint/2010/main" xmlns="" id="{CA65848A-6D51-4BB7-8CB2-B76EEFA52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:p14="http://schemas.microsoft.com/office/powerpoint/2010/main" xmlns="" id="{D05408A5-4276-4F19-85D1-E38FA40CE3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5A085-723A-4686-BD75-278B013A8CF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49485177"/>
      </p:ext>
    </p:extLst>
  </p:cSld>
  <p:clrMapOvr>
    <a:masterClrMapping/>
  </p:clrMapOvr>
  <p:transition spd="slow" advClick="0" advTm="3000">
    <p:comb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:p14="http://schemas.microsoft.com/office/powerpoint/2010/main" xmlns="" id="{3E4B30FD-3474-4288-B75D-DC231494B0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:p14="http://schemas.microsoft.com/office/powerpoint/2010/main" xmlns="" id="{A5E8117D-5761-410C-BD7E-55C00ECA0A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xmlns:p14="http://schemas.microsoft.com/office/powerpoint/2010/main" xmlns="" id="{9DC5EE00-2B53-4B9D-9DAF-09380E31C6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xmlns:p14="http://schemas.microsoft.com/office/powerpoint/2010/main" xmlns="" id="{22BA8C5A-55AF-4CF3-AE8F-B97D9BA823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B36F2-EC20-437F-AF5E-12C913FA461F}" type="datetimeFigureOut">
              <a:rPr lang="zh-CN" altLang="en-US" smtClean="0"/>
              <a:pPr/>
              <a:t>2021/4/28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xmlns:p14="http://schemas.microsoft.com/office/powerpoint/2010/main" xmlns="" id="{D97ABBEF-19A9-48F5-9683-373411A6D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xmlns:p14="http://schemas.microsoft.com/office/powerpoint/2010/main" xmlns="" id="{155C88F6-26A8-4A64-9125-8883601BE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5A085-723A-4686-BD75-278B013A8CF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29537430"/>
      </p:ext>
    </p:extLst>
  </p:cSld>
  <p:clrMapOvr>
    <a:masterClrMapping/>
  </p:clrMapOvr>
  <p:transition spd="slow" advClick="0" advTm="3000">
    <p:comb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:p14="http://schemas.microsoft.com/office/powerpoint/2010/main" xmlns="" id="{AFE06286-FDE2-481B-A60F-FBB2D97334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xmlns:p14="http://schemas.microsoft.com/office/powerpoint/2010/main" xmlns="" id="{B053930C-A63A-4C35-969F-E370B198EE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xmlns:p14="http://schemas.microsoft.com/office/powerpoint/2010/main" xmlns="" id="{6EFC2C76-D65E-451E-9CD6-C68D3A9801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xmlns:p14="http://schemas.microsoft.com/office/powerpoint/2010/main" xmlns="" id="{1E8F8F07-A3D7-48F4-B8D5-74FEEBB286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xmlns:p14="http://schemas.microsoft.com/office/powerpoint/2010/main" xmlns="" id="{91564A13-243D-4482-884F-8E4E48A16B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xmlns:p14="http://schemas.microsoft.com/office/powerpoint/2010/main" xmlns="" id="{6FE88C15-7132-4204-878A-C68B9B6BA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B36F2-EC20-437F-AF5E-12C913FA461F}" type="datetimeFigureOut">
              <a:rPr lang="zh-CN" altLang="en-US" smtClean="0"/>
              <a:pPr/>
              <a:t>2021/4/28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xmlns:p14="http://schemas.microsoft.com/office/powerpoint/2010/main" xmlns="" id="{3854CE54-1D2A-458D-B56B-911A054A7D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xmlns:p14="http://schemas.microsoft.com/office/powerpoint/2010/main" xmlns="" id="{FFD307E9-B97F-453C-B048-D5C7E1785A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5A085-723A-4686-BD75-278B013A8CFE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1" name="矩形 10"/>
          <p:cNvSpPr/>
          <p:nvPr userDrawn="1"/>
        </p:nvSpPr>
        <p:spPr>
          <a:xfrm>
            <a:off x="8967792" y="6446569"/>
            <a:ext cx="775136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www.1ppt.com/moban/        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www.1ppt.com/hangye/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www.1ppt.com/jieri/  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素材：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www.1ppt.com/sucai/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www.1ppt.com/beijing/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图表：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www.1ppt.com/tubiao/    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精美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www.1ppt.com/xiazai/ 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www.1ppt.com/powerpoint/      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课件：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www.1ppt.com/kejian/           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www.1ppt.com/ziti/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工作总结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www.1ppt.com/xiazai/zongjie/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工作计划：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www.1ppt.com/xiazai/jihua/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商务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www.1ppt.com/moban/shangwu/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个人简历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www.1ppt.com/xiazai/jianli/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毕业答辩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www.1ppt.com/xiazai/dabian/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工作汇报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www.1ppt.com/xiazai/huibao/    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42040103"/>
      </p:ext>
    </p:extLst>
  </p:cSld>
  <p:clrMapOvr>
    <a:masterClrMapping/>
  </p:clrMapOvr>
  <p:transition spd="slow" advClick="0" advTm="3000">
    <p:comb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:p14="http://schemas.microsoft.com/office/powerpoint/2010/main" xmlns="" id="{8BD32F18-104F-424B-A14A-9DD1F17AD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xmlns:p14="http://schemas.microsoft.com/office/powerpoint/2010/main" xmlns="" id="{F8A3BB6B-4D40-4B80-9C88-13EC99F1A3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B36F2-EC20-437F-AF5E-12C913FA461F}" type="datetimeFigureOut">
              <a:rPr lang="zh-CN" altLang="en-US" smtClean="0"/>
              <a:pPr/>
              <a:t>2021/4/28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xmlns:p14="http://schemas.microsoft.com/office/powerpoint/2010/main" xmlns="" id="{B998CF4A-F918-44AD-B565-33ADE6AD8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xmlns:p14="http://schemas.microsoft.com/office/powerpoint/2010/main" xmlns="" id="{607330CE-4489-4011-B21F-283B6D9522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5A085-723A-4686-BD75-278B013A8CF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27095655"/>
      </p:ext>
    </p:extLst>
  </p:cSld>
  <p:clrMapOvr>
    <a:masterClrMapping/>
  </p:clrMapOvr>
  <p:transition spd="slow" advClick="0" advTm="3000">
    <p:comb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xmlns:p14="http://schemas.microsoft.com/office/powerpoint/2010/main" xmlns="" id="{04DDA125-6AE2-41F7-B818-A29DEC6814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B36F2-EC20-437F-AF5E-12C913FA461F}" type="datetimeFigureOut">
              <a:rPr lang="zh-CN" altLang="en-US" smtClean="0"/>
              <a:pPr/>
              <a:t>2021/4/28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xmlns:p14="http://schemas.microsoft.com/office/powerpoint/2010/main" xmlns="" id="{EFE35F69-CFCA-416E-AF92-31C2937C7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xmlns:p14="http://schemas.microsoft.com/office/powerpoint/2010/main" xmlns="" id="{E9CB230A-1BF0-46A0-8CD0-6030627AC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5A085-723A-4686-BD75-278B013A8CF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63023722"/>
      </p:ext>
    </p:extLst>
  </p:cSld>
  <p:clrMapOvr>
    <a:masterClrMapping/>
  </p:clrMapOvr>
  <p:transition spd="slow" advClick="0" advTm="3000">
    <p:comb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:p14="http://schemas.microsoft.com/office/powerpoint/2010/main" xmlns="" id="{8DEF5079-F19A-42B9-8565-D29FB8D04C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:p14="http://schemas.microsoft.com/office/powerpoint/2010/main" xmlns="" id="{FA445416-537F-4C6B-A2D5-6A2280A9AE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xmlns:p14="http://schemas.microsoft.com/office/powerpoint/2010/main" xmlns="" id="{7726F845-3559-40BB-A7FF-6BEC0EC067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xmlns:p14="http://schemas.microsoft.com/office/powerpoint/2010/main" xmlns="" id="{970B8F4F-3008-43A3-A8E4-A1FECB7DBD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B36F2-EC20-437F-AF5E-12C913FA461F}" type="datetimeFigureOut">
              <a:rPr lang="zh-CN" altLang="en-US" smtClean="0"/>
              <a:pPr/>
              <a:t>2021/4/28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xmlns:p14="http://schemas.microsoft.com/office/powerpoint/2010/main" xmlns="" id="{12965852-9FFA-4E48-91A2-9501B3048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xmlns:p14="http://schemas.microsoft.com/office/powerpoint/2010/main" xmlns="" id="{E2707BC2-A5DF-4C8E-9277-375BEB6F7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5A085-723A-4686-BD75-278B013A8CF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03916035"/>
      </p:ext>
    </p:extLst>
  </p:cSld>
  <p:clrMapOvr>
    <a:masterClrMapping/>
  </p:clrMapOvr>
  <p:transition spd="slow" advClick="0" advTm="3000">
    <p:comb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:p14="http://schemas.microsoft.com/office/powerpoint/2010/main" xmlns="" id="{6BE91DB6-BFD6-44E5-9984-A031461ACD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xmlns:p14="http://schemas.microsoft.com/office/powerpoint/2010/main" xmlns="" id="{AC320EC9-9918-4443-BCAE-0C926C82FE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xmlns:p14="http://schemas.microsoft.com/office/powerpoint/2010/main" xmlns="" id="{3DFF3D34-0BD3-42DC-B799-F1189FD315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xmlns:p14="http://schemas.microsoft.com/office/powerpoint/2010/main" xmlns="" id="{933E34A5-CC58-448E-8028-05C88C148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B36F2-EC20-437F-AF5E-12C913FA461F}" type="datetimeFigureOut">
              <a:rPr lang="zh-CN" altLang="en-US" smtClean="0"/>
              <a:pPr/>
              <a:t>2021/4/28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xmlns:p14="http://schemas.microsoft.com/office/powerpoint/2010/main" xmlns="" id="{9C8298A4-F030-4EEB-9053-37F860B9E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xmlns:p14="http://schemas.microsoft.com/office/powerpoint/2010/main" xmlns="" id="{6C9BD772-FBCD-4F08-871C-7CCD17B52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5A085-723A-4686-BD75-278B013A8CF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9904328"/>
      </p:ext>
    </p:extLst>
  </p:cSld>
  <p:clrMapOvr>
    <a:masterClrMapping/>
  </p:clrMapOvr>
  <p:transition spd="slow" advClick="0" advTm="3000">
    <p:comb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xmlns:p14="http://schemas.microsoft.com/office/powerpoint/2010/main" xmlns="" id="{139AC7CA-4121-4D05-8DD2-396F39BDE4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xmlns:p14="http://schemas.microsoft.com/office/powerpoint/2010/main" xmlns="" id="{5D2BCAD5-6961-40FC-B0BB-77424419DF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:p14="http://schemas.microsoft.com/office/powerpoint/2010/main" xmlns="" id="{B27B5F0B-C424-4F41-9C8D-6B00D3CB40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9B36F2-EC20-437F-AF5E-12C913FA461F}" type="datetimeFigureOut">
              <a:rPr lang="zh-CN" altLang="en-US" smtClean="0"/>
              <a:pPr/>
              <a:t>2021/4/28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:p14="http://schemas.microsoft.com/office/powerpoint/2010/main" xmlns="" id="{95557EB4-EAE9-4883-A2CC-1B334DEDB4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:p14="http://schemas.microsoft.com/office/powerpoint/2010/main" xmlns="" id="{F8657947-9071-40D4-A0A9-ACAD2257B4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F5A085-723A-4686-BD75-278B013A8CF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95840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 advClick="0" advTm="3000">
    <p:comb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 descr="5b39e8e1385ad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2540" y="-5715"/>
            <a:ext cx="12186285" cy="6885305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7646670" y="-5715"/>
            <a:ext cx="2990850" cy="6096000"/>
          </a:xfrm>
          <a:prstGeom prst="rect">
            <a:avLst/>
          </a:prstGeom>
          <a:solidFill>
            <a:srgbClr val="889B7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8680648" y="830580"/>
            <a:ext cx="1292662" cy="465518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720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经典行书简" panose="02010609010101010101" pitchFamily="49" charset="-122"/>
              </a:rPr>
              <a:t>飲食文學</a:t>
            </a:r>
            <a:endParaRPr kumimoji="0" lang="zh-CN" altLang="en-US" sz="720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经典行书简" panose="02010609010101010101" pitchFamily="49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8103235" y="518160"/>
            <a:ext cx="2139315" cy="4827905"/>
          </a:xfrm>
          <a:prstGeom prst="rect">
            <a:avLst/>
          </a:prstGeom>
          <a:noFill/>
          <a:ln w="38100"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pic>
        <p:nvPicPr>
          <p:cNvPr id="7" name="图片 6" descr="5b39e8e138645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7797165" y="213995"/>
            <a:ext cx="1043940" cy="986790"/>
          </a:xfrm>
          <a:prstGeom prst="rect">
            <a:avLst/>
          </a:prstGeom>
        </p:spPr>
      </p:pic>
      <p:sp>
        <p:nvSpPr>
          <p:cNvPr id="12" name="文本框 11"/>
          <p:cNvSpPr txBox="1"/>
          <p:nvPr/>
        </p:nvSpPr>
        <p:spPr>
          <a:xfrm>
            <a:off x="8140700" y="5481955"/>
            <a:ext cx="2138680" cy="368300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普二乙 </a:t>
            </a:r>
            <a:r>
              <a:rPr kumimoji="0" lang="en-US" altLang="zh-TW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26 </a:t>
            </a:r>
            <a:r>
              <a:rPr kumimoji="0" lang="zh-TW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朱苡瑄</a:t>
            </a:r>
            <a:endParaRPr kumimoji="0" lang="zh-CN" altLang="en-U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379562" y="5986733"/>
            <a:ext cx="22601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000" dirty="0" smtClean="0">
                <a:solidFill>
                  <a:schemeClr val="bg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经典行书简" panose="02010609010101010101" pitchFamily="49" charset="-122"/>
              </a:rPr>
              <a:t>指導老師：鄭名棋</a:t>
            </a:r>
          </a:p>
        </p:txBody>
      </p:sp>
    </p:spTree>
  </p:cSld>
  <p:clrMapOvr>
    <a:masterClrMapping/>
  </p:clrMapOvr>
  <p:transition spd="slow" advClick="0" advTm="3000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4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5" grpId="0"/>
      <p:bldP spid="8" grpId="0" animBg="1"/>
      <p:bldP spid="1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/>
          <p:cNvSpPr/>
          <p:nvPr/>
        </p:nvSpPr>
        <p:spPr>
          <a:xfrm>
            <a:off x="1440815" y="1837055"/>
            <a:ext cx="6731000" cy="4106545"/>
          </a:xfrm>
          <a:prstGeom prst="rect">
            <a:avLst/>
          </a:prstGeom>
          <a:noFill/>
          <a:ln w="57150">
            <a:solidFill>
              <a:srgbClr val="F49B25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9AAF89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5FB172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5" name="TextBox 27"/>
          <p:cNvSpPr txBox="1"/>
          <p:nvPr/>
        </p:nvSpPr>
        <p:spPr>
          <a:xfrm>
            <a:off x="1788795" y="2781300"/>
            <a:ext cx="427672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18281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200" b="1" i="0" u="none" strike="noStrike" kern="1200" cap="none" spc="600" normalizeH="0" baseline="0" noProof="0" dirty="0" smtClean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Oswald" charset="0"/>
              </a:rPr>
              <a:t>食材</a:t>
            </a:r>
            <a:endParaRPr kumimoji="0" lang="zh-CN" altLang="en-US" sz="3200" b="1" i="0" u="none" strike="noStrike" kern="1200" cap="none" spc="60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Oswald" charset="0"/>
            </a:endParaRPr>
          </a:p>
        </p:txBody>
      </p:sp>
      <p:sp>
        <p:nvSpPr>
          <p:cNvPr id="26" name="TextBox 29"/>
          <p:cNvSpPr txBox="1"/>
          <p:nvPr/>
        </p:nvSpPr>
        <p:spPr>
          <a:xfrm>
            <a:off x="1788794" y="3295458"/>
            <a:ext cx="2990239" cy="2461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defTabSz="1828165">
              <a:lnSpc>
                <a:spcPct val="200000"/>
              </a:lnSpc>
              <a:defRPr/>
            </a:pPr>
            <a:r>
              <a:rPr lang="zh-TW" altLang="en-US" sz="2000" spc="3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微软雅黑" panose="020B0503020204020204" charset="-122"/>
                <a:ea typeface="微软雅黑" panose="020B0503020204020204" charset="-122"/>
                <a:cs typeface="Montserrat Light" charset="0"/>
              </a:rPr>
              <a:t> 素鴨肉        </a:t>
            </a:r>
            <a:r>
              <a:rPr lang="en-US" altLang="zh-TW" sz="2000" spc="3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微软雅黑" panose="020B0503020204020204" charset="-122"/>
                <a:ea typeface="微软雅黑" panose="020B0503020204020204" charset="-122"/>
                <a:cs typeface="Montserrat Light" charset="0"/>
              </a:rPr>
              <a:t>600g</a:t>
            </a:r>
          </a:p>
          <a:p>
            <a:pPr lvl="0" defTabSz="1828165">
              <a:lnSpc>
                <a:spcPct val="200000"/>
              </a:lnSpc>
              <a:defRPr/>
            </a:pPr>
            <a:r>
              <a:rPr lang="en-US" altLang="zh-TW" sz="2000" spc="3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微软雅黑" panose="020B0503020204020204" charset="-122"/>
                <a:ea typeface="微软雅黑" panose="020B0503020204020204" charset="-122"/>
                <a:cs typeface="Montserrat Light" charset="0"/>
              </a:rPr>
              <a:t> </a:t>
            </a:r>
            <a:r>
              <a:rPr lang="zh-TW" altLang="en-US" sz="2000" spc="3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微软雅黑" panose="020B0503020204020204" charset="-122"/>
                <a:ea typeface="微软雅黑" panose="020B0503020204020204" charset="-122"/>
                <a:cs typeface="Montserrat Light" charset="0"/>
              </a:rPr>
              <a:t>香菇           </a:t>
            </a:r>
            <a:r>
              <a:rPr lang="en-US" altLang="zh-TW" sz="2000" spc="3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微软雅黑" panose="020B0503020204020204" charset="-122"/>
                <a:ea typeface="微软雅黑" panose="020B0503020204020204" charset="-122"/>
                <a:cs typeface="Montserrat Light" charset="0"/>
              </a:rPr>
              <a:t>150g</a:t>
            </a:r>
          </a:p>
          <a:p>
            <a:pPr lvl="0" defTabSz="1828165">
              <a:lnSpc>
                <a:spcPct val="200000"/>
              </a:lnSpc>
              <a:defRPr/>
            </a:pPr>
            <a:r>
              <a:rPr lang="en-US" altLang="zh-TW" sz="2000" spc="3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微软雅黑" panose="020B0503020204020204" charset="-122"/>
                <a:ea typeface="微软雅黑" panose="020B0503020204020204" charset="-122"/>
                <a:cs typeface="Montserrat Light" charset="0"/>
              </a:rPr>
              <a:t> </a:t>
            </a:r>
            <a:r>
              <a:rPr lang="zh-TW" altLang="en-US" sz="2000" spc="3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微软雅黑" panose="020B0503020204020204" charset="-122"/>
                <a:ea typeface="微软雅黑" panose="020B0503020204020204" charset="-122"/>
                <a:cs typeface="Montserrat Light" charset="0"/>
              </a:rPr>
              <a:t>醬油           適量</a:t>
            </a:r>
          </a:p>
          <a:p>
            <a:pPr lvl="0" defTabSz="1828165">
              <a:lnSpc>
                <a:spcPct val="200000"/>
              </a:lnSpc>
              <a:defRPr/>
            </a:pPr>
            <a:r>
              <a:rPr lang="zh-TW" altLang="en-US" sz="2000" spc="3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微软雅黑" panose="020B0503020204020204" charset="-122"/>
                <a:ea typeface="微软雅黑" panose="020B0503020204020204" charset="-122"/>
                <a:cs typeface="Montserrat Light" charset="0"/>
              </a:rPr>
              <a:t>  糖             適量</a:t>
            </a:r>
          </a:p>
        </p:txBody>
      </p:sp>
      <p:sp>
        <p:nvSpPr>
          <p:cNvPr id="27" name="矩形 26"/>
          <p:cNvSpPr/>
          <p:nvPr/>
        </p:nvSpPr>
        <p:spPr>
          <a:xfrm>
            <a:off x="1788795" y="2418638"/>
            <a:ext cx="1410876" cy="266700"/>
          </a:xfrm>
          <a:prstGeom prst="rect">
            <a:avLst/>
          </a:prstGeom>
          <a:solidFill>
            <a:srgbClr val="F49B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grpSp>
        <p:nvGrpSpPr>
          <p:cNvPr id="19" name="组合 18"/>
          <p:cNvGrpSpPr/>
          <p:nvPr/>
        </p:nvGrpSpPr>
        <p:grpSpPr>
          <a:xfrm>
            <a:off x="10986770" y="-60325"/>
            <a:ext cx="1189990" cy="6964680"/>
            <a:chOff x="17512" y="-16"/>
            <a:chExt cx="1874" cy="10968"/>
          </a:xfrm>
        </p:grpSpPr>
        <p:pic>
          <p:nvPicPr>
            <p:cNvPr id="14" name="图片 13" descr="222"/>
            <p:cNvPicPr>
              <a:picLocks noChangeAspect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>
            <a:xfrm>
              <a:off x="17643" y="5551"/>
              <a:ext cx="1743" cy="3418"/>
            </a:xfrm>
            <a:prstGeom prst="rect">
              <a:avLst/>
            </a:prstGeom>
          </p:spPr>
        </p:pic>
        <p:pic>
          <p:nvPicPr>
            <p:cNvPr id="15" name="图片 14" descr="5b39e8e138645"/>
            <p:cNvPicPr>
              <a:picLocks noChangeAspect="1"/>
            </p:cNvPicPr>
            <p:nvPr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>
            <a:xfrm>
              <a:off x="17919" y="3458"/>
              <a:ext cx="1467" cy="3125"/>
            </a:xfrm>
            <a:prstGeom prst="rect">
              <a:avLst/>
            </a:prstGeom>
          </p:spPr>
        </p:pic>
        <p:pic>
          <p:nvPicPr>
            <p:cNvPr id="16" name="图片 15" descr="5b39e8e138645"/>
            <p:cNvPicPr>
              <a:picLocks noChangeAspect="1"/>
            </p:cNvPicPr>
            <p:nvPr/>
          </p:nvPicPr>
          <p:blipFill>
            <a:blip r:embed="rId5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>
            <a:xfrm>
              <a:off x="17512" y="-16"/>
              <a:ext cx="1874" cy="4107"/>
            </a:xfrm>
            <a:prstGeom prst="rect">
              <a:avLst/>
            </a:prstGeom>
          </p:spPr>
        </p:pic>
        <p:pic>
          <p:nvPicPr>
            <p:cNvPr id="18" name="图片 17" descr="222"/>
            <p:cNvPicPr>
              <a:picLocks noChangeAspect="1"/>
            </p:cNvPicPr>
            <p:nvPr/>
          </p:nvPicPr>
          <p:blipFill>
            <a:blip r:embed="rId6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>
            <a:xfrm>
              <a:off x="17932" y="8604"/>
              <a:ext cx="1454" cy="2348"/>
            </a:xfrm>
            <a:prstGeom prst="rect">
              <a:avLst/>
            </a:prstGeom>
          </p:spPr>
        </p:pic>
      </p:grpSp>
      <p:grpSp>
        <p:nvGrpSpPr>
          <p:cNvPr id="24" name="组合 23">
            <a:extLst>
              <a:ext uri="{FF2B5EF4-FFF2-40B4-BE49-F238E27FC236}">
                <a16:creationId xmlns:a16="http://schemas.microsoft.com/office/drawing/2014/main" xmlns:a14="http://schemas.microsoft.com/office/drawing/2010/main" xmlns="" id="{0EF10DA7-25B9-4A25-81F4-FD086AC411A0}"/>
              </a:ext>
            </a:extLst>
          </p:cNvPr>
          <p:cNvGrpSpPr/>
          <p:nvPr/>
        </p:nvGrpSpPr>
        <p:grpSpPr>
          <a:xfrm>
            <a:off x="664235" y="396682"/>
            <a:ext cx="3769742" cy="1147445"/>
            <a:chOff x="1638300" y="4775200"/>
            <a:chExt cx="2409946" cy="681415"/>
          </a:xfrm>
        </p:grpSpPr>
        <p:sp>
          <p:nvSpPr>
            <p:cNvPr id="28" name="任意多边形 32">
              <a:extLst>
                <a:ext uri="{FF2B5EF4-FFF2-40B4-BE49-F238E27FC236}">
                  <a16:creationId xmlns:a16="http://schemas.microsoft.com/office/drawing/2014/main" xmlns:a14="http://schemas.microsoft.com/office/drawing/2010/main" xmlns="" id="{324B40D2-F1A2-4B7D-B12E-3E90EE22F6A7}"/>
                </a:ext>
              </a:extLst>
            </p:cNvPr>
            <p:cNvSpPr/>
            <p:nvPr/>
          </p:nvSpPr>
          <p:spPr>
            <a:xfrm>
              <a:off x="1638300" y="4775200"/>
              <a:ext cx="381000" cy="368300"/>
            </a:xfrm>
            <a:custGeom>
              <a:avLst/>
              <a:gdLst>
                <a:gd name="connsiteX0" fmla="*/ 0 w 381000"/>
                <a:gd name="connsiteY0" fmla="*/ 368300 h 368300"/>
                <a:gd name="connsiteX1" fmla="*/ 0 w 381000"/>
                <a:gd name="connsiteY1" fmla="*/ 0 h 368300"/>
                <a:gd name="connsiteX2" fmla="*/ 381000 w 381000"/>
                <a:gd name="connsiteY2" fmla="*/ 0 h 368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81000" h="368300">
                  <a:moveTo>
                    <a:pt x="0" y="368300"/>
                  </a:moveTo>
                  <a:lnTo>
                    <a:pt x="0" y="0"/>
                  </a:lnTo>
                  <a:lnTo>
                    <a:pt x="381000" y="0"/>
                  </a:lnTo>
                </a:path>
              </a:pathLst>
            </a:custGeom>
            <a:noFill/>
            <a:ln w="63500">
              <a:solidFill>
                <a:srgbClr val="F0B137"/>
              </a:solidFill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6">
                      <a:lumMod val="20000"/>
                      <a:lumOff val="80000"/>
                    </a:schemeClr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方正喵呜体" panose="02010600010101010101" pitchFamily="2" charset="-122"/>
                <a:ea typeface="方正喵呜体" panose="02010600010101010101" pitchFamily="2" charset="-122"/>
                <a:cs typeface="+mn-cs"/>
              </a:endParaRPr>
            </a:p>
          </p:txBody>
        </p:sp>
        <p:sp>
          <p:nvSpPr>
            <p:cNvPr id="29" name="任意多边形 33">
              <a:extLst>
                <a:ext uri="{FF2B5EF4-FFF2-40B4-BE49-F238E27FC236}">
                  <a16:creationId xmlns:a16="http://schemas.microsoft.com/office/drawing/2014/main" xmlns:a14="http://schemas.microsoft.com/office/drawing/2010/main" xmlns="" id="{F4B14F3E-C075-4412-88AD-D85D6766675E}"/>
                </a:ext>
              </a:extLst>
            </p:cNvPr>
            <p:cNvSpPr/>
            <p:nvPr/>
          </p:nvSpPr>
          <p:spPr>
            <a:xfrm rot="10800000">
              <a:off x="3667246" y="5088315"/>
              <a:ext cx="381000" cy="368300"/>
            </a:xfrm>
            <a:custGeom>
              <a:avLst/>
              <a:gdLst>
                <a:gd name="connsiteX0" fmla="*/ 0 w 381000"/>
                <a:gd name="connsiteY0" fmla="*/ 368300 h 368300"/>
                <a:gd name="connsiteX1" fmla="*/ 0 w 381000"/>
                <a:gd name="connsiteY1" fmla="*/ 0 h 368300"/>
                <a:gd name="connsiteX2" fmla="*/ 381000 w 381000"/>
                <a:gd name="connsiteY2" fmla="*/ 0 h 368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81000" h="368300">
                  <a:moveTo>
                    <a:pt x="0" y="368300"/>
                  </a:moveTo>
                  <a:lnTo>
                    <a:pt x="0" y="0"/>
                  </a:lnTo>
                  <a:lnTo>
                    <a:pt x="381000" y="0"/>
                  </a:lnTo>
                </a:path>
              </a:pathLst>
            </a:custGeom>
            <a:noFill/>
            <a:ln w="63500">
              <a:solidFill>
                <a:srgbClr val="F0B137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方正喵呜体" panose="02010600010101010101" pitchFamily="2" charset="-122"/>
                <a:ea typeface="方正喵呜体" panose="02010600010101010101" pitchFamily="2" charset="-122"/>
                <a:cs typeface="+mn-cs"/>
              </a:endParaRPr>
            </a:p>
          </p:txBody>
        </p:sp>
        <p:sp>
          <p:nvSpPr>
            <p:cNvPr id="30" name="文本框 29">
              <a:extLst>
                <a:ext uri="{FF2B5EF4-FFF2-40B4-BE49-F238E27FC236}">
                  <a16:creationId xmlns:a16="http://schemas.microsoft.com/office/drawing/2014/main" xmlns:a14="http://schemas.microsoft.com/office/drawing/2010/main" xmlns="" id="{ADC03846-8243-4FB0-8F35-50276B0BD1B3}"/>
                </a:ext>
              </a:extLst>
            </p:cNvPr>
            <p:cNvSpPr txBox="1"/>
            <p:nvPr/>
          </p:nvSpPr>
          <p:spPr>
            <a:xfrm>
              <a:off x="1705254" y="4874195"/>
              <a:ext cx="2316480" cy="4295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bIns="0" rtlCol="0">
              <a:spAutoFit/>
            </a:bodyPr>
            <a:lstStyle>
              <a:defPPr>
                <a:defRPr lang="zh-CN"/>
              </a:defPPr>
              <a:lvl1pPr>
                <a:defRPr sz="2400" b="1">
                  <a:solidFill>
                    <a:schemeClr val="bg1"/>
                  </a:solidFill>
                  <a:latin typeface="+mj-lt"/>
                </a:defRPr>
              </a:lvl1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TW" altLang="en-US" sz="4400" b="1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微软雅黑" panose="020B0503020204020204" charset="-122"/>
                  <a:ea typeface="微软雅黑" panose="020B0503020204020204" charset="-122"/>
                  <a:cs typeface="+mn-cs"/>
                </a:rPr>
                <a:t>素鴨肉燥飯</a:t>
              </a:r>
              <a:endParaRPr kumimoji="0" lang="zh-CN" altLang="en-US" sz="4400" b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endParaRPr>
            </a:p>
          </p:txBody>
        </p:sp>
      </p:grpSp>
      <p:sp>
        <p:nvSpPr>
          <p:cNvPr id="32" name="矩形 31"/>
          <p:cNvSpPr/>
          <p:nvPr/>
        </p:nvSpPr>
        <p:spPr>
          <a:xfrm rot="4174403">
            <a:off x="5028969" y="971909"/>
            <a:ext cx="6151493" cy="4519244"/>
          </a:xfrm>
          <a:prstGeom prst="rect">
            <a:avLst/>
          </a:prstGeom>
          <a:ln w="57150">
            <a:solidFill>
              <a:schemeClr val="accent2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9AAF89"/>
                </a:solidFill>
              </a14:hiddenFill>
            </a:ext>
          </a:ex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5FB172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3" name="文字方塊 32"/>
          <p:cNvSpPr txBox="1"/>
          <p:nvPr/>
        </p:nvSpPr>
        <p:spPr>
          <a:xfrm>
            <a:off x="6346846" y="1052423"/>
            <a:ext cx="4082490" cy="4347712"/>
          </a:xfrm>
          <a:prstGeom prst="rect">
            <a:avLst/>
          </a:prstGeom>
          <a:noFill/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defTabSz="1828165">
              <a:lnSpc>
                <a:spcPct val="150000"/>
              </a:lnSpc>
              <a:buFont typeface="+mj-ea"/>
              <a:buAutoNum type="ea1ChtPeriod"/>
              <a:defRPr/>
            </a:pPr>
            <a:r>
              <a:rPr lang="zh-TW" altLang="en-US" spc="3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微软雅黑" panose="020B0503020204020204" charset="-122"/>
                <a:ea typeface="微软雅黑" panose="020B0503020204020204" charset="-122"/>
                <a:cs typeface="Montserrat Light" charset="0"/>
              </a:rPr>
              <a:t> </a:t>
            </a:r>
            <a:r>
              <a:rPr lang="zh-TW" altLang="en-US" sz="2000" spc="3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微软雅黑" panose="020B0503020204020204" charset="-122"/>
                <a:ea typeface="微软雅黑" panose="020B0503020204020204" charset="-122"/>
                <a:cs typeface="Montserrat Light" charset="0"/>
              </a:rPr>
              <a:t>將素鴨肉與香菇浸泡</a:t>
            </a:r>
            <a:endParaRPr lang="en-US" altLang="zh-TW" sz="2000" spc="300" dirty="0" smtClean="0">
              <a:solidFill>
                <a:prstClr val="black">
                  <a:lumMod val="65000"/>
                  <a:lumOff val="35000"/>
                </a:prstClr>
              </a:solidFill>
              <a:latin typeface="微软雅黑" panose="020B0503020204020204" charset="-122"/>
              <a:ea typeface="微软雅黑" panose="020B0503020204020204" charset="-122"/>
              <a:cs typeface="Montserrat Light" charset="0"/>
            </a:endParaRPr>
          </a:p>
          <a:p>
            <a:pPr marL="342900" indent="-342900" defTabSz="1828165">
              <a:lnSpc>
                <a:spcPct val="150000"/>
              </a:lnSpc>
              <a:buFont typeface="+mj-ea"/>
              <a:buAutoNum type="ea1ChtPeriod"/>
              <a:defRPr/>
            </a:pPr>
            <a:endParaRPr lang="en-US" altLang="zh-TW" sz="2000" spc="300" dirty="0" smtClean="0">
              <a:solidFill>
                <a:prstClr val="black">
                  <a:lumMod val="65000"/>
                  <a:lumOff val="35000"/>
                </a:prstClr>
              </a:solidFill>
              <a:latin typeface="微软雅黑" panose="020B0503020204020204" charset="-122"/>
              <a:ea typeface="微软雅黑" panose="020B0503020204020204" charset="-122"/>
              <a:cs typeface="Montserrat Light" charset="0"/>
            </a:endParaRPr>
          </a:p>
          <a:p>
            <a:pPr marL="342900" indent="-342900" defTabSz="1828165">
              <a:lnSpc>
                <a:spcPct val="150000"/>
              </a:lnSpc>
              <a:buFont typeface="+mj-ea"/>
              <a:buAutoNum type="ea1ChtPeriod"/>
              <a:defRPr/>
            </a:pPr>
            <a:r>
              <a:rPr lang="zh-TW" altLang="en-US" sz="2000" spc="3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微软雅黑" panose="020B0503020204020204" charset="-122"/>
                <a:ea typeface="微软雅黑" panose="020B0503020204020204" charset="-122"/>
                <a:cs typeface="Montserrat Light" charset="0"/>
              </a:rPr>
              <a:t> 素鴨肉以沸水煮熟瀝乾</a:t>
            </a:r>
            <a:endParaRPr lang="en-US" altLang="zh-TW" sz="2000" spc="300" dirty="0" smtClean="0">
              <a:solidFill>
                <a:prstClr val="black">
                  <a:lumMod val="65000"/>
                  <a:lumOff val="35000"/>
                </a:prstClr>
              </a:solidFill>
              <a:latin typeface="微软雅黑" panose="020B0503020204020204" charset="-122"/>
              <a:ea typeface="微软雅黑" panose="020B0503020204020204" charset="-122"/>
              <a:cs typeface="Montserrat Light" charset="0"/>
            </a:endParaRPr>
          </a:p>
          <a:p>
            <a:pPr marL="342900" indent="-342900" defTabSz="1828165">
              <a:lnSpc>
                <a:spcPct val="150000"/>
              </a:lnSpc>
              <a:buFont typeface="+mj-ea"/>
              <a:buAutoNum type="ea1ChtPeriod"/>
              <a:defRPr/>
            </a:pPr>
            <a:endParaRPr lang="en-US" altLang="zh-TW" sz="2000" spc="300" dirty="0" smtClean="0">
              <a:solidFill>
                <a:prstClr val="black">
                  <a:lumMod val="65000"/>
                  <a:lumOff val="35000"/>
                </a:prstClr>
              </a:solidFill>
              <a:latin typeface="微软雅黑" panose="020B0503020204020204" charset="-122"/>
              <a:ea typeface="微软雅黑" panose="020B0503020204020204" charset="-122"/>
              <a:cs typeface="Montserrat Light" charset="0"/>
            </a:endParaRPr>
          </a:p>
          <a:p>
            <a:pPr marL="342900" indent="-342900" defTabSz="1828165">
              <a:lnSpc>
                <a:spcPct val="150000"/>
              </a:lnSpc>
              <a:buFont typeface="+mj-ea"/>
              <a:buAutoNum type="ea1ChtPeriod"/>
              <a:defRPr/>
            </a:pPr>
            <a:r>
              <a:rPr lang="zh-TW" altLang="en-US" sz="2000" spc="3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微软雅黑" panose="020B0503020204020204" charset="-122"/>
                <a:ea typeface="微软雅黑" panose="020B0503020204020204" charset="-122"/>
                <a:cs typeface="Montserrat Light" charset="0"/>
              </a:rPr>
              <a:t> 將浸泡後的香菇炒香</a:t>
            </a:r>
            <a:endParaRPr lang="en-US" altLang="zh-TW" sz="2000" spc="300" dirty="0" smtClean="0">
              <a:solidFill>
                <a:prstClr val="black">
                  <a:lumMod val="65000"/>
                  <a:lumOff val="35000"/>
                </a:prstClr>
              </a:solidFill>
              <a:latin typeface="微软雅黑" panose="020B0503020204020204" charset="-122"/>
              <a:ea typeface="微软雅黑" panose="020B0503020204020204" charset="-122"/>
              <a:cs typeface="Montserrat Light" charset="0"/>
            </a:endParaRPr>
          </a:p>
          <a:p>
            <a:pPr marL="342900" indent="-342900" defTabSz="1828165">
              <a:lnSpc>
                <a:spcPct val="150000"/>
              </a:lnSpc>
              <a:buFont typeface="+mj-ea"/>
              <a:buAutoNum type="ea1ChtPeriod"/>
              <a:defRPr/>
            </a:pPr>
            <a:endParaRPr lang="en-US" altLang="zh-TW" sz="2000" spc="300" dirty="0" smtClean="0">
              <a:solidFill>
                <a:prstClr val="black">
                  <a:lumMod val="65000"/>
                  <a:lumOff val="35000"/>
                </a:prstClr>
              </a:solidFill>
              <a:latin typeface="微软雅黑" panose="020B0503020204020204" charset="-122"/>
              <a:ea typeface="微软雅黑" panose="020B0503020204020204" charset="-122"/>
              <a:cs typeface="Montserrat Light" charset="0"/>
            </a:endParaRPr>
          </a:p>
          <a:p>
            <a:pPr marL="342900" indent="-342900" defTabSz="1828165">
              <a:lnSpc>
                <a:spcPct val="150000"/>
              </a:lnSpc>
              <a:buFont typeface="+mj-ea"/>
              <a:buAutoNum type="ea1ChtPeriod"/>
              <a:defRPr/>
            </a:pPr>
            <a:r>
              <a:rPr lang="zh-TW" altLang="en-US" sz="2000" spc="3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微软雅黑" panose="020B0503020204020204" charset="-122"/>
                <a:ea typeface="微软雅黑" panose="020B0503020204020204" charset="-122"/>
                <a:cs typeface="Montserrat Light" charset="0"/>
              </a:rPr>
              <a:t> 放進素鴨肉並加入適量的水、糖、醬油，以小火慢燉及可</a:t>
            </a:r>
          </a:p>
        </p:txBody>
      </p:sp>
      <p:sp>
        <p:nvSpPr>
          <p:cNvPr id="34" name="文字方塊 33"/>
          <p:cNvSpPr txBox="1"/>
          <p:nvPr/>
        </p:nvSpPr>
        <p:spPr>
          <a:xfrm>
            <a:off x="5508031" y="1078301"/>
            <a:ext cx="677108" cy="136297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defTabSz="1828165">
              <a:defRPr/>
            </a:pPr>
            <a:r>
              <a:rPr lang="zh-TW" altLang="en-US" sz="3200" b="1" spc="6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微软雅黑" panose="020B0503020204020204" charset="-122"/>
                <a:ea typeface="微软雅黑" panose="020B0503020204020204" charset="-122"/>
                <a:cs typeface="Oswald" charset="0"/>
              </a:rPr>
              <a:t>作法</a:t>
            </a:r>
          </a:p>
        </p:txBody>
      </p:sp>
    </p:spTree>
  </p:cSld>
  <p:clrMapOvr>
    <a:masterClrMapping/>
  </p:clrMapOvr>
  <p:transition spd="slow" advClick="0" advTm="3000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25" grpId="0"/>
      <p:bldP spid="26" grpId="0"/>
      <p:bldP spid="27" grpId="0" bldLvl="0" animBg="1"/>
      <p:bldP spid="3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-11430" y="2891155"/>
            <a:ext cx="5914390" cy="1403985"/>
          </a:xfrm>
          <a:prstGeom prst="rect">
            <a:avLst/>
          </a:prstGeom>
          <a:solidFill>
            <a:srgbClr val="F49B25"/>
          </a:solidFill>
          <a:ln>
            <a:solidFill>
              <a:srgbClr val="F49B2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5" name="TextBox 27"/>
          <p:cNvSpPr txBox="1"/>
          <p:nvPr/>
        </p:nvSpPr>
        <p:spPr>
          <a:xfrm>
            <a:off x="6644004" y="1490345"/>
            <a:ext cx="4728845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1828165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400" b="1" i="0" u="none" strike="noStrike" kern="1200" cap="none" spc="600" normalizeH="0" baseline="0" noProof="0" dirty="0" smtClean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Oswald" charset="0"/>
              </a:rPr>
              <a:t>爐火慢燉中那似肉非肉</a:t>
            </a:r>
            <a:endParaRPr kumimoji="0" lang="en-US" altLang="zh-TW" sz="2400" b="1" i="0" u="none" strike="noStrike" kern="1200" cap="none" spc="600" normalizeH="0" baseline="0" noProof="0" dirty="0" smtClean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Oswald" charset="0"/>
            </a:endParaRPr>
          </a:p>
          <a:p>
            <a:pPr marL="0" marR="0" lvl="0" indent="0" algn="l" defTabSz="1828165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2400" b="1" spc="6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微软雅黑" panose="020B0503020204020204" charset="-122"/>
                <a:ea typeface="微软雅黑" panose="020B0503020204020204" charset="-122"/>
                <a:cs typeface="Oswald" charset="0"/>
              </a:rPr>
              <a:t>在油光襯托下格外紅通</a:t>
            </a:r>
            <a:endParaRPr lang="en-US" altLang="zh-TW" sz="2400" b="1" spc="600" dirty="0" smtClean="0">
              <a:solidFill>
                <a:prstClr val="black">
                  <a:lumMod val="65000"/>
                  <a:lumOff val="35000"/>
                </a:prstClr>
              </a:solidFill>
              <a:latin typeface="微软雅黑" panose="020B0503020204020204" charset="-122"/>
              <a:ea typeface="微软雅黑" panose="020B0503020204020204" charset="-122"/>
              <a:cs typeface="Oswald" charset="0"/>
            </a:endParaRPr>
          </a:p>
          <a:p>
            <a:pPr marL="0" marR="0" lvl="0" indent="0" algn="l" defTabSz="1828165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400" b="1" i="0" u="none" strike="noStrike" kern="1200" cap="none" spc="600" normalizeH="0" baseline="0" noProof="0" dirty="0" smtClean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Oswald" charset="0"/>
              </a:rPr>
              <a:t>如夕陽下一點紅</a:t>
            </a:r>
            <a:endParaRPr kumimoji="0" lang="en-US" altLang="zh-TW" sz="2400" b="1" i="0" u="none" strike="noStrike" kern="1200" cap="none" spc="600" normalizeH="0" baseline="0" noProof="0" dirty="0" smtClean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Oswald" charset="0"/>
            </a:endParaRPr>
          </a:p>
          <a:p>
            <a:pPr marL="0" marR="0" lvl="0" indent="0" algn="l" defTabSz="1828165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2400" b="1" spc="6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微软雅黑" panose="020B0503020204020204" charset="-122"/>
                <a:ea typeface="微软雅黑" panose="020B0503020204020204" charset="-122"/>
                <a:cs typeface="Oswald" charset="0"/>
              </a:rPr>
              <a:t>稍待片刻</a:t>
            </a:r>
            <a:endParaRPr lang="en-US" altLang="zh-TW" sz="2400" b="1" spc="600" dirty="0" smtClean="0">
              <a:solidFill>
                <a:prstClr val="black">
                  <a:lumMod val="65000"/>
                  <a:lumOff val="35000"/>
                </a:prstClr>
              </a:solidFill>
              <a:latin typeface="微软雅黑" panose="020B0503020204020204" charset="-122"/>
              <a:ea typeface="微软雅黑" panose="020B0503020204020204" charset="-122"/>
              <a:cs typeface="Oswald" charset="0"/>
            </a:endParaRPr>
          </a:p>
          <a:p>
            <a:pPr marL="0" marR="0" lvl="0" indent="0" algn="l" defTabSz="1828165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400" b="1" i="0" u="none" strike="noStrike" kern="1200" cap="none" spc="600" normalizeH="0" baseline="0" noProof="0" dirty="0" smtClean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Oswald" charset="0"/>
              </a:rPr>
              <a:t>灑下一匙思鄉情懷</a:t>
            </a:r>
            <a:endParaRPr kumimoji="0" lang="en-US" altLang="zh-TW" sz="2400" b="1" i="0" u="none" strike="noStrike" kern="1200" cap="none" spc="600" normalizeH="0" baseline="0" noProof="0" dirty="0" smtClean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Oswald" charset="0"/>
            </a:endParaRPr>
          </a:p>
          <a:p>
            <a:pPr marL="0" marR="0" lvl="0" indent="0" algn="l" defTabSz="1828165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2400" b="1" spc="6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微软雅黑" panose="020B0503020204020204" charset="-122"/>
                <a:ea typeface="微软雅黑" panose="020B0503020204020204" charset="-122"/>
                <a:cs typeface="Oswald" charset="0"/>
              </a:rPr>
              <a:t>點綴一絲甜中帶鹹</a:t>
            </a:r>
            <a:endParaRPr lang="en-US" altLang="zh-TW" sz="2400" b="1" spc="600" dirty="0" smtClean="0">
              <a:solidFill>
                <a:prstClr val="black">
                  <a:lumMod val="65000"/>
                  <a:lumOff val="35000"/>
                </a:prstClr>
              </a:solidFill>
              <a:latin typeface="微软雅黑" panose="020B0503020204020204" charset="-122"/>
              <a:ea typeface="微软雅黑" panose="020B0503020204020204" charset="-122"/>
              <a:cs typeface="Oswald" charset="0"/>
            </a:endParaRPr>
          </a:p>
          <a:p>
            <a:pPr marL="0" marR="0" lvl="0" indent="0" algn="l" defTabSz="1828165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400" b="1" i="0" u="none" strike="noStrike" kern="1200" cap="none" spc="600" normalizeH="0" baseline="0" noProof="0" dirty="0" smtClean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Oswald" charset="0"/>
              </a:rPr>
              <a:t>那又是錦上添花 猶如珍饈</a:t>
            </a:r>
            <a:endParaRPr kumimoji="0" lang="zh-CN" altLang="en-US" sz="2400" b="1" i="0" u="none" strike="noStrike" kern="1200" cap="none" spc="60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Oswald" charset="0"/>
            </a:endParaRPr>
          </a:p>
        </p:txBody>
      </p:sp>
      <p:grpSp>
        <p:nvGrpSpPr>
          <p:cNvPr id="17" name="组合 16"/>
          <p:cNvGrpSpPr/>
          <p:nvPr/>
        </p:nvGrpSpPr>
        <p:grpSpPr>
          <a:xfrm>
            <a:off x="10986770" y="-60325"/>
            <a:ext cx="1189990" cy="6964680"/>
            <a:chOff x="17512" y="-16"/>
            <a:chExt cx="1874" cy="10968"/>
          </a:xfrm>
        </p:grpSpPr>
        <p:pic>
          <p:nvPicPr>
            <p:cNvPr id="20" name="图片 19" descr="222"/>
            <p:cNvPicPr>
              <a:picLocks noChangeAspect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>
            <a:xfrm>
              <a:off x="17643" y="5551"/>
              <a:ext cx="1743" cy="3418"/>
            </a:xfrm>
            <a:prstGeom prst="rect">
              <a:avLst/>
            </a:prstGeom>
          </p:spPr>
        </p:pic>
        <p:pic>
          <p:nvPicPr>
            <p:cNvPr id="21" name="图片 20" descr="5b39e8e138645"/>
            <p:cNvPicPr>
              <a:picLocks noChangeAspect="1"/>
            </p:cNvPicPr>
            <p:nvPr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>
            <a:xfrm>
              <a:off x="17919" y="3458"/>
              <a:ext cx="1467" cy="3125"/>
            </a:xfrm>
            <a:prstGeom prst="rect">
              <a:avLst/>
            </a:prstGeom>
          </p:spPr>
        </p:pic>
        <p:pic>
          <p:nvPicPr>
            <p:cNvPr id="22" name="图片 21" descr="5b39e8e138645"/>
            <p:cNvPicPr>
              <a:picLocks noChangeAspect="1"/>
            </p:cNvPicPr>
            <p:nvPr/>
          </p:nvPicPr>
          <p:blipFill>
            <a:blip r:embed="rId5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>
            <a:xfrm>
              <a:off x="17512" y="-16"/>
              <a:ext cx="1874" cy="4107"/>
            </a:xfrm>
            <a:prstGeom prst="rect">
              <a:avLst/>
            </a:prstGeom>
          </p:spPr>
        </p:pic>
        <p:pic>
          <p:nvPicPr>
            <p:cNvPr id="23" name="图片 22" descr="222"/>
            <p:cNvPicPr>
              <a:picLocks noChangeAspect="1"/>
            </p:cNvPicPr>
            <p:nvPr/>
          </p:nvPicPr>
          <p:blipFill>
            <a:blip r:embed="rId6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>
            <a:xfrm>
              <a:off x="17932" y="8604"/>
              <a:ext cx="1454" cy="2348"/>
            </a:xfrm>
            <a:prstGeom prst="rect">
              <a:avLst/>
            </a:prstGeom>
          </p:spPr>
        </p:pic>
      </p:grpSp>
      <p:pic>
        <p:nvPicPr>
          <p:cNvPr id="24" name="圖片 23" descr="素鴨.jpg"/>
          <p:cNvPicPr>
            <a:picLocks noChangeAspect="1"/>
          </p:cNvPicPr>
          <p:nvPr/>
        </p:nvPicPr>
        <p:blipFill>
          <a:blip r:embed="rId7" cstate="print">
            <a:lum contrast="20000"/>
          </a:blip>
          <a:stretch>
            <a:fillRect/>
          </a:stretch>
        </p:blipFill>
        <p:spPr>
          <a:xfrm>
            <a:off x="912281" y="0"/>
            <a:ext cx="5004182" cy="6864711"/>
          </a:xfrm>
          <a:prstGeom prst="rect">
            <a:avLst/>
          </a:prstGeom>
        </p:spPr>
      </p:pic>
      <p:sp>
        <p:nvSpPr>
          <p:cNvPr id="28" name="任意多边形 32">
            <a:extLst>
              <a:ext uri="{FF2B5EF4-FFF2-40B4-BE49-F238E27FC236}">
                <a16:creationId xmlns:a16="http://schemas.microsoft.com/office/drawing/2014/main" xmlns:a14="http://schemas.microsoft.com/office/drawing/2010/main" xmlns="" id="{324B40D2-F1A2-4B7D-B12E-3E90EE22F6A7}"/>
              </a:ext>
            </a:extLst>
          </p:cNvPr>
          <p:cNvSpPr/>
          <p:nvPr/>
        </p:nvSpPr>
        <p:spPr>
          <a:xfrm>
            <a:off x="6283985" y="920557"/>
            <a:ext cx="595977" cy="620186"/>
          </a:xfrm>
          <a:custGeom>
            <a:avLst/>
            <a:gdLst>
              <a:gd name="connsiteX0" fmla="*/ 0 w 381000"/>
              <a:gd name="connsiteY0" fmla="*/ 368300 h 368300"/>
              <a:gd name="connsiteX1" fmla="*/ 0 w 381000"/>
              <a:gd name="connsiteY1" fmla="*/ 0 h 368300"/>
              <a:gd name="connsiteX2" fmla="*/ 381000 w 381000"/>
              <a:gd name="connsiteY2" fmla="*/ 0 h 368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81000" h="368300">
                <a:moveTo>
                  <a:pt x="0" y="368300"/>
                </a:moveTo>
                <a:lnTo>
                  <a:pt x="0" y="0"/>
                </a:lnTo>
                <a:lnTo>
                  <a:pt x="381000" y="0"/>
                </a:lnTo>
              </a:path>
            </a:pathLst>
          </a:custGeom>
          <a:noFill/>
          <a:ln w="63500">
            <a:solidFill>
              <a:srgbClr val="F0B137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6">
                    <a:lumMod val="20000"/>
                    <a:lumOff val="80000"/>
                  </a:schemeClr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方正喵呜体" panose="02010600010101010101" pitchFamily="2" charset="-122"/>
              <a:ea typeface="方正喵呜体" panose="02010600010101010101" pitchFamily="2" charset="-122"/>
              <a:cs typeface="+mn-cs"/>
            </a:endParaRPr>
          </a:p>
        </p:txBody>
      </p:sp>
      <p:sp>
        <p:nvSpPr>
          <p:cNvPr id="29" name="任意多边形 33">
            <a:extLst>
              <a:ext uri="{FF2B5EF4-FFF2-40B4-BE49-F238E27FC236}">
                <a16:creationId xmlns:a16="http://schemas.microsoft.com/office/drawing/2014/main" xmlns:a14="http://schemas.microsoft.com/office/drawing/2010/main" xmlns="" id="{F4B14F3E-C075-4412-88AD-D85D6766675E}"/>
              </a:ext>
            </a:extLst>
          </p:cNvPr>
          <p:cNvSpPr/>
          <p:nvPr/>
        </p:nvSpPr>
        <p:spPr>
          <a:xfrm rot="10800000">
            <a:off x="10705525" y="5153041"/>
            <a:ext cx="595977" cy="620186"/>
          </a:xfrm>
          <a:custGeom>
            <a:avLst/>
            <a:gdLst>
              <a:gd name="connsiteX0" fmla="*/ 0 w 381000"/>
              <a:gd name="connsiteY0" fmla="*/ 368300 h 368300"/>
              <a:gd name="connsiteX1" fmla="*/ 0 w 381000"/>
              <a:gd name="connsiteY1" fmla="*/ 0 h 368300"/>
              <a:gd name="connsiteX2" fmla="*/ 381000 w 381000"/>
              <a:gd name="connsiteY2" fmla="*/ 0 h 368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81000" h="368300">
                <a:moveTo>
                  <a:pt x="0" y="368300"/>
                </a:moveTo>
                <a:lnTo>
                  <a:pt x="0" y="0"/>
                </a:lnTo>
                <a:lnTo>
                  <a:pt x="381000" y="0"/>
                </a:lnTo>
              </a:path>
            </a:pathLst>
          </a:custGeom>
          <a:noFill/>
          <a:ln w="63500">
            <a:solidFill>
              <a:srgbClr val="F0B137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方正喵呜体" panose="02010600010101010101" pitchFamily="2" charset="-122"/>
              <a:ea typeface="方正喵呜体" panose="02010600010101010101" pitchFamily="2" charset="-122"/>
              <a:cs typeface="+mn-cs"/>
            </a:endParaRPr>
          </a:p>
        </p:txBody>
      </p:sp>
    </p:spTree>
  </p:cSld>
  <p:clrMapOvr>
    <a:masterClrMapping/>
  </p:clrMapOvr>
  <p:transition spd="slow" advClick="0" advTm="3000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 descr="5b39e8e1385ad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5715" y="0"/>
            <a:ext cx="12186285" cy="6885305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 rot="16200000">
            <a:off x="4600576" y="460111"/>
            <a:ext cx="2990850" cy="6096000"/>
          </a:xfrm>
          <a:prstGeom prst="rect">
            <a:avLst/>
          </a:prstGeom>
          <a:solidFill>
            <a:srgbClr val="889B7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5" name="文本框 14"/>
          <p:cNvSpPr txBox="1"/>
          <p:nvPr/>
        </p:nvSpPr>
        <p:spPr>
          <a:xfrm rot="16200000">
            <a:off x="5449669" y="1609984"/>
            <a:ext cx="1292662" cy="3785652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marL="0" marR="0" lvl="0" indent="0" algn="dist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7200" dirty="0" smtClean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经典行书简" panose="02010609010101010101" pitchFamily="49" charset="-122"/>
              </a:rPr>
              <a:t>謝謝觀賞</a:t>
            </a:r>
            <a:endParaRPr lang="zh-CN" altLang="en-US" sz="7200" dirty="0" smtClean="0">
              <a:solidFill>
                <a:prstClr val="white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经典行书简" panose="02010609010101010101" pitchFamily="49" charset="-122"/>
            </a:endParaRPr>
          </a:p>
        </p:txBody>
      </p:sp>
      <p:sp>
        <p:nvSpPr>
          <p:cNvPr id="8" name="矩形 7"/>
          <p:cNvSpPr/>
          <p:nvPr/>
        </p:nvSpPr>
        <p:spPr>
          <a:xfrm rot="16200000">
            <a:off x="5026343" y="1104756"/>
            <a:ext cx="2139315" cy="4827905"/>
          </a:xfrm>
          <a:prstGeom prst="rect">
            <a:avLst/>
          </a:prstGeom>
          <a:noFill/>
          <a:ln w="38100"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pic>
        <p:nvPicPr>
          <p:cNvPr id="7" name="图片 6" descr="5b39e8e138645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7797165" y="213995"/>
            <a:ext cx="1043940" cy="986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2424564"/>
      </p:ext>
    </p:extLst>
  </p:cSld>
  <p:clrMapOvr>
    <a:masterClrMapping/>
  </p:clrMapOvr>
  <p:transition spd="slow" advClick="0" advTm="3000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4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5" grpId="0"/>
      <p:bldP spid="8" grpId="0" animBg="1"/>
    </p:bldLst>
  </p:timing>
</p:sld>
</file>

<file path=ppt/theme/theme1.xml><?xml version="1.0" encoding="utf-8"?>
<a:theme xmlns:a="http://schemas.openxmlformats.org/drawingml/2006/main" name="第一PPT，www.1ppt.com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188</TotalTime>
  <Words>128</Words>
  <Application>Microsoft Office PowerPoint</Application>
  <PresentationFormat>自訂</PresentationFormat>
  <Paragraphs>29</Paragraphs>
  <Slides>4</Slides>
  <Notes>4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5" baseType="lpstr">
      <vt:lpstr>第一PPT，www.1ppt.com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https://www.ypppt.com/</dc:title>
  <dc:subject>https://www.ypppt.com/</dc:subject>
  <dc:creator>优品PPT</dc:creator>
  <cp:lastModifiedBy>tea75</cp:lastModifiedBy>
  <cp:revision>29</cp:revision>
  <dcterms:created xsi:type="dcterms:W3CDTF">2018-08-18T05:24:05Z</dcterms:created>
  <dcterms:modified xsi:type="dcterms:W3CDTF">2021-04-28T02:18:47Z</dcterms:modified>
</cp:coreProperties>
</file>