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8" r:id="rId2"/>
    <p:sldId id="257" r:id="rId3"/>
    <p:sldId id="258" r:id="rId4"/>
    <p:sldId id="262" r:id="rId5"/>
    <p:sldId id="259" r:id="rId6"/>
    <p:sldId id="275" r:id="rId7"/>
    <p:sldId id="284" r:id="rId8"/>
    <p:sldId id="291" r:id="rId9"/>
    <p:sldId id="260" r:id="rId10"/>
    <p:sldId id="293" r:id="rId11"/>
    <p:sldId id="295" r:id="rId12"/>
    <p:sldId id="296" r:id="rId13"/>
    <p:sldId id="297" r:id="rId14"/>
    <p:sldId id="299" r:id="rId15"/>
    <p:sldId id="300" r:id="rId16"/>
    <p:sldId id="261" r:id="rId17"/>
    <p:sldId id="265" r:id="rId18"/>
    <p:sldId id="287" r:id="rId19"/>
    <p:sldId id="301" r:id="rId20"/>
    <p:sldId id="305" r:id="rId21"/>
    <p:sldId id="306" r:id="rId22"/>
    <p:sldId id="307" r:id="rId23"/>
    <p:sldId id="308" r:id="rId24"/>
    <p:sldId id="289" r:id="rId25"/>
  </p:sldIdLst>
  <p:sldSz cx="9144000" cy="5143500" type="screen16x9"/>
  <p:notesSz cx="6858000" cy="9144000"/>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A037"/>
    <a:srgbClr val="FFC1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682" y="72"/>
      </p:cViewPr>
      <p:guideLst>
        <p:guide orient="horz" pos="1620"/>
        <p:guide pos="288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1"/>
        <c:ser>
          <c:idx val="0"/>
          <c:order val="0"/>
          <c:tx>
            <c:strRef>
              <c:f>工作表1!$B$1</c:f>
              <c:strCache>
                <c:ptCount val="1"/>
                <c:pt idx="0">
                  <c:v>學生人數</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dLbl>
              <c:idx val="2"/>
              <c:showLegendKey val="0"/>
              <c:showVal val="1"/>
              <c:showCatName val="0"/>
              <c:showSerName val="0"/>
              <c:showPercent val="0"/>
              <c:showBubbleSize val="0"/>
              <c:extLst>
                <c:ext xmlns:c15="http://schemas.microsoft.com/office/drawing/2012/chart" uri="{CE6537A1-D6FC-4f65-9D91-7224C49458BB}"/>
              </c:extLst>
            </c:dLbl>
            <c:dLbl>
              <c:idx val="3"/>
              <c:showLegendKey val="0"/>
              <c:showVal val="1"/>
              <c:showCatName val="0"/>
              <c:showSerName val="0"/>
              <c:showPercent val="0"/>
              <c:showBubbleSize val="0"/>
              <c:extLst>
                <c:ext xmlns:c15="http://schemas.microsoft.com/office/drawing/2012/chart" uri="{CE6537A1-D6FC-4f65-9D91-7224C49458BB}"/>
              </c:extLst>
            </c:dLbl>
            <c:dLbl>
              <c:idx val="4"/>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工作表1!$A$2:$A$6</c:f>
              <c:strCache>
                <c:ptCount val="5"/>
                <c:pt idx="0">
                  <c:v>103年</c:v>
                </c:pt>
                <c:pt idx="1">
                  <c:v>104年</c:v>
                </c:pt>
                <c:pt idx="2">
                  <c:v>105年</c:v>
                </c:pt>
                <c:pt idx="3">
                  <c:v>106年</c:v>
                </c:pt>
                <c:pt idx="4">
                  <c:v>107年</c:v>
                </c:pt>
              </c:strCache>
            </c:strRef>
          </c:cat>
          <c:val>
            <c:numRef>
              <c:f>工作表1!$B$2:$B$6</c:f>
              <c:numCache>
                <c:formatCode>#,##0_);[Red]\(#,##0\)</c:formatCode>
                <c:ptCount val="5"/>
                <c:pt idx="0">
                  <c:v>1700</c:v>
                </c:pt>
                <c:pt idx="1">
                  <c:v>1749</c:v>
                </c:pt>
                <c:pt idx="2">
                  <c:v>1006</c:v>
                </c:pt>
                <c:pt idx="3">
                  <c:v>1022</c:v>
                </c:pt>
                <c:pt idx="4">
                  <c:v>628</c:v>
                </c:pt>
              </c:numCache>
            </c:numRef>
          </c:val>
        </c:ser>
        <c:dLbls>
          <c:showLegendKey val="0"/>
          <c:showVal val="0"/>
          <c:showCatName val="0"/>
          <c:showSerName val="0"/>
          <c:showPercent val="0"/>
          <c:showBubbleSize val="0"/>
        </c:dLbls>
        <c:gapWidth val="150"/>
        <c:shape val="cylinder"/>
        <c:axId val="317788984"/>
        <c:axId val="317785848"/>
        <c:axId val="0"/>
      </c:bar3DChart>
      <c:catAx>
        <c:axId val="317788984"/>
        <c:scaling>
          <c:orientation val="minMax"/>
        </c:scaling>
        <c:delete val="0"/>
        <c:axPos val="b"/>
        <c:numFmt formatCode="General" sourceLinked="0"/>
        <c:majorTickMark val="out"/>
        <c:minorTickMark val="none"/>
        <c:tickLblPos val="nextTo"/>
        <c:txPr>
          <a:bodyPr/>
          <a:lstStyle/>
          <a:p>
            <a:pPr>
              <a:defRPr sz="1200"/>
            </a:pPr>
            <a:endParaRPr lang="zh-TW"/>
          </a:p>
        </c:txPr>
        <c:crossAx val="317785848"/>
        <c:crosses val="autoZero"/>
        <c:auto val="1"/>
        <c:lblAlgn val="ctr"/>
        <c:lblOffset val="100"/>
        <c:noMultiLvlLbl val="0"/>
      </c:catAx>
      <c:valAx>
        <c:axId val="317785848"/>
        <c:scaling>
          <c:orientation val="minMax"/>
        </c:scaling>
        <c:delete val="0"/>
        <c:axPos val="l"/>
        <c:majorGridlines/>
        <c:numFmt formatCode="#,##0_);[Red]\(#,##0\)" sourceLinked="1"/>
        <c:majorTickMark val="out"/>
        <c:minorTickMark val="none"/>
        <c:tickLblPos val="nextTo"/>
        <c:crossAx val="317788984"/>
        <c:crosses val="autoZero"/>
        <c:crossBetween val="between"/>
      </c:valAx>
    </c:plotArea>
    <c:legend>
      <c:legendPos val="r"/>
      <c:overlay val="0"/>
    </c:legend>
    <c:plotVisOnly val="1"/>
    <c:dispBlanksAs val="gap"/>
    <c:showDLblsOverMax val="0"/>
  </c:chart>
  <c:spPr>
    <a:noFill/>
    <a:ln w="22225">
      <a:solidFill>
        <a:schemeClr val="accent5"/>
      </a:solidFill>
    </a:ln>
  </c:spPr>
  <c:txPr>
    <a:bodyPr/>
    <a:lstStyle/>
    <a:p>
      <a:pPr>
        <a:defRPr sz="1400"/>
      </a:pPr>
      <a:endParaRPr lang="zh-TW"/>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9F4A4D-8CF4-487B-863D-FFA9AD330464}" type="doc">
      <dgm:prSet loTypeId="urn:microsoft.com/office/officeart/2005/8/layout/radial5" loCatId="cycle" qsTypeId="urn:microsoft.com/office/officeart/2005/8/quickstyle/simple3" qsCatId="simple" csTypeId="urn:microsoft.com/office/officeart/2005/8/colors/colorful5" csCatId="colorful" phldr="1"/>
      <dgm:spPr/>
      <dgm:t>
        <a:bodyPr/>
        <a:lstStyle/>
        <a:p>
          <a:endParaRPr lang="zh-TW" altLang="en-US"/>
        </a:p>
      </dgm:t>
    </dgm:pt>
    <dgm:pt modelId="{9DD48E62-CDD4-44F3-93B9-409098EA6810}">
      <dgm:prSet phldrT="[文字]" custT="1"/>
      <dgm:spPr/>
      <dgm:t>
        <a:bodyPr lIns="0" tIns="0" rIns="0" bIns="0"/>
        <a:lstStyle/>
        <a:p>
          <a:pPr>
            <a:lnSpc>
              <a:spcPts val="3360"/>
            </a:lnSpc>
            <a:spcAft>
              <a:spcPts val="0"/>
            </a:spcAft>
          </a:pPr>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非法藥物使用</a:t>
          </a:r>
          <a:endParaRPr lang="zh-TW" altLang="en-US" sz="2800" b="1" dirty="0">
            <a:latin typeface="微軟正黑體" panose="020B0604030504040204" pitchFamily="34" charset="-120"/>
            <a:ea typeface="微軟正黑體" panose="020B0604030504040204" pitchFamily="34" charset="-120"/>
          </a:endParaRPr>
        </a:p>
      </dgm:t>
    </dgm:pt>
    <dgm:pt modelId="{E0FF4616-D6E3-4377-8FD8-594BB6D45BCB}" type="parTrans" cxnId="{6A149E0D-BC0E-4BA8-B7DA-B2E36839355E}">
      <dgm:prSet/>
      <dgm:spPr/>
      <dgm:t>
        <a:bodyPr/>
        <a:lstStyle/>
        <a:p>
          <a:endParaRPr lang="zh-TW" altLang="en-US" sz="2800" b="1">
            <a:solidFill>
              <a:schemeClr val="bg1"/>
            </a:solidFill>
            <a:latin typeface="微軟正黑體" panose="020B0604030504040204" pitchFamily="34" charset="-120"/>
            <a:ea typeface="微軟正黑體" panose="020B0604030504040204" pitchFamily="34" charset="-120"/>
          </a:endParaRPr>
        </a:p>
      </dgm:t>
    </dgm:pt>
    <dgm:pt modelId="{A2EE1E0B-9951-4410-8CB0-AFB53F78364D}" type="sibTrans" cxnId="{6A149E0D-BC0E-4BA8-B7DA-B2E36839355E}">
      <dgm:prSet/>
      <dgm:spPr/>
      <dgm:t>
        <a:bodyPr/>
        <a:lstStyle/>
        <a:p>
          <a:endParaRPr lang="zh-TW" altLang="en-US" sz="2800" b="1">
            <a:solidFill>
              <a:schemeClr val="bg1"/>
            </a:solidFill>
            <a:latin typeface="微軟正黑體" panose="020B0604030504040204" pitchFamily="34" charset="-120"/>
            <a:ea typeface="微軟正黑體" panose="020B0604030504040204" pitchFamily="34" charset="-120"/>
          </a:endParaRPr>
        </a:p>
      </dgm:t>
    </dgm:pt>
    <dgm:pt modelId="{42194BD1-D560-4FB5-AAC0-901EA29D928C}">
      <dgm:prSet phldrT="[文字]" custT="1"/>
      <dgm:spPr/>
      <dgm:t>
        <a:bodyPr/>
        <a:lstStyle/>
        <a:p>
          <a:r>
            <a:rPr lang="zh-TW" altLang="en-US" sz="2800" b="1"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家庭背景</a:t>
          </a:r>
          <a:endParaRPr lang="zh-TW" altLang="en-US" sz="2800" b="1" dirty="0">
            <a:latin typeface="微軟正黑體" panose="020B0604030504040204" pitchFamily="34" charset="-120"/>
            <a:ea typeface="微軟正黑體" panose="020B0604030504040204" pitchFamily="34" charset="-120"/>
          </a:endParaRPr>
        </a:p>
      </dgm:t>
    </dgm:pt>
    <dgm:pt modelId="{0ADB52EF-FD19-4AA9-9054-3F9167FBE373}" type="parTrans" cxnId="{55E2679A-B78B-443F-9706-A24D4827C829}">
      <dgm:prSet custT="1"/>
      <dgm:spPr/>
      <dgm:t>
        <a:bodyPr/>
        <a:lstStyle/>
        <a:p>
          <a:endParaRPr lang="zh-TW" altLang="en-US" sz="2800" b="1">
            <a:solidFill>
              <a:schemeClr val="bg1"/>
            </a:solidFill>
            <a:latin typeface="微軟正黑體" panose="020B0604030504040204" pitchFamily="34" charset="-120"/>
            <a:ea typeface="微軟正黑體" panose="020B0604030504040204" pitchFamily="34" charset="-120"/>
          </a:endParaRPr>
        </a:p>
      </dgm:t>
    </dgm:pt>
    <dgm:pt modelId="{E8DE5EA8-C554-4F2E-A9E6-673A87B3D4EA}" type="sibTrans" cxnId="{55E2679A-B78B-443F-9706-A24D4827C829}">
      <dgm:prSet/>
      <dgm:spPr/>
      <dgm:t>
        <a:bodyPr/>
        <a:lstStyle/>
        <a:p>
          <a:endParaRPr lang="zh-TW" altLang="en-US" sz="2800" b="1">
            <a:solidFill>
              <a:schemeClr val="bg1"/>
            </a:solidFill>
            <a:latin typeface="微軟正黑體" panose="020B0604030504040204" pitchFamily="34" charset="-120"/>
            <a:ea typeface="微軟正黑體" panose="020B0604030504040204" pitchFamily="34" charset="-120"/>
          </a:endParaRPr>
        </a:p>
      </dgm:t>
    </dgm:pt>
    <dgm:pt modelId="{A93903FD-84E4-4E34-AE3C-8A91700A3989}">
      <dgm:prSet phldrT="[文字]" custT="1"/>
      <dgm:spPr/>
      <dgm:t>
        <a:bodyPr/>
        <a:lstStyle/>
        <a:p>
          <a:r>
            <a:rPr lang="zh-TW" altLang="en-US" sz="2800" b="1"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個人行為</a:t>
          </a:r>
          <a:endParaRPr lang="zh-TW" altLang="en-US" sz="2800" b="1" dirty="0">
            <a:latin typeface="微軟正黑體" panose="020B0604030504040204" pitchFamily="34" charset="-120"/>
            <a:ea typeface="微軟正黑體" panose="020B0604030504040204" pitchFamily="34" charset="-120"/>
          </a:endParaRPr>
        </a:p>
      </dgm:t>
    </dgm:pt>
    <dgm:pt modelId="{391F6A62-F159-4A60-8353-A2FD2D6E5074}" type="parTrans" cxnId="{524D7F8C-EDF4-4745-8CF8-81D5C9647F64}">
      <dgm:prSet custT="1"/>
      <dgm:spPr/>
      <dgm:t>
        <a:bodyPr/>
        <a:lstStyle/>
        <a:p>
          <a:endParaRPr lang="zh-TW" altLang="en-US" sz="2800" b="1">
            <a:solidFill>
              <a:schemeClr val="bg1"/>
            </a:solidFill>
            <a:latin typeface="微軟正黑體" panose="020B0604030504040204" pitchFamily="34" charset="-120"/>
            <a:ea typeface="微軟正黑體" panose="020B0604030504040204" pitchFamily="34" charset="-120"/>
          </a:endParaRPr>
        </a:p>
      </dgm:t>
    </dgm:pt>
    <dgm:pt modelId="{25660A25-4B69-415A-99C8-FAC62BBED237}" type="sibTrans" cxnId="{524D7F8C-EDF4-4745-8CF8-81D5C9647F64}">
      <dgm:prSet/>
      <dgm:spPr/>
      <dgm:t>
        <a:bodyPr/>
        <a:lstStyle/>
        <a:p>
          <a:endParaRPr lang="zh-TW" altLang="en-US" sz="2800" b="1">
            <a:solidFill>
              <a:schemeClr val="bg1"/>
            </a:solidFill>
            <a:latin typeface="微軟正黑體" panose="020B0604030504040204" pitchFamily="34" charset="-120"/>
            <a:ea typeface="微軟正黑體" panose="020B0604030504040204" pitchFamily="34" charset="-120"/>
          </a:endParaRPr>
        </a:p>
      </dgm:t>
    </dgm:pt>
    <dgm:pt modelId="{25646962-0E4C-4C6F-8666-CBB5282871B1}">
      <dgm:prSet phldrT="[文字]" custT="1"/>
      <dgm:spPr/>
      <dgm:t>
        <a:bodyPr/>
        <a:lstStyle/>
        <a:p>
          <a:r>
            <a:rPr lang="zh-TW" altLang="en-US" sz="2800" b="1"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施用原因</a:t>
          </a:r>
          <a:endParaRPr lang="zh-TW" altLang="en-US" sz="2800" b="1" dirty="0">
            <a:latin typeface="微軟正黑體" panose="020B0604030504040204" pitchFamily="34" charset="-120"/>
            <a:ea typeface="微軟正黑體" panose="020B0604030504040204" pitchFamily="34" charset="-120"/>
          </a:endParaRPr>
        </a:p>
      </dgm:t>
    </dgm:pt>
    <dgm:pt modelId="{18F6A228-9FD7-4875-8BAB-D8323276EED6}" type="parTrans" cxnId="{9694D1B6-2032-4758-8A1F-621EBA7B36DA}">
      <dgm:prSet custT="1"/>
      <dgm:spPr/>
      <dgm:t>
        <a:bodyPr/>
        <a:lstStyle/>
        <a:p>
          <a:endParaRPr lang="zh-TW" altLang="en-US" sz="2800" b="1">
            <a:solidFill>
              <a:schemeClr val="bg1"/>
            </a:solidFill>
            <a:latin typeface="微軟正黑體" panose="020B0604030504040204" pitchFamily="34" charset="-120"/>
            <a:ea typeface="微軟正黑體" panose="020B0604030504040204" pitchFamily="34" charset="-120"/>
          </a:endParaRPr>
        </a:p>
      </dgm:t>
    </dgm:pt>
    <dgm:pt modelId="{30589D91-A66E-4F0C-8CCA-977F5C78E75D}" type="sibTrans" cxnId="{9694D1B6-2032-4758-8A1F-621EBA7B36DA}">
      <dgm:prSet/>
      <dgm:spPr/>
      <dgm:t>
        <a:bodyPr/>
        <a:lstStyle/>
        <a:p>
          <a:endParaRPr lang="zh-TW" altLang="en-US" sz="2800" b="1">
            <a:solidFill>
              <a:schemeClr val="bg1"/>
            </a:solidFill>
            <a:latin typeface="微軟正黑體" panose="020B0604030504040204" pitchFamily="34" charset="-120"/>
            <a:ea typeface="微軟正黑體" panose="020B0604030504040204" pitchFamily="34" charset="-120"/>
          </a:endParaRPr>
        </a:p>
      </dgm:t>
    </dgm:pt>
    <dgm:pt modelId="{434365F9-2AFF-47D8-91A7-7916FD559406}">
      <dgm:prSet phldrT="[文字]" custT="1"/>
      <dgm:spPr/>
      <dgm:t>
        <a:bodyPr/>
        <a:lstStyle/>
        <a:p>
          <a:r>
            <a:rPr lang="zh-TW" altLang="en-US" sz="2800" b="1"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學習因素</a:t>
          </a:r>
          <a:endParaRPr lang="zh-TW" altLang="en-US" sz="2800" b="1" dirty="0">
            <a:latin typeface="微軟正黑體" panose="020B0604030504040204" pitchFamily="34" charset="-120"/>
            <a:ea typeface="微軟正黑體" panose="020B0604030504040204" pitchFamily="34" charset="-120"/>
          </a:endParaRPr>
        </a:p>
      </dgm:t>
    </dgm:pt>
    <dgm:pt modelId="{92A05A33-956C-456C-8D23-C2973172EC98}" type="parTrans" cxnId="{28114C64-AD54-4A44-B2AB-FBB021203774}">
      <dgm:prSet custT="1"/>
      <dgm:spPr/>
      <dgm:t>
        <a:bodyPr/>
        <a:lstStyle/>
        <a:p>
          <a:endParaRPr lang="zh-TW" altLang="en-US" sz="2800" b="1">
            <a:solidFill>
              <a:schemeClr val="bg1"/>
            </a:solidFill>
            <a:latin typeface="微軟正黑體" panose="020B0604030504040204" pitchFamily="34" charset="-120"/>
            <a:ea typeface="微軟正黑體" panose="020B0604030504040204" pitchFamily="34" charset="-120"/>
          </a:endParaRPr>
        </a:p>
      </dgm:t>
    </dgm:pt>
    <dgm:pt modelId="{C27C129D-5EF7-4303-A428-8194C7AB369F}" type="sibTrans" cxnId="{28114C64-AD54-4A44-B2AB-FBB021203774}">
      <dgm:prSet/>
      <dgm:spPr/>
      <dgm:t>
        <a:bodyPr/>
        <a:lstStyle/>
        <a:p>
          <a:endParaRPr lang="zh-TW" altLang="en-US" sz="2800" b="1">
            <a:solidFill>
              <a:schemeClr val="bg1"/>
            </a:solidFill>
            <a:latin typeface="微軟正黑體" panose="020B0604030504040204" pitchFamily="34" charset="-120"/>
            <a:ea typeface="微軟正黑體" panose="020B0604030504040204" pitchFamily="34" charset="-120"/>
          </a:endParaRPr>
        </a:p>
      </dgm:t>
    </dgm:pt>
    <dgm:pt modelId="{D2926479-9B42-4A81-87A7-6834FA9EF280}">
      <dgm:prSet custT="1"/>
      <dgm:spPr/>
      <dgm:t>
        <a:bodyPr/>
        <a:lstStyle/>
        <a:p>
          <a:r>
            <a:rPr lang="zh-TW" altLang="en-US" sz="2800" b="1"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藥物來源</a:t>
          </a:r>
          <a:endParaRPr lang="zh-TW" altLang="en-US" sz="2800" b="1" dirty="0">
            <a:latin typeface="微軟正黑體" panose="020B0604030504040204" pitchFamily="34" charset="-120"/>
            <a:ea typeface="微軟正黑體" panose="020B0604030504040204" pitchFamily="34" charset="-120"/>
          </a:endParaRPr>
        </a:p>
      </dgm:t>
    </dgm:pt>
    <dgm:pt modelId="{5BB1C453-121E-4153-8C73-F95C7D6A0269}" type="parTrans" cxnId="{92CB0ABE-A8C3-4295-B797-4285E2A0D4B9}">
      <dgm:prSet custT="1"/>
      <dgm:spPr/>
      <dgm:t>
        <a:bodyPr/>
        <a:lstStyle/>
        <a:p>
          <a:endParaRPr lang="zh-TW" altLang="en-US" sz="2800" b="1">
            <a:solidFill>
              <a:schemeClr val="bg1"/>
            </a:solidFill>
            <a:latin typeface="微軟正黑體" panose="020B0604030504040204" pitchFamily="34" charset="-120"/>
            <a:ea typeface="微軟正黑體" panose="020B0604030504040204" pitchFamily="34" charset="-120"/>
          </a:endParaRPr>
        </a:p>
      </dgm:t>
    </dgm:pt>
    <dgm:pt modelId="{D5A58EAE-47D1-443D-BA54-7BC7AAD2C322}" type="sibTrans" cxnId="{92CB0ABE-A8C3-4295-B797-4285E2A0D4B9}">
      <dgm:prSet/>
      <dgm:spPr/>
      <dgm:t>
        <a:bodyPr/>
        <a:lstStyle/>
        <a:p>
          <a:endParaRPr lang="zh-TW" altLang="en-US" sz="2800" b="1">
            <a:solidFill>
              <a:schemeClr val="bg1"/>
            </a:solidFill>
            <a:latin typeface="微軟正黑體" panose="020B0604030504040204" pitchFamily="34" charset="-120"/>
            <a:ea typeface="微軟正黑體" panose="020B0604030504040204" pitchFamily="34" charset="-120"/>
          </a:endParaRPr>
        </a:p>
      </dgm:t>
    </dgm:pt>
    <dgm:pt modelId="{B88E59CA-DCF8-40E2-AD29-7BA0C7247E78}" type="pres">
      <dgm:prSet presAssocID="{009F4A4D-8CF4-487B-863D-FFA9AD330464}" presName="Name0" presStyleCnt="0">
        <dgm:presLayoutVars>
          <dgm:chMax val="1"/>
          <dgm:dir/>
          <dgm:animLvl val="ctr"/>
          <dgm:resizeHandles val="exact"/>
        </dgm:presLayoutVars>
      </dgm:prSet>
      <dgm:spPr/>
      <dgm:t>
        <a:bodyPr/>
        <a:lstStyle/>
        <a:p>
          <a:endParaRPr lang="zh-TW" altLang="en-US"/>
        </a:p>
      </dgm:t>
    </dgm:pt>
    <dgm:pt modelId="{8C6FA680-CA04-4DCA-AF2E-9EBC6F073730}" type="pres">
      <dgm:prSet presAssocID="{9DD48E62-CDD4-44F3-93B9-409098EA6810}" presName="centerShape" presStyleLbl="node0" presStyleIdx="0" presStyleCnt="1" custScaleX="131558" custScaleY="131558"/>
      <dgm:spPr/>
      <dgm:t>
        <a:bodyPr/>
        <a:lstStyle/>
        <a:p>
          <a:endParaRPr lang="zh-TW" altLang="en-US"/>
        </a:p>
      </dgm:t>
    </dgm:pt>
    <dgm:pt modelId="{8452D367-FCCD-48ED-837A-8C1504204BB7}" type="pres">
      <dgm:prSet presAssocID="{0ADB52EF-FD19-4AA9-9054-3F9167FBE373}" presName="parTrans" presStyleLbl="sibTrans2D1" presStyleIdx="0" presStyleCnt="5" custAng="10800000"/>
      <dgm:spPr/>
      <dgm:t>
        <a:bodyPr/>
        <a:lstStyle/>
        <a:p>
          <a:endParaRPr lang="zh-TW" altLang="en-US"/>
        </a:p>
      </dgm:t>
    </dgm:pt>
    <dgm:pt modelId="{F294E7A0-0765-4C7B-A2C0-FDC8E7D48897}" type="pres">
      <dgm:prSet presAssocID="{0ADB52EF-FD19-4AA9-9054-3F9167FBE373}" presName="connectorText" presStyleLbl="sibTrans2D1" presStyleIdx="0" presStyleCnt="5"/>
      <dgm:spPr/>
      <dgm:t>
        <a:bodyPr/>
        <a:lstStyle/>
        <a:p>
          <a:endParaRPr lang="zh-TW" altLang="en-US"/>
        </a:p>
      </dgm:t>
    </dgm:pt>
    <dgm:pt modelId="{BD37965D-45DB-4FBB-891F-AA442C636CD2}" type="pres">
      <dgm:prSet presAssocID="{42194BD1-D560-4FB5-AAC0-901EA29D928C}" presName="node" presStyleLbl="node1" presStyleIdx="0" presStyleCnt="5">
        <dgm:presLayoutVars>
          <dgm:bulletEnabled val="1"/>
        </dgm:presLayoutVars>
      </dgm:prSet>
      <dgm:spPr/>
      <dgm:t>
        <a:bodyPr/>
        <a:lstStyle/>
        <a:p>
          <a:endParaRPr lang="zh-TW" altLang="en-US"/>
        </a:p>
      </dgm:t>
    </dgm:pt>
    <dgm:pt modelId="{AB7DDB1C-3B92-4B22-A863-CD9287F0148A}" type="pres">
      <dgm:prSet presAssocID="{391F6A62-F159-4A60-8353-A2FD2D6E5074}" presName="parTrans" presStyleLbl="sibTrans2D1" presStyleIdx="1" presStyleCnt="5" custAng="10800000"/>
      <dgm:spPr/>
      <dgm:t>
        <a:bodyPr/>
        <a:lstStyle/>
        <a:p>
          <a:endParaRPr lang="zh-TW" altLang="en-US"/>
        </a:p>
      </dgm:t>
    </dgm:pt>
    <dgm:pt modelId="{4FB06BEE-91AB-4C5E-A75C-0A9B4750C639}" type="pres">
      <dgm:prSet presAssocID="{391F6A62-F159-4A60-8353-A2FD2D6E5074}" presName="connectorText" presStyleLbl="sibTrans2D1" presStyleIdx="1" presStyleCnt="5"/>
      <dgm:spPr/>
      <dgm:t>
        <a:bodyPr/>
        <a:lstStyle/>
        <a:p>
          <a:endParaRPr lang="zh-TW" altLang="en-US"/>
        </a:p>
      </dgm:t>
    </dgm:pt>
    <dgm:pt modelId="{03F58D3E-325C-474A-A52E-76D9D216F71F}" type="pres">
      <dgm:prSet presAssocID="{A93903FD-84E4-4E34-AE3C-8A91700A3989}" presName="node" presStyleLbl="node1" presStyleIdx="1" presStyleCnt="5">
        <dgm:presLayoutVars>
          <dgm:bulletEnabled val="1"/>
        </dgm:presLayoutVars>
      </dgm:prSet>
      <dgm:spPr/>
      <dgm:t>
        <a:bodyPr/>
        <a:lstStyle/>
        <a:p>
          <a:endParaRPr lang="zh-TW" altLang="en-US"/>
        </a:p>
      </dgm:t>
    </dgm:pt>
    <dgm:pt modelId="{507B3434-6D85-4747-B359-E8C3E7B304F9}" type="pres">
      <dgm:prSet presAssocID="{18F6A228-9FD7-4875-8BAB-D8323276EED6}" presName="parTrans" presStyleLbl="sibTrans2D1" presStyleIdx="2" presStyleCnt="5" custAng="10800000"/>
      <dgm:spPr/>
      <dgm:t>
        <a:bodyPr/>
        <a:lstStyle/>
        <a:p>
          <a:endParaRPr lang="zh-TW" altLang="en-US"/>
        </a:p>
      </dgm:t>
    </dgm:pt>
    <dgm:pt modelId="{834DC4F7-D3B9-4C1A-B861-ACAB445EA3AF}" type="pres">
      <dgm:prSet presAssocID="{18F6A228-9FD7-4875-8BAB-D8323276EED6}" presName="connectorText" presStyleLbl="sibTrans2D1" presStyleIdx="2" presStyleCnt="5"/>
      <dgm:spPr/>
      <dgm:t>
        <a:bodyPr/>
        <a:lstStyle/>
        <a:p>
          <a:endParaRPr lang="zh-TW" altLang="en-US"/>
        </a:p>
      </dgm:t>
    </dgm:pt>
    <dgm:pt modelId="{CE743F95-1D6E-484B-9AB2-921E4773634A}" type="pres">
      <dgm:prSet presAssocID="{25646962-0E4C-4C6F-8666-CBB5282871B1}" presName="node" presStyleLbl="node1" presStyleIdx="2" presStyleCnt="5">
        <dgm:presLayoutVars>
          <dgm:bulletEnabled val="1"/>
        </dgm:presLayoutVars>
      </dgm:prSet>
      <dgm:spPr/>
      <dgm:t>
        <a:bodyPr/>
        <a:lstStyle/>
        <a:p>
          <a:endParaRPr lang="zh-TW" altLang="en-US"/>
        </a:p>
      </dgm:t>
    </dgm:pt>
    <dgm:pt modelId="{ADC26FF3-4D2C-4B92-B092-440D2B2AE9A2}" type="pres">
      <dgm:prSet presAssocID="{5BB1C453-121E-4153-8C73-F95C7D6A0269}" presName="parTrans" presStyleLbl="sibTrans2D1" presStyleIdx="3" presStyleCnt="5" custAng="10800000"/>
      <dgm:spPr/>
      <dgm:t>
        <a:bodyPr/>
        <a:lstStyle/>
        <a:p>
          <a:endParaRPr lang="zh-TW" altLang="en-US"/>
        </a:p>
      </dgm:t>
    </dgm:pt>
    <dgm:pt modelId="{9D7D1C16-F1E0-4FC1-A6C5-F5C39D9ED3A9}" type="pres">
      <dgm:prSet presAssocID="{5BB1C453-121E-4153-8C73-F95C7D6A0269}" presName="connectorText" presStyleLbl="sibTrans2D1" presStyleIdx="3" presStyleCnt="5"/>
      <dgm:spPr/>
      <dgm:t>
        <a:bodyPr/>
        <a:lstStyle/>
        <a:p>
          <a:endParaRPr lang="zh-TW" altLang="en-US"/>
        </a:p>
      </dgm:t>
    </dgm:pt>
    <dgm:pt modelId="{D5B55EA3-0843-4819-BAB6-A7902FB6A209}" type="pres">
      <dgm:prSet presAssocID="{D2926479-9B42-4A81-87A7-6834FA9EF280}" presName="node" presStyleLbl="node1" presStyleIdx="3" presStyleCnt="5">
        <dgm:presLayoutVars>
          <dgm:bulletEnabled val="1"/>
        </dgm:presLayoutVars>
      </dgm:prSet>
      <dgm:spPr/>
      <dgm:t>
        <a:bodyPr/>
        <a:lstStyle/>
        <a:p>
          <a:endParaRPr lang="zh-TW" altLang="en-US"/>
        </a:p>
      </dgm:t>
    </dgm:pt>
    <dgm:pt modelId="{20921A74-5DE4-4CB3-8D5D-BA7AD0C41934}" type="pres">
      <dgm:prSet presAssocID="{92A05A33-956C-456C-8D23-C2973172EC98}" presName="parTrans" presStyleLbl="sibTrans2D1" presStyleIdx="4" presStyleCnt="5" custAng="10800000"/>
      <dgm:spPr/>
      <dgm:t>
        <a:bodyPr/>
        <a:lstStyle/>
        <a:p>
          <a:endParaRPr lang="zh-TW" altLang="en-US"/>
        </a:p>
      </dgm:t>
    </dgm:pt>
    <dgm:pt modelId="{E70997E8-57E9-4C69-B03D-089D172FA5C9}" type="pres">
      <dgm:prSet presAssocID="{92A05A33-956C-456C-8D23-C2973172EC98}" presName="connectorText" presStyleLbl="sibTrans2D1" presStyleIdx="4" presStyleCnt="5"/>
      <dgm:spPr/>
      <dgm:t>
        <a:bodyPr/>
        <a:lstStyle/>
        <a:p>
          <a:endParaRPr lang="zh-TW" altLang="en-US"/>
        </a:p>
      </dgm:t>
    </dgm:pt>
    <dgm:pt modelId="{37FF7586-831C-4BAB-B631-4F6AFDDEF884}" type="pres">
      <dgm:prSet presAssocID="{434365F9-2AFF-47D8-91A7-7916FD559406}" presName="node" presStyleLbl="node1" presStyleIdx="4" presStyleCnt="5">
        <dgm:presLayoutVars>
          <dgm:bulletEnabled val="1"/>
        </dgm:presLayoutVars>
      </dgm:prSet>
      <dgm:spPr/>
      <dgm:t>
        <a:bodyPr/>
        <a:lstStyle/>
        <a:p>
          <a:endParaRPr lang="zh-TW" altLang="en-US"/>
        </a:p>
      </dgm:t>
    </dgm:pt>
  </dgm:ptLst>
  <dgm:cxnLst>
    <dgm:cxn modelId="{55E2679A-B78B-443F-9706-A24D4827C829}" srcId="{9DD48E62-CDD4-44F3-93B9-409098EA6810}" destId="{42194BD1-D560-4FB5-AAC0-901EA29D928C}" srcOrd="0" destOrd="0" parTransId="{0ADB52EF-FD19-4AA9-9054-3F9167FBE373}" sibTransId="{E8DE5EA8-C554-4F2E-A9E6-673A87B3D4EA}"/>
    <dgm:cxn modelId="{6A149E0D-BC0E-4BA8-B7DA-B2E36839355E}" srcId="{009F4A4D-8CF4-487B-863D-FFA9AD330464}" destId="{9DD48E62-CDD4-44F3-93B9-409098EA6810}" srcOrd="0" destOrd="0" parTransId="{E0FF4616-D6E3-4377-8FD8-594BB6D45BCB}" sibTransId="{A2EE1E0B-9951-4410-8CB0-AFB53F78364D}"/>
    <dgm:cxn modelId="{AAF3DDE9-2989-45B4-BD32-E8C5CC4FCA34}" type="presOf" srcId="{0ADB52EF-FD19-4AA9-9054-3F9167FBE373}" destId="{8452D367-FCCD-48ED-837A-8C1504204BB7}" srcOrd="0" destOrd="0" presId="urn:microsoft.com/office/officeart/2005/8/layout/radial5"/>
    <dgm:cxn modelId="{CF93B490-E8F0-4E97-A4D3-148E0D4A9B08}" type="presOf" srcId="{5BB1C453-121E-4153-8C73-F95C7D6A0269}" destId="{ADC26FF3-4D2C-4B92-B092-440D2B2AE9A2}" srcOrd="0" destOrd="0" presId="urn:microsoft.com/office/officeart/2005/8/layout/radial5"/>
    <dgm:cxn modelId="{BB2C8A39-51C4-492C-8879-3366AF208852}" type="presOf" srcId="{D2926479-9B42-4A81-87A7-6834FA9EF280}" destId="{D5B55EA3-0843-4819-BAB6-A7902FB6A209}" srcOrd="0" destOrd="0" presId="urn:microsoft.com/office/officeart/2005/8/layout/radial5"/>
    <dgm:cxn modelId="{E4D11E71-394F-467B-BD50-8A27483FA622}" type="presOf" srcId="{391F6A62-F159-4A60-8353-A2FD2D6E5074}" destId="{AB7DDB1C-3B92-4B22-A863-CD9287F0148A}" srcOrd="0" destOrd="0" presId="urn:microsoft.com/office/officeart/2005/8/layout/radial5"/>
    <dgm:cxn modelId="{524D7F8C-EDF4-4745-8CF8-81D5C9647F64}" srcId="{9DD48E62-CDD4-44F3-93B9-409098EA6810}" destId="{A93903FD-84E4-4E34-AE3C-8A91700A3989}" srcOrd="1" destOrd="0" parTransId="{391F6A62-F159-4A60-8353-A2FD2D6E5074}" sibTransId="{25660A25-4B69-415A-99C8-FAC62BBED237}"/>
    <dgm:cxn modelId="{7F1A0199-E939-457D-A9E6-D42DC035FC3B}" type="presOf" srcId="{5BB1C453-121E-4153-8C73-F95C7D6A0269}" destId="{9D7D1C16-F1E0-4FC1-A6C5-F5C39D9ED3A9}" srcOrd="1" destOrd="0" presId="urn:microsoft.com/office/officeart/2005/8/layout/radial5"/>
    <dgm:cxn modelId="{6D3B4666-24E6-4E7D-A911-142C0DC7B9CD}" type="presOf" srcId="{92A05A33-956C-456C-8D23-C2973172EC98}" destId="{E70997E8-57E9-4C69-B03D-089D172FA5C9}" srcOrd="1" destOrd="0" presId="urn:microsoft.com/office/officeart/2005/8/layout/radial5"/>
    <dgm:cxn modelId="{9694D1B6-2032-4758-8A1F-621EBA7B36DA}" srcId="{9DD48E62-CDD4-44F3-93B9-409098EA6810}" destId="{25646962-0E4C-4C6F-8666-CBB5282871B1}" srcOrd="2" destOrd="0" parTransId="{18F6A228-9FD7-4875-8BAB-D8323276EED6}" sibTransId="{30589D91-A66E-4F0C-8CCA-977F5C78E75D}"/>
    <dgm:cxn modelId="{40336915-7D02-45B3-9572-43B0FEE09B5D}" type="presOf" srcId="{391F6A62-F159-4A60-8353-A2FD2D6E5074}" destId="{4FB06BEE-91AB-4C5E-A75C-0A9B4750C639}" srcOrd="1" destOrd="0" presId="urn:microsoft.com/office/officeart/2005/8/layout/radial5"/>
    <dgm:cxn modelId="{792FADA1-DB90-4B58-A633-3B50991E25B5}" type="presOf" srcId="{18F6A228-9FD7-4875-8BAB-D8323276EED6}" destId="{507B3434-6D85-4747-B359-E8C3E7B304F9}" srcOrd="0" destOrd="0" presId="urn:microsoft.com/office/officeart/2005/8/layout/radial5"/>
    <dgm:cxn modelId="{99572AAB-5911-42F2-97CB-73BE5FF6B0CD}" type="presOf" srcId="{18F6A228-9FD7-4875-8BAB-D8323276EED6}" destId="{834DC4F7-D3B9-4C1A-B861-ACAB445EA3AF}" srcOrd="1" destOrd="0" presId="urn:microsoft.com/office/officeart/2005/8/layout/radial5"/>
    <dgm:cxn modelId="{92CB0ABE-A8C3-4295-B797-4285E2A0D4B9}" srcId="{9DD48E62-CDD4-44F3-93B9-409098EA6810}" destId="{D2926479-9B42-4A81-87A7-6834FA9EF280}" srcOrd="3" destOrd="0" parTransId="{5BB1C453-121E-4153-8C73-F95C7D6A0269}" sibTransId="{D5A58EAE-47D1-443D-BA54-7BC7AAD2C322}"/>
    <dgm:cxn modelId="{F668FE1A-0AE5-44C3-BE35-08B68BDBE97A}" type="presOf" srcId="{0ADB52EF-FD19-4AA9-9054-3F9167FBE373}" destId="{F294E7A0-0765-4C7B-A2C0-FDC8E7D48897}" srcOrd="1" destOrd="0" presId="urn:microsoft.com/office/officeart/2005/8/layout/radial5"/>
    <dgm:cxn modelId="{B4AA2FC5-82BB-437B-9768-6A6A32C46791}" type="presOf" srcId="{92A05A33-956C-456C-8D23-C2973172EC98}" destId="{20921A74-5DE4-4CB3-8D5D-BA7AD0C41934}" srcOrd="0" destOrd="0" presId="urn:microsoft.com/office/officeart/2005/8/layout/radial5"/>
    <dgm:cxn modelId="{94AC71C2-5681-4AEC-81A4-3B4264931693}" type="presOf" srcId="{25646962-0E4C-4C6F-8666-CBB5282871B1}" destId="{CE743F95-1D6E-484B-9AB2-921E4773634A}" srcOrd="0" destOrd="0" presId="urn:microsoft.com/office/officeart/2005/8/layout/radial5"/>
    <dgm:cxn modelId="{23B15E8A-E15D-4B5D-8B3A-0E8DE650FD00}" type="presOf" srcId="{009F4A4D-8CF4-487B-863D-FFA9AD330464}" destId="{B88E59CA-DCF8-40E2-AD29-7BA0C7247E78}" srcOrd="0" destOrd="0" presId="urn:microsoft.com/office/officeart/2005/8/layout/radial5"/>
    <dgm:cxn modelId="{492300B5-C3B3-4076-B3C1-8E5F45D879B9}" type="presOf" srcId="{A93903FD-84E4-4E34-AE3C-8A91700A3989}" destId="{03F58D3E-325C-474A-A52E-76D9D216F71F}" srcOrd="0" destOrd="0" presId="urn:microsoft.com/office/officeart/2005/8/layout/radial5"/>
    <dgm:cxn modelId="{C5A6DAE2-3FB3-4E53-9C9F-91E196FF78E8}" type="presOf" srcId="{42194BD1-D560-4FB5-AAC0-901EA29D928C}" destId="{BD37965D-45DB-4FBB-891F-AA442C636CD2}" srcOrd="0" destOrd="0" presId="urn:microsoft.com/office/officeart/2005/8/layout/radial5"/>
    <dgm:cxn modelId="{28114C64-AD54-4A44-B2AB-FBB021203774}" srcId="{9DD48E62-CDD4-44F3-93B9-409098EA6810}" destId="{434365F9-2AFF-47D8-91A7-7916FD559406}" srcOrd="4" destOrd="0" parTransId="{92A05A33-956C-456C-8D23-C2973172EC98}" sibTransId="{C27C129D-5EF7-4303-A428-8194C7AB369F}"/>
    <dgm:cxn modelId="{85860412-C5CC-489F-B456-65062A3C4100}" type="presOf" srcId="{434365F9-2AFF-47D8-91A7-7916FD559406}" destId="{37FF7586-831C-4BAB-B631-4F6AFDDEF884}" srcOrd="0" destOrd="0" presId="urn:microsoft.com/office/officeart/2005/8/layout/radial5"/>
    <dgm:cxn modelId="{4C8D3D24-0156-479D-986F-CA0F1CC4E76B}" type="presOf" srcId="{9DD48E62-CDD4-44F3-93B9-409098EA6810}" destId="{8C6FA680-CA04-4DCA-AF2E-9EBC6F073730}" srcOrd="0" destOrd="0" presId="urn:microsoft.com/office/officeart/2005/8/layout/radial5"/>
    <dgm:cxn modelId="{50033C4D-2D7F-44A8-BC05-4C178C87DE6B}" type="presParOf" srcId="{B88E59CA-DCF8-40E2-AD29-7BA0C7247E78}" destId="{8C6FA680-CA04-4DCA-AF2E-9EBC6F073730}" srcOrd="0" destOrd="0" presId="urn:microsoft.com/office/officeart/2005/8/layout/radial5"/>
    <dgm:cxn modelId="{43FE18FE-83B7-468B-B8E1-A24A365C6177}" type="presParOf" srcId="{B88E59CA-DCF8-40E2-AD29-7BA0C7247E78}" destId="{8452D367-FCCD-48ED-837A-8C1504204BB7}" srcOrd="1" destOrd="0" presId="urn:microsoft.com/office/officeart/2005/8/layout/radial5"/>
    <dgm:cxn modelId="{3DF3882F-C90D-4C22-A3C5-035EB879267D}" type="presParOf" srcId="{8452D367-FCCD-48ED-837A-8C1504204BB7}" destId="{F294E7A0-0765-4C7B-A2C0-FDC8E7D48897}" srcOrd="0" destOrd="0" presId="urn:microsoft.com/office/officeart/2005/8/layout/radial5"/>
    <dgm:cxn modelId="{A9FB4EFE-9C8C-449A-B683-6D3FA674270E}" type="presParOf" srcId="{B88E59CA-DCF8-40E2-AD29-7BA0C7247E78}" destId="{BD37965D-45DB-4FBB-891F-AA442C636CD2}" srcOrd="2" destOrd="0" presId="urn:microsoft.com/office/officeart/2005/8/layout/radial5"/>
    <dgm:cxn modelId="{29385A61-75AE-4372-B6D9-87359DE78B88}" type="presParOf" srcId="{B88E59CA-DCF8-40E2-AD29-7BA0C7247E78}" destId="{AB7DDB1C-3B92-4B22-A863-CD9287F0148A}" srcOrd="3" destOrd="0" presId="urn:microsoft.com/office/officeart/2005/8/layout/radial5"/>
    <dgm:cxn modelId="{EEBEB53C-86FA-46F0-BF0A-9169C32701CA}" type="presParOf" srcId="{AB7DDB1C-3B92-4B22-A863-CD9287F0148A}" destId="{4FB06BEE-91AB-4C5E-A75C-0A9B4750C639}" srcOrd="0" destOrd="0" presId="urn:microsoft.com/office/officeart/2005/8/layout/radial5"/>
    <dgm:cxn modelId="{4DAEB053-287D-41DB-86B6-EB424582F104}" type="presParOf" srcId="{B88E59CA-DCF8-40E2-AD29-7BA0C7247E78}" destId="{03F58D3E-325C-474A-A52E-76D9D216F71F}" srcOrd="4" destOrd="0" presId="urn:microsoft.com/office/officeart/2005/8/layout/radial5"/>
    <dgm:cxn modelId="{F8C3B013-DD59-4E4C-B18A-6A2A0CD7D9DD}" type="presParOf" srcId="{B88E59CA-DCF8-40E2-AD29-7BA0C7247E78}" destId="{507B3434-6D85-4747-B359-E8C3E7B304F9}" srcOrd="5" destOrd="0" presId="urn:microsoft.com/office/officeart/2005/8/layout/radial5"/>
    <dgm:cxn modelId="{398408E3-BE60-436D-AB13-B7B986858433}" type="presParOf" srcId="{507B3434-6D85-4747-B359-E8C3E7B304F9}" destId="{834DC4F7-D3B9-4C1A-B861-ACAB445EA3AF}" srcOrd="0" destOrd="0" presId="urn:microsoft.com/office/officeart/2005/8/layout/radial5"/>
    <dgm:cxn modelId="{9C21618B-E397-41E6-B1DC-38408A9A81F5}" type="presParOf" srcId="{B88E59CA-DCF8-40E2-AD29-7BA0C7247E78}" destId="{CE743F95-1D6E-484B-9AB2-921E4773634A}" srcOrd="6" destOrd="0" presId="urn:microsoft.com/office/officeart/2005/8/layout/radial5"/>
    <dgm:cxn modelId="{7AB1C591-5DA3-42BC-9B4B-44A0F8D645AC}" type="presParOf" srcId="{B88E59CA-DCF8-40E2-AD29-7BA0C7247E78}" destId="{ADC26FF3-4D2C-4B92-B092-440D2B2AE9A2}" srcOrd="7" destOrd="0" presId="urn:microsoft.com/office/officeart/2005/8/layout/radial5"/>
    <dgm:cxn modelId="{0083D621-5D62-4670-AD1B-233DBFF4796B}" type="presParOf" srcId="{ADC26FF3-4D2C-4B92-B092-440D2B2AE9A2}" destId="{9D7D1C16-F1E0-4FC1-A6C5-F5C39D9ED3A9}" srcOrd="0" destOrd="0" presId="urn:microsoft.com/office/officeart/2005/8/layout/radial5"/>
    <dgm:cxn modelId="{44162161-9953-40C1-A5D3-A9DE2BC241D2}" type="presParOf" srcId="{B88E59CA-DCF8-40E2-AD29-7BA0C7247E78}" destId="{D5B55EA3-0843-4819-BAB6-A7902FB6A209}" srcOrd="8" destOrd="0" presId="urn:microsoft.com/office/officeart/2005/8/layout/radial5"/>
    <dgm:cxn modelId="{EE56EEBA-5CE7-436D-A897-C4213BE1294D}" type="presParOf" srcId="{B88E59CA-DCF8-40E2-AD29-7BA0C7247E78}" destId="{20921A74-5DE4-4CB3-8D5D-BA7AD0C41934}" srcOrd="9" destOrd="0" presId="urn:microsoft.com/office/officeart/2005/8/layout/radial5"/>
    <dgm:cxn modelId="{E1B702D5-49C3-4CB9-8AD0-4D2287731C67}" type="presParOf" srcId="{20921A74-5DE4-4CB3-8D5D-BA7AD0C41934}" destId="{E70997E8-57E9-4C69-B03D-089D172FA5C9}" srcOrd="0" destOrd="0" presId="urn:microsoft.com/office/officeart/2005/8/layout/radial5"/>
    <dgm:cxn modelId="{D436BC5D-21B2-4E49-B006-73ED6E7BE522}" type="presParOf" srcId="{B88E59CA-DCF8-40E2-AD29-7BA0C7247E78}" destId="{37FF7586-831C-4BAB-B631-4F6AFDDEF884}"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E32333-3ED5-4073-A8F4-16B8A462A79C}" type="doc">
      <dgm:prSet loTypeId="urn:microsoft.com/office/officeart/2005/8/layout/process1" loCatId="process" qsTypeId="urn:microsoft.com/office/officeart/2005/8/quickstyle/simple1" qsCatId="simple" csTypeId="urn:microsoft.com/office/officeart/2005/8/colors/colorful5" csCatId="colorful" phldr="1"/>
      <dgm:spPr/>
    </dgm:pt>
    <dgm:pt modelId="{B38665CA-049F-4BD1-A184-BB91A5D84A23}">
      <dgm:prSet phldrT="[文字]"/>
      <dgm:spPr/>
      <dgm:t>
        <a:bodyPr/>
        <a:lstStyle/>
        <a:p>
          <a:r>
            <a:rPr lang="en-US" altLang="zh-TW" dirty="0" smtClean="0"/>
            <a:t>P</a:t>
          </a:r>
          <a:endParaRPr lang="zh-TW" altLang="en-US" dirty="0"/>
        </a:p>
      </dgm:t>
    </dgm:pt>
    <dgm:pt modelId="{6825872E-1171-4487-941F-415E0FE3D867}" type="parTrans" cxnId="{6B443F45-88D5-466B-8005-3B35F2B58EF3}">
      <dgm:prSet/>
      <dgm:spPr/>
      <dgm:t>
        <a:bodyPr/>
        <a:lstStyle/>
        <a:p>
          <a:endParaRPr lang="zh-TW" altLang="en-US"/>
        </a:p>
      </dgm:t>
    </dgm:pt>
    <dgm:pt modelId="{13F28644-9CAF-4157-8640-E7EA50C4064D}" type="sibTrans" cxnId="{6B443F45-88D5-466B-8005-3B35F2B58EF3}">
      <dgm:prSet/>
      <dgm:spPr/>
      <dgm:t>
        <a:bodyPr/>
        <a:lstStyle/>
        <a:p>
          <a:endParaRPr lang="zh-TW" altLang="en-US"/>
        </a:p>
      </dgm:t>
    </dgm:pt>
    <dgm:pt modelId="{F8E0907B-1CB5-4450-B563-10F5B5C01C1B}">
      <dgm:prSet phldrT="[文字]"/>
      <dgm:spPr/>
      <dgm:t>
        <a:bodyPr/>
        <a:lstStyle/>
        <a:p>
          <a:r>
            <a:rPr lang="en-US" altLang="zh-TW" dirty="0" smtClean="0"/>
            <a:t>D</a:t>
          </a:r>
          <a:endParaRPr lang="zh-TW" altLang="en-US" dirty="0"/>
        </a:p>
      </dgm:t>
    </dgm:pt>
    <dgm:pt modelId="{3F8659EB-A02F-4C3E-B82C-17D8EF94E5B2}" type="parTrans" cxnId="{DE44E1F9-5E60-4632-B419-63D439E49C7B}">
      <dgm:prSet/>
      <dgm:spPr/>
      <dgm:t>
        <a:bodyPr/>
        <a:lstStyle/>
        <a:p>
          <a:endParaRPr lang="zh-TW" altLang="en-US"/>
        </a:p>
      </dgm:t>
    </dgm:pt>
    <dgm:pt modelId="{A607B66D-7A96-4E8A-B134-CAB82165D084}" type="sibTrans" cxnId="{DE44E1F9-5E60-4632-B419-63D439E49C7B}">
      <dgm:prSet/>
      <dgm:spPr/>
      <dgm:t>
        <a:bodyPr/>
        <a:lstStyle/>
        <a:p>
          <a:endParaRPr lang="zh-TW" altLang="en-US"/>
        </a:p>
      </dgm:t>
    </dgm:pt>
    <dgm:pt modelId="{E7168E61-C10E-44AD-9FED-11087ECB4472}">
      <dgm:prSet phldrT="[文字]"/>
      <dgm:spPr/>
      <dgm:t>
        <a:bodyPr/>
        <a:lstStyle/>
        <a:p>
          <a:r>
            <a:rPr lang="en-US" altLang="zh-TW" dirty="0" smtClean="0"/>
            <a:t>C</a:t>
          </a:r>
          <a:endParaRPr lang="zh-TW" altLang="en-US" dirty="0"/>
        </a:p>
      </dgm:t>
    </dgm:pt>
    <dgm:pt modelId="{0CB2DDC1-E468-468F-89EE-71AB1A96AF37}" type="parTrans" cxnId="{B1296255-0CC9-47EC-9E6A-116C155DCE2B}">
      <dgm:prSet/>
      <dgm:spPr/>
      <dgm:t>
        <a:bodyPr/>
        <a:lstStyle/>
        <a:p>
          <a:endParaRPr lang="zh-TW" altLang="en-US"/>
        </a:p>
      </dgm:t>
    </dgm:pt>
    <dgm:pt modelId="{9EEE1B43-A8CC-467C-BBEC-915AFB7B85F2}" type="sibTrans" cxnId="{B1296255-0CC9-47EC-9E6A-116C155DCE2B}">
      <dgm:prSet/>
      <dgm:spPr/>
      <dgm:t>
        <a:bodyPr/>
        <a:lstStyle/>
        <a:p>
          <a:endParaRPr lang="zh-TW" altLang="en-US"/>
        </a:p>
      </dgm:t>
    </dgm:pt>
    <dgm:pt modelId="{84945D6C-0FD2-430C-9990-0CFA36D6839E}">
      <dgm:prSet phldrT="[文字]"/>
      <dgm:spPr/>
      <dgm:t>
        <a:bodyPr/>
        <a:lstStyle/>
        <a:p>
          <a:r>
            <a:rPr lang="en-US" altLang="zh-TW" dirty="0" smtClean="0"/>
            <a:t>A</a:t>
          </a:r>
          <a:endParaRPr lang="zh-TW" altLang="en-US" dirty="0"/>
        </a:p>
      </dgm:t>
    </dgm:pt>
    <dgm:pt modelId="{FE4FAE47-F192-4603-B7F1-CC996F4E3295}" type="parTrans" cxnId="{CA71E374-9376-42C9-9FBD-0E77470C2DC8}">
      <dgm:prSet/>
      <dgm:spPr/>
      <dgm:t>
        <a:bodyPr/>
        <a:lstStyle/>
        <a:p>
          <a:endParaRPr lang="zh-TW" altLang="en-US"/>
        </a:p>
      </dgm:t>
    </dgm:pt>
    <dgm:pt modelId="{FF560619-1692-4AEA-86EA-50BF7EC303A4}" type="sibTrans" cxnId="{CA71E374-9376-42C9-9FBD-0E77470C2DC8}">
      <dgm:prSet/>
      <dgm:spPr/>
      <dgm:t>
        <a:bodyPr/>
        <a:lstStyle/>
        <a:p>
          <a:endParaRPr lang="zh-TW" altLang="en-US"/>
        </a:p>
      </dgm:t>
    </dgm:pt>
    <dgm:pt modelId="{CC637BB3-34C3-4001-9752-E81298710757}" type="pres">
      <dgm:prSet presAssocID="{BDE32333-3ED5-4073-A8F4-16B8A462A79C}" presName="Name0" presStyleCnt="0">
        <dgm:presLayoutVars>
          <dgm:dir/>
          <dgm:resizeHandles val="exact"/>
        </dgm:presLayoutVars>
      </dgm:prSet>
      <dgm:spPr/>
    </dgm:pt>
    <dgm:pt modelId="{B5B82BDF-C868-437C-980F-26423B105AF3}" type="pres">
      <dgm:prSet presAssocID="{B38665CA-049F-4BD1-A184-BB91A5D84A23}" presName="node" presStyleLbl="node1" presStyleIdx="0" presStyleCnt="4">
        <dgm:presLayoutVars>
          <dgm:bulletEnabled val="1"/>
        </dgm:presLayoutVars>
      </dgm:prSet>
      <dgm:spPr/>
      <dgm:t>
        <a:bodyPr/>
        <a:lstStyle/>
        <a:p>
          <a:endParaRPr lang="zh-TW" altLang="en-US"/>
        </a:p>
      </dgm:t>
    </dgm:pt>
    <dgm:pt modelId="{A8F4DBAD-95AC-4D1B-A794-EBDDE497B317}" type="pres">
      <dgm:prSet presAssocID="{13F28644-9CAF-4157-8640-E7EA50C4064D}" presName="sibTrans" presStyleLbl="sibTrans2D1" presStyleIdx="0" presStyleCnt="3"/>
      <dgm:spPr/>
      <dgm:t>
        <a:bodyPr/>
        <a:lstStyle/>
        <a:p>
          <a:endParaRPr lang="zh-TW" altLang="en-US"/>
        </a:p>
      </dgm:t>
    </dgm:pt>
    <dgm:pt modelId="{BE038099-7429-41AA-87D6-E18AF66A3466}" type="pres">
      <dgm:prSet presAssocID="{13F28644-9CAF-4157-8640-E7EA50C4064D}" presName="connectorText" presStyleLbl="sibTrans2D1" presStyleIdx="0" presStyleCnt="3"/>
      <dgm:spPr/>
      <dgm:t>
        <a:bodyPr/>
        <a:lstStyle/>
        <a:p>
          <a:endParaRPr lang="zh-TW" altLang="en-US"/>
        </a:p>
      </dgm:t>
    </dgm:pt>
    <dgm:pt modelId="{79B7ED9B-07E1-4C5F-AA0A-BD0C3075625B}" type="pres">
      <dgm:prSet presAssocID="{F8E0907B-1CB5-4450-B563-10F5B5C01C1B}" presName="node" presStyleLbl="node1" presStyleIdx="1" presStyleCnt="4">
        <dgm:presLayoutVars>
          <dgm:bulletEnabled val="1"/>
        </dgm:presLayoutVars>
      </dgm:prSet>
      <dgm:spPr/>
      <dgm:t>
        <a:bodyPr/>
        <a:lstStyle/>
        <a:p>
          <a:endParaRPr lang="zh-TW" altLang="en-US"/>
        </a:p>
      </dgm:t>
    </dgm:pt>
    <dgm:pt modelId="{4AE0B00D-E46D-453A-8878-0DC9759B5E6D}" type="pres">
      <dgm:prSet presAssocID="{A607B66D-7A96-4E8A-B134-CAB82165D084}" presName="sibTrans" presStyleLbl="sibTrans2D1" presStyleIdx="1" presStyleCnt="3"/>
      <dgm:spPr/>
      <dgm:t>
        <a:bodyPr/>
        <a:lstStyle/>
        <a:p>
          <a:endParaRPr lang="zh-TW" altLang="en-US"/>
        </a:p>
      </dgm:t>
    </dgm:pt>
    <dgm:pt modelId="{2A3F1DCD-CAB0-474D-B18F-62AC1356B06F}" type="pres">
      <dgm:prSet presAssocID="{A607B66D-7A96-4E8A-B134-CAB82165D084}" presName="connectorText" presStyleLbl="sibTrans2D1" presStyleIdx="1" presStyleCnt="3"/>
      <dgm:spPr/>
      <dgm:t>
        <a:bodyPr/>
        <a:lstStyle/>
        <a:p>
          <a:endParaRPr lang="zh-TW" altLang="en-US"/>
        </a:p>
      </dgm:t>
    </dgm:pt>
    <dgm:pt modelId="{97ACE68D-CD0A-45C6-955E-8E4200105921}" type="pres">
      <dgm:prSet presAssocID="{E7168E61-C10E-44AD-9FED-11087ECB4472}" presName="node" presStyleLbl="node1" presStyleIdx="2" presStyleCnt="4">
        <dgm:presLayoutVars>
          <dgm:bulletEnabled val="1"/>
        </dgm:presLayoutVars>
      </dgm:prSet>
      <dgm:spPr/>
      <dgm:t>
        <a:bodyPr/>
        <a:lstStyle/>
        <a:p>
          <a:endParaRPr lang="zh-TW" altLang="en-US"/>
        </a:p>
      </dgm:t>
    </dgm:pt>
    <dgm:pt modelId="{60E16159-3018-40A1-BD7D-59A1953ECB31}" type="pres">
      <dgm:prSet presAssocID="{9EEE1B43-A8CC-467C-BBEC-915AFB7B85F2}" presName="sibTrans" presStyleLbl="sibTrans2D1" presStyleIdx="2" presStyleCnt="3"/>
      <dgm:spPr/>
      <dgm:t>
        <a:bodyPr/>
        <a:lstStyle/>
        <a:p>
          <a:endParaRPr lang="zh-TW" altLang="en-US"/>
        </a:p>
      </dgm:t>
    </dgm:pt>
    <dgm:pt modelId="{34EB18C0-025A-4190-879D-FB9EE8130C34}" type="pres">
      <dgm:prSet presAssocID="{9EEE1B43-A8CC-467C-BBEC-915AFB7B85F2}" presName="connectorText" presStyleLbl="sibTrans2D1" presStyleIdx="2" presStyleCnt="3"/>
      <dgm:spPr/>
      <dgm:t>
        <a:bodyPr/>
        <a:lstStyle/>
        <a:p>
          <a:endParaRPr lang="zh-TW" altLang="en-US"/>
        </a:p>
      </dgm:t>
    </dgm:pt>
    <dgm:pt modelId="{6F5F218C-C01C-4BBB-BBFF-CED675A428B8}" type="pres">
      <dgm:prSet presAssocID="{84945D6C-0FD2-430C-9990-0CFA36D6839E}" presName="node" presStyleLbl="node1" presStyleIdx="3" presStyleCnt="4" custLinFactY="2186" custLinFactNeighborX="4425" custLinFactNeighborY="100000">
        <dgm:presLayoutVars>
          <dgm:bulletEnabled val="1"/>
        </dgm:presLayoutVars>
      </dgm:prSet>
      <dgm:spPr/>
      <dgm:t>
        <a:bodyPr/>
        <a:lstStyle/>
        <a:p>
          <a:endParaRPr lang="zh-TW" altLang="en-US"/>
        </a:p>
      </dgm:t>
    </dgm:pt>
  </dgm:ptLst>
  <dgm:cxnLst>
    <dgm:cxn modelId="{CA71E374-9376-42C9-9FBD-0E77470C2DC8}" srcId="{BDE32333-3ED5-4073-A8F4-16B8A462A79C}" destId="{84945D6C-0FD2-430C-9990-0CFA36D6839E}" srcOrd="3" destOrd="0" parTransId="{FE4FAE47-F192-4603-B7F1-CC996F4E3295}" sibTransId="{FF560619-1692-4AEA-86EA-50BF7EC303A4}"/>
    <dgm:cxn modelId="{6B443F45-88D5-466B-8005-3B35F2B58EF3}" srcId="{BDE32333-3ED5-4073-A8F4-16B8A462A79C}" destId="{B38665CA-049F-4BD1-A184-BB91A5D84A23}" srcOrd="0" destOrd="0" parTransId="{6825872E-1171-4487-941F-415E0FE3D867}" sibTransId="{13F28644-9CAF-4157-8640-E7EA50C4064D}"/>
    <dgm:cxn modelId="{74312B5B-353A-4BFB-943B-3D7298BB079C}" type="presOf" srcId="{E7168E61-C10E-44AD-9FED-11087ECB4472}" destId="{97ACE68D-CD0A-45C6-955E-8E4200105921}" srcOrd="0" destOrd="0" presId="urn:microsoft.com/office/officeart/2005/8/layout/process1"/>
    <dgm:cxn modelId="{08FAC1E7-F859-4FD7-9228-C6AB523D9CAD}" type="presOf" srcId="{A607B66D-7A96-4E8A-B134-CAB82165D084}" destId="{2A3F1DCD-CAB0-474D-B18F-62AC1356B06F}" srcOrd="1" destOrd="0" presId="urn:microsoft.com/office/officeart/2005/8/layout/process1"/>
    <dgm:cxn modelId="{B1296255-0CC9-47EC-9E6A-116C155DCE2B}" srcId="{BDE32333-3ED5-4073-A8F4-16B8A462A79C}" destId="{E7168E61-C10E-44AD-9FED-11087ECB4472}" srcOrd="2" destOrd="0" parTransId="{0CB2DDC1-E468-468F-89EE-71AB1A96AF37}" sibTransId="{9EEE1B43-A8CC-467C-BBEC-915AFB7B85F2}"/>
    <dgm:cxn modelId="{85E4FE1C-C647-42B8-9799-6EF242E96AEB}" type="presOf" srcId="{F8E0907B-1CB5-4450-B563-10F5B5C01C1B}" destId="{79B7ED9B-07E1-4C5F-AA0A-BD0C3075625B}" srcOrd="0" destOrd="0" presId="urn:microsoft.com/office/officeart/2005/8/layout/process1"/>
    <dgm:cxn modelId="{2A83E978-459D-450D-9369-04527DB016C1}" type="presOf" srcId="{13F28644-9CAF-4157-8640-E7EA50C4064D}" destId="{BE038099-7429-41AA-87D6-E18AF66A3466}" srcOrd="1" destOrd="0" presId="urn:microsoft.com/office/officeart/2005/8/layout/process1"/>
    <dgm:cxn modelId="{DE44E1F9-5E60-4632-B419-63D439E49C7B}" srcId="{BDE32333-3ED5-4073-A8F4-16B8A462A79C}" destId="{F8E0907B-1CB5-4450-B563-10F5B5C01C1B}" srcOrd="1" destOrd="0" parTransId="{3F8659EB-A02F-4C3E-B82C-17D8EF94E5B2}" sibTransId="{A607B66D-7A96-4E8A-B134-CAB82165D084}"/>
    <dgm:cxn modelId="{DD5BB9C7-20D6-4D14-8E38-1D88956AAFF1}" type="presOf" srcId="{A607B66D-7A96-4E8A-B134-CAB82165D084}" destId="{4AE0B00D-E46D-453A-8878-0DC9759B5E6D}" srcOrd="0" destOrd="0" presId="urn:microsoft.com/office/officeart/2005/8/layout/process1"/>
    <dgm:cxn modelId="{C308B56C-7705-4CEA-876C-D9A269213ECC}" type="presOf" srcId="{13F28644-9CAF-4157-8640-E7EA50C4064D}" destId="{A8F4DBAD-95AC-4D1B-A794-EBDDE497B317}" srcOrd="0" destOrd="0" presId="urn:microsoft.com/office/officeart/2005/8/layout/process1"/>
    <dgm:cxn modelId="{EAD1E594-82C5-4AED-8C14-D2B9464D0367}" type="presOf" srcId="{9EEE1B43-A8CC-467C-BBEC-915AFB7B85F2}" destId="{34EB18C0-025A-4190-879D-FB9EE8130C34}" srcOrd="1" destOrd="0" presId="urn:microsoft.com/office/officeart/2005/8/layout/process1"/>
    <dgm:cxn modelId="{8FAC2FC6-F122-43F2-9F14-4D4FD1A8A694}" type="presOf" srcId="{84945D6C-0FD2-430C-9990-0CFA36D6839E}" destId="{6F5F218C-C01C-4BBB-BBFF-CED675A428B8}" srcOrd="0" destOrd="0" presId="urn:microsoft.com/office/officeart/2005/8/layout/process1"/>
    <dgm:cxn modelId="{B2C4D318-228A-427F-A326-542E58DB984F}" type="presOf" srcId="{BDE32333-3ED5-4073-A8F4-16B8A462A79C}" destId="{CC637BB3-34C3-4001-9752-E81298710757}" srcOrd="0" destOrd="0" presId="urn:microsoft.com/office/officeart/2005/8/layout/process1"/>
    <dgm:cxn modelId="{B58D403D-1681-473C-A43A-3D7E1C33E14B}" type="presOf" srcId="{B38665CA-049F-4BD1-A184-BB91A5D84A23}" destId="{B5B82BDF-C868-437C-980F-26423B105AF3}" srcOrd="0" destOrd="0" presId="urn:microsoft.com/office/officeart/2005/8/layout/process1"/>
    <dgm:cxn modelId="{04272C31-6FEA-4DC6-8B27-23C96792825C}" type="presOf" srcId="{9EEE1B43-A8CC-467C-BBEC-915AFB7B85F2}" destId="{60E16159-3018-40A1-BD7D-59A1953ECB31}" srcOrd="0" destOrd="0" presId="urn:microsoft.com/office/officeart/2005/8/layout/process1"/>
    <dgm:cxn modelId="{3B927443-C078-4635-9B02-2B2BB21EF70D}" type="presParOf" srcId="{CC637BB3-34C3-4001-9752-E81298710757}" destId="{B5B82BDF-C868-437C-980F-26423B105AF3}" srcOrd="0" destOrd="0" presId="urn:microsoft.com/office/officeart/2005/8/layout/process1"/>
    <dgm:cxn modelId="{3531FBB1-54AB-403D-976C-2A4D6C95458B}" type="presParOf" srcId="{CC637BB3-34C3-4001-9752-E81298710757}" destId="{A8F4DBAD-95AC-4D1B-A794-EBDDE497B317}" srcOrd="1" destOrd="0" presId="urn:microsoft.com/office/officeart/2005/8/layout/process1"/>
    <dgm:cxn modelId="{FE1DE83C-7F94-4A94-8D0B-D533F1737DA0}" type="presParOf" srcId="{A8F4DBAD-95AC-4D1B-A794-EBDDE497B317}" destId="{BE038099-7429-41AA-87D6-E18AF66A3466}" srcOrd="0" destOrd="0" presId="urn:microsoft.com/office/officeart/2005/8/layout/process1"/>
    <dgm:cxn modelId="{A9245499-77AA-4BAE-9671-0607B86BFF73}" type="presParOf" srcId="{CC637BB3-34C3-4001-9752-E81298710757}" destId="{79B7ED9B-07E1-4C5F-AA0A-BD0C3075625B}" srcOrd="2" destOrd="0" presId="urn:microsoft.com/office/officeart/2005/8/layout/process1"/>
    <dgm:cxn modelId="{FC97B41F-54E0-4C88-9384-C8C8DDAE0B50}" type="presParOf" srcId="{CC637BB3-34C3-4001-9752-E81298710757}" destId="{4AE0B00D-E46D-453A-8878-0DC9759B5E6D}" srcOrd="3" destOrd="0" presId="urn:microsoft.com/office/officeart/2005/8/layout/process1"/>
    <dgm:cxn modelId="{94F424B4-7919-4939-B6C4-2696D5290F19}" type="presParOf" srcId="{4AE0B00D-E46D-453A-8878-0DC9759B5E6D}" destId="{2A3F1DCD-CAB0-474D-B18F-62AC1356B06F}" srcOrd="0" destOrd="0" presId="urn:microsoft.com/office/officeart/2005/8/layout/process1"/>
    <dgm:cxn modelId="{7884B669-0ADB-4D2C-B049-C4A734862360}" type="presParOf" srcId="{CC637BB3-34C3-4001-9752-E81298710757}" destId="{97ACE68D-CD0A-45C6-955E-8E4200105921}" srcOrd="4" destOrd="0" presId="urn:microsoft.com/office/officeart/2005/8/layout/process1"/>
    <dgm:cxn modelId="{935716C3-F9EF-4275-B6ED-6B6F3A7A2BF6}" type="presParOf" srcId="{CC637BB3-34C3-4001-9752-E81298710757}" destId="{60E16159-3018-40A1-BD7D-59A1953ECB31}" srcOrd="5" destOrd="0" presId="urn:microsoft.com/office/officeart/2005/8/layout/process1"/>
    <dgm:cxn modelId="{C3155C03-F055-4738-8B84-416DE9D702BE}" type="presParOf" srcId="{60E16159-3018-40A1-BD7D-59A1953ECB31}" destId="{34EB18C0-025A-4190-879D-FB9EE8130C34}" srcOrd="0" destOrd="0" presId="urn:microsoft.com/office/officeart/2005/8/layout/process1"/>
    <dgm:cxn modelId="{CD6782EA-6F35-48F8-AC4E-BE96EABA8CF0}" type="presParOf" srcId="{CC637BB3-34C3-4001-9752-E81298710757}" destId="{6F5F218C-C01C-4BBB-BBFF-CED675A428B8}"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微软雅黑" pitchFamily="34" charset="-122"/>
                <a:ea typeface="微软雅黑" pitchFamily="34" charset="-122"/>
              </a:defRPr>
            </a:lvl1pPr>
          </a:lstStyle>
          <a:p>
            <a:endParaRPr lang="zh-CN" altLang="zh-CN"/>
          </a:p>
        </p:txBody>
      </p:sp>
      <p:sp>
        <p:nvSpPr>
          <p:cNvPr id="2051"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a:lvl1pPr>
          </a:lstStyle>
          <a:p>
            <a:fld id="{BCBE220D-333E-442D-8F04-A3AE84B057B9}" type="datetime1">
              <a:rPr lang="zh-CN" altLang="en-US"/>
              <a:pPr/>
              <a:t>2020/7/9</a:t>
            </a:fld>
            <a:endParaRPr lang="zh-CN" altLang="en-US" sz="1200">
              <a:latin typeface="微软雅黑" pitchFamily="34" charset="-122"/>
              <a:ea typeface="微软雅黑" pitchFamily="34" charset="-122"/>
            </a:endParaRPr>
          </a:p>
        </p:txBody>
      </p:sp>
      <p:sp>
        <p:nvSpPr>
          <p:cNvPr id="2052" name="幻灯片图像占位符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0" eaLnBrk="0" hangingPunct="0">
              <a:spcBef>
                <a:spcPct val="30000"/>
              </a:spcBef>
              <a:buFontTx/>
              <a:buNone/>
            </a:pPr>
            <a:r>
              <a:rPr lang="zh-CN" sz="1200"/>
              <a:t>单击此处编辑母版文本样式</a:t>
            </a:r>
          </a:p>
          <a:p>
            <a:pPr defTabSz="0" eaLnBrk="0" hangingPunct="0">
              <a:spcBef>
                <a:spcPct val="30000"/>
              </a:spcBef>
              <a:buFontTx/>
              <a:buNone/>
            </a:pPr>
            <a:r>
              <a:rPr lang="zh-CN" sz="1200"/>
              <a:t>第二级</a:t>
            </a:r>
          </a:p>
          <a:p>
            <a:pPr defTabSz="0" eaLnBrk="0" hangingPunct="0">
              <a:spcBef>
                <a:spcPct val="30000"/>
              </a:spcBef>
              <a:buFontTx/>
              <a:buNone/>
            </a:pPr>
            <a:r>
              <a:rPr lang="zh-CN" sz="1200"/>
              <a:t>第三级</a:t>
            </a:r>
          </a:p>
          <a:p>
            <a:pPr defTabSz="0" eaLnBrk="0" hangingPunct="0">
              <a:spcBef>
                <a:spcPct val="30000"/>
              </a:spcBef>
              <a:buFontTx/>
              <a:buNone/>
            </a:pPr>
            <a:r>
              <a:rPr lang="zh-CN" sz="1200"/>
              <a:t>第四级</a:t>
            </a:r>
          </a:p>
          <a:p>
            <a:pPr defTabSz="0" eaLnBrk="0" hangingPunct="0">
              <a:spcBef>
                <a:spcPct val="30000"/>
              </a:spcBef>
              <a:buFontTx/>
              <a:buNone/>
            </a:pPr>
            <a:r>
              <a:rPr lang="zh-CN" sz="1200"/>
              <a:t>第五级</a:t>
            </a:r>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微软雅黑" pitchFamily="34" charset="-122"/>
                <a:ea typeface="微软雅黑" pitchFamily="34" charset="-122"/>
              </a:defRPr>
            </a:lvl1pPr>
          </a:lstStyle>
          <a:p>
            <a:endParaRPr lang="zh-CN" altLang="zh-CN"/>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a:lvl1pPr>
          </a:lstStyle>
          <a:p>
            <a:fld id="{25714408-69A8-4C02-91A8-0B1804B8A79B}" type="slidenum">
              <a:rPr lang="zh-CN" altLang="en-US"/>
              <a:pPr/>
              <a:t>‹#›</a:t>
            </a:fld>
            <a:endParaRPr lang="zh-CN" altLang="en-US" sz="1200">
              <a:latin typeface="微软雅黑" pitchFamily="34" charset="-122"/>
              <a:ea typeface="微软雅黑" pitchFamily="34" charset="-122"/>
            </a:endParaRPr>
          </a:p>
        </p:txBody>
      </p:sp>
    </p:spTree>
    <p:extLst>
      <p:ext uri="{BB962C8B-B14F-4D97-AF65-F5344CB8AC3E}">
        <p14:creationId xmlns:p14="http://schemas.microsoft.com/office/powerpoint/2010/main" val="1284923672"/>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85800" y="4400550"/>
            <a:ext cx="5486400" cy="3600450"/>
          </a:xfrm>
          <a:prstGeom prst="rect">
            <a:avLst/>
          </a:prstGeom>
        </p:spPr>
        <p:txBody>
          <a:bodyPr/>
          <a:lstStyle/>
          <a:p>
            <a:endParaRPr lang="zh-TW" altLang="en-US" dirty="0"/>
          </a:p>
        </p:txBody>
      </p:sp>
      <p:sp>
        <p:nvSpPr>
          <p:cNvPr id="4" name="日期版面配置區 3"/>
          <p:cNvSpPr>
            <a:spLocks noGrp="1"/>
          </p:cNvSpPr>
          <p:nvPr>
            <p:ph type="dt" idx="10"/>
          </p:nvPr>
        </p:nvSpPr>
        <p:spPr/>
        <p:txBody>
          <a:bodyPr/>
          <a:lstStyle/>
          <a:p>
            <a:fld id="{BCBE220D-333E-442D-8F04-A3AE84B057B9}" type="datetime1">
              <a:rPr lang="zh-CN" altLang="en-US" smtClean="0"/>
              <a:pPr/>
              <a:t>2020/7/9</a:t>
            </a:fld>
            <a:endParaRPr lang="zh-CN" altLang="en-US" sz="1200">
              <a:latin typeface="微软雅黑" pitchFamily="34" charset="-122"/>
              <a:ea typeface="微软雅黑" pitchFamily="34" charset="-122"/>
            </a:endParaRPr>
          </a:p>
        </p:txBody>
      </p:sp>
      <p:sp>
        <p:nvSpPr>
          <p:cNvPr id="5" name="投影片編號版面配置區 4"/>
          <p:cNvSpPr>
            <a:spLocks noGrp="1"/>
          </p:cNvSpPr>
          <p:nvPr>
            <p:ph type="sldNum" sz="quarter" idx="11"/>
          </p:nvPr>
        </p:nvSpPr>
        <p:spPr/>
        <p:txBody>
          <a:bodyPr/>
          <a:lstStyle/>
          <a:p>
            <a:fld id="{25714408-69A8-4C02-91A8-0B1804B8A79B}" type="slidenum">
              <a:rPr lang="zh-CN" altLang="en-US" smtClean="0"/>
              <a:pPr/>
              <a:t>7</a:t>
            </a:fld>
            <a:endParaRPr lang="zh-CN" altLang="en-US" sz="1200">
              <a:latin typeface="微软雅黑" pitchFamily="34" charset="-122"/>
              <a:ea typeface="微软雅黑" pitchFamily="34" charset="-122"/>
            </a:endParaRPr>
          </a:p>
        </p:txBody>
      </p:sp>
    </p:spTree>
    <p:extLst>
      <p:ext uri="{BB962C8B-B14F-4D97-AF65-F5344CB8AC3E}">
        <p14:creationId xmlns:p14="http://schemas.microsoft.com/office/powerpoint/2010/main" val="2499448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85800" y="4400550"/>
            <a:ext cx="5486400" cy="3600450"/>
          </a:xfrm>
          <a:prstGeom prst="rect">
            <a:avLst/>
          </a:prstGeom>
        </p:spPr>
        <p:txBody>
          <a:bodyPr/>
          <a:lstStyle/>
          <a:p>
            <a:endParaRPr lang="zh-TW" altLang="en-US" dirty="0"/>
          </a:p>
        </p:txBody>
      </p:sp>
      <p:sp>
        <p:nvSpPr>
          <p:cNvPr id="4" name="日期版面配置區 3"/>
          <p:cNvSpPr>
            <a:spLocks noGrp="1"/>
          </p:cNvSpPr>
          <p:nvPr>
            <p:ph type="dt" idx="10"/>
          </p:nvPr>
        </p:nvSpPr>
        <p:spPr/>
        <p:txBody>
          <a:bodyPr/>
          <a:lstStyle/>
          <a:p>
            <a:fld id="{BCBE220D-333E-442D-8F04-A3AE84B057B9}" type="datetime1">
              <a:rPr lang="zh-CN" altLang="en-US" smtClean="0"/>
              <a:pPr/>
              <a:t>2020/7/9</a:t>
            </a:fld>
            <a:endParaRPr lang="zh-CN" altLang="en-US" sz="1200">
              <a:latin typeface="微软雅黑" pitchFamily="34" charset="-122"/>
              <a:ea typeface="微软雅黑" pitchFamily="34" charset="-122"/>
            </a:endParaRPr>
          </a:p>
        </p:txBody>
      </p:sp>
      <p:sp>
        <p:nvSpPr>
          <p:cNvPr id="5" name="投影片編號版面配置區 4"/>
          <p:cNvSpPr>
            <a:spLocks noGrp="1"/>
          </p:cNvSpPr>
          <p:nvPr>
            <p:ph type="sldNum" sz="quarter" idx="11"/>
          </p:nvPr>
        </p:nvSpPr>
        <p:spPr/>
        <p:txBody>
          <a:bodyPr/>
          <a:lstStyle/>
          <a:p>
            <a:fld id="{25714408-69A8-4C02-91A8-0B1804B8A79B}" type="slidenum">
              <a:rPr lang="zh-CN" altLang="en-US" smtClean="0"/>
              <a:pPr/>
              <a:t>9</a:t>
            </a:fld>
            <a:endParaRPr lang="zh-CN" altLang="en-US" sz="1200">
              <a:latin typeface="微软雅黑" pitchFamily="34" charset="-122"/>
              <a:ea typeface="微软雅黑" pitchFamily="34" charset="-122"/>
            </a:endParaRPr>
          </a:p>
        </p:txBody>
      </p:sp>
    </p:spTree>
    <p:extLst>
      <p:ext uri="{BB962C8B-B14F-4D97-AF65-F5344CB8AC3E}">
        <p14:creationId xmlns:p14="http://schemas.microsoft.com/office/powerpoint/2010/main" val="662975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85800" y="4400550"/>
            <a:ext cx="5486400" cy="3600450"/>
          </a:xfrm>
          <a:prstGeom prst="rect">
            <a:avLst/>
          </a:prstGeom>
        </p:spPr>
        <p:txBody>
          <a:bodyPr/>
          <a:lstStyle/>
          <a:p>
            <a:endParaRPr lang="zh-TW" altLang="en-US" dirty="0"/>
          </a:p>
        </p:txBody>
      </p:sp>
      <p:sp>
        <p:nvSpPr>
          <p:cNvPr id="4" name="日期版面配置區 3"/>
          <p:cNvSpPr>
            <a:spLocks noGrp="1"/>
          </p:cNvSpPr>
          <p:nvPr>
            <p:ph type="dt" idx="10"/>
          </p:nvPr>
        </p:nvSpPr>
        <p:spPr/>
        <p:txBody>
          <a:bodyPr/>
          <a:lstStyle/>
          <a:p>
            <a:fld id="{BCBE220D-333E-442D-8F04-A3AE84B057B9}" type="datetime1">
              <a:rPr lang="zh-CN" altLang="en-US" smtClean="0"/>
              <a:pPr/>
              <a:t>2020/7/9</a:t>
            </a:fld>
            <a:endParaRPr lang="zh-CN" altLang="en-US" sz="1200">
              <a:latin typeface="微软雅黑" pitchFamily="34" charset="-122"/>
              <a:ea typeface="微软雅黑" pitchFamily="34" charset="-122"/>
            </a:endParaRPr>
          </a:p>
        </p:txBody>
      </p:sp>
      <p:sp>
        <p:nvSpPr>
          <p:cNvPr id="5" name="投影片編號版面配置區 4"/>
          <p:cNvSpPr>
            <a:spLocks noGrp="1"/>
          </p:cNvSpPr>
          <p:nvPr>
            <p:ph type="sldNum" sz="quarter" idx="11"/>
          </p:nvPr>
        </p:nvSpPr>
        <p:spPr/>
        <p:txBody>
          <a:bodyPr/>
          <a:lstStyle/>
          <a:p>
            <a:fld id="{25714408-69A8-4C02-91A8-0B1804B8A79B}" type="slidenum">
              <a:rPr lang="zh-CN" altLang="en-US" smtClean="0"/>
              <a:pPr/>
              <a:t>10</a:t>
            </a:fld>
            <a:endParaRPr lang="zh-CN" altLang="en-US" sz="1200">
              <a:latin typeface="微软雅黑" pitchFamily="34" charset="-122"/>
              <a:ea typeface="微软雅黑" pitchFamily="34" charset="-122"/>
            </a:endParaRPr>
          </a:p>
        </p:txBody>
      </p:sp>
    </p:spTree>
    <p:extLst>
      <p:ext uri="{BB962C8B-B14F-4D97-AF65-F5344CB8AC3E}">
        <p14:creationId xmlns:p14="http://schemas.microsoft.com/office/powerpoint/2010/main" val="822219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85800" y="4400550"/>
            <a:ext cx="5486400" cy="3600450"/>
          </a:xfrm>
          <a:prstGeom prst="rect">
            <a:avLst/>
          </a:prstGeom>
        </p:spPr>
        <p:txBody>
          <a:bodyPr/>
          <a:lstStyle/>
          <a:p>
            <a:endParaRPr lang="zh-TW" altLang="en-US" dirty="0"/>
          </a:p>
        </p:txBody>
      </p:sp>
      <p:sp>
        <p:nvSpPr>
          <p:cNvPr id="4" name="日期版面配置區 3"/>
          <p:cNvSpPr>
            <a:spLocks noGrp="1"/>
          </p:cNvSpPr>
          <p:nvPr>
            <p:ph type="dt" idx="10"/>
          </p:nvPr>
        </p:nvSpPr>
        <p:spPr/>
        <p:txBody>
          <a:bodyPr/>
          <a:lstStyle/>
          <a:p>
            <a:fld id="{BCBE220D-333E-442D-8F04-A3AE84B057B9}" type="datetime1">
              <a:rPr lang="zh-CN" altLang="en-US" smtClean="0"/>
              <a:pPr/>
              <a:t>2020/7/9</a:t>
            </a:fld>
            <a:endParaRPr lang="zh-CN" altLang="en-US" sz="1200">
              <a:latin typeface="微软雅黑" pitchFamily="34" charset="-122"/>
              <a:ea typeface="微软雅黑" pitchFamily="34" charset="-122"/>
            </a:endParaRPr>
          </a:p>
        </p:txBody>
      </p:sp>
      <p:sp>
        <p:nvSpPr>
          <p:cNvPr id="5" name="投影片編號版面配置區 4"/>
          <p:cNvSpPr>
            <a:spLocks noGrp="1"/>
          </p:cNvSpPr>
          <p:nvPr>
            <p:ph type="sldNum" sz="quarter" idx="11"/>
          </p:nvPr>
        </p:nvSpPr>
        <p:spPr/>
        <p:txBody>
          <a:bodyPr/>
          <a:lstStyle/>
          <a:p>
            <a:fld id="{25714408-69A8-4C02-91A8-0B1804B8A79B}" type="slidenum">
              <a:rPr lang="zh-CN" altLang="en-US" smtClean="0"/>
              <a:pPr/>
              <a:t>17</a:t>
            </a:fld>
            <a:endParaRPr lang="zh-CN" altLang="en-US" sz="1200">
              <a:latin typeface="微软雅黑" pitchFamily="34" charset="-122"/>
              <a:ea typeface="微软雅黑" pitchFamily="34" charset="-122"/>
            </a:endParaRPr>
          </a:p>
        </p:txBody>
      </p:sp>
    </p:spTree>
    <p:extLst>
      <p:ext uri="{BB962C8B-B14F-4D97-AF65-F5344CB8AC3E}">
        <p14:creationId xmlns:p14="http://schemas.microsoft.com/office/powerpoint/2010/main" val="2548968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85800" y="4400550"/>
            <a:ext cx="5486400" cy="3600450"/>
          </a:xfrm>
          <a:prstGeom prst="rect">
            <a:avLst/>
          </a:prstGeom>
        </p:spPr>
        <p:txBody>
          <a:bodyPr/>
          <a:lstStyle/>
          <a:p>
            <a:endParaRPr lang="zh-TW" altLang="en-US" dirty="0"/>
          </a:p>
        </p:txBody>
      </p:sp>
      <p:sp>
        <p:nvSpPr>
          <p:cNvPr id="4" name="日期版面配置區 3"/>
          <p:cNvSpPr>
            <a:spLocks noGrp="1"/>
          </p:cNvSpPr>
          <p:nvPr>
            <p:ph type="dt" idx="10"/>
          </p:nvPr>
        </p:nvSpPr>
        <p:spPr/>
        <p:txBody>
          <a:bodyPr/>
          <a:lstStyle/>
          <a:p>
            <a:fld id="{BCBE220D-333E-442D-8F04-A3AE84B057B9}" type="datetime1">
              <a:rPr lang="zh-CN" altLang="en-US" smtClean="0"/>
              <a:pPr/>
              <a:t>2020/7/9</a:t>
            </a:fld>
            <a:endParaRPr lang="zh-CN" altLang="en-US" sz="1200">
              <a:latin typeface="微软雅黑" pitchFamily="34" charset="-122"/>
              <a:ea typeface="微软雅黑" pitchFamily="34" charset="-122"/>
            </a:endParaRPr>
          </a:p>
        </p:txBody>
      </p:sp>
      <p:sp>
        <p:nvSpPr>
          <p:cNvPr id="5" name="投影片編號版面配置區 4"/>
          <p:cNvSpPr>
            <a:spLocks noGrp="1"/>
          </p:cNvSpPr>
          <p:nvPr>
            <p:ph type="sldNum" sz="quarter" idx="11"/>
          </p:nvPr>
        </p:nvSpPr>
        <p:spPr/>
        <p:txBody>
          <a:bodyPr/>
          <a:lstStyle/>
          <a:p>
            <a:fld id="{25714408-69A8-4C02-91A8-0B1804B8A79B}" type="slidenum">
              <a:rPr lang="zh-CN" altLang="en-US" smtClean="0"/>
              <a:pPr/>
              <a:t>19</a:t>
            </a:fld>
            <a:endParaRPr lang="zh-CN" altLang="en-US" sz="1200">
              <a:latin typeface="微软雅黑" pitchFamily="34" charset="-122"/>
              <a:ea typeface="微软雅黑" pitchFamily="34" charset="-122"/>
            </a:endParaRPr>
          </a:p>
        </p:txBody>
      </p:sp>
    </p:spTree>
    <p:extLst>
      <p:ext uri="{BB962C8B-B14F-4D97-AF65-F5344CB8AC3E}">
        <p14:creationId xmlns:p14="http://schemas.microsoft.com/office/powerpoint/2010/main" val="3545329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zh-CN"/>
              <a:t>20</a:t>
            </a:fld>
            <a:endParaRPr/>
          </a:p>
        </p:txBody>
      </p:sp>
    </p:spTree>
    <p:extLst>
      <p:ext uri="{BB962C8B-B14F-4D97-AF65-F5344CB8AC3E}">
        <p14:creationId xmlns:p14="http://schemas.microsoft.com/office/powerpoint/2010/main" val="2956354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C8BB2460-17D1-44D7-81D9-59E16FF43FEB}" type="datetime1">
              <a:rPr lang="zh-CN" altLang="en-US"/>
              <a:pPr/>
              <a:t>2020/7/9</a:t>
            </a:fld>
            <a:endParaRPr lang="zh-CN" altLang="en-US" sz="1800">
              <a:solidFill>
                <a:schemeClr val="tx1"/>
              </a:solidFill>
              <a:latin typeface="Arial" pitchFamily="34" charset="0"/>
              <a:ea typeface="宋体" pitchFamily="2" charset="-122"/>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03F7F948-847B-42DE-A508-2292FC67D5F7}" type="slidenum">
              <a:rPr lang="zh-CN" altLang="en-US"/>
              <a:pPr/>
              <a:t>‹#›</a:t>
            </a:fld>
            <a:endParaRPr lang="zh-CN" altLang="en-US" sz="1800">
              <a:solidFill>
                <a:schemeClr val="tx1"/>
              </a:solidFill>
              <a:latin typeface="Arial" pitchFamily="34" charset="0"/>
              <a:ea typeface="宋体" pitchFamily="2" charset="-122"/>
            </a:endParaRPr>
          </a:p>
        </p:txBody>
      </p:sp>
    </p:spTree>
    <p:extLst>
      <p:ext uri="{BB962C8B-B14F-4D97-AF65-F5344CB8AC3E}">
        <p14:creationId xmlns:p14="http://schemas.microsoft.com/office/powerpoint/2010/main" val="3068299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C8BB2460-17D1-44D7-81D9-59E16FF43FEB}" type="datetime1">
              <a:rPr lang="zh-CN" altLang="en-US"/>
              <a:pPr/>
              <a:t>2020/7/9</a:t>
            </a:fld>
            <a:endParaRPr lang="zh-CN" altLang="en-US" sz="1800">
              <a:solidFill>
                <a:schemeClr val="tx1"/>
              </a:solidFill>
              <a:latin typeface="Arial" pitchFamily="34" charset="0"/>
              <a:ea typeface="宋体" pitchFamily="2" charset="-122"/>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6916644C-0941-4AB6-BB0A-C434C1A6BB43}" type="slidenum">
              <a:rPr lang="zh-CN" altLang="en-US"/>
              <a:pPr/>
              <a:t>‹#›</a:t>
            </a:fld>
            <a:endParaRPr lang="zh-CN" altLang="en-US" sz="1800">
              <a:solidFill>
                <a:schemeClr val="tx1"/>
              </a:solidFill>
              <a:latin typeface="Arial" pitchFamily="34" charset="0"/>
              <a:ea typeface="宋体" pitchFamily="2" charset="-122"/>
            </a:endParaRPr>
          </a:p>
        </p:txBody>
      </p:sp>
    </p:spTree>
    <p:extLst>
      <p:ext uri="{BB962C8B-B14F-4D97-AF65-F5344CB8AC3E}">
        <p14:creationId xmlns:p14="http://schemas.microsoft.com/office/powerpoint/2010/main" val="3839069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C8BB2460-17D1-44D7-81D9-59E16FF43FEB}" type="datetime1">
              <a:rPr lang="zh-CN" altLang="en-US"/>
              <a:pPr/>
              <a:t>2020/7/9</a:t>
            </a:fld>
            <a:endParaRPr lang="zh-CN" altLang="en-US" sz="1800">
              <a:solidFill>
                <a:schemeClr val="tx1"/>
              </a:solidFill>
              <a:latin typeface="Arial" pitchFamily="34" charset="0"/>
              <a:ea typeface="宋体" pitchFamily="2" charset="-122"/>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721B7869-6FFB-4D59-9B28-8D5C070BBBD2}" type="slidenum">
              <a:rPr lang="zh-CN" altLang="en-US"/>
              <a:pPr/>
              <a:t>‹#›</a:t>
            </a:fld>
            <a:endParaRPr lang="zh-CN" altLang="en-US" sz="1800">
              <a:solidFill>
                <a:schemeClr val="tx1"/>
              </a:solidFill>
              <a:latin typeface="Arial" pitchFamily="34" charset="0"/>
              <a:ea typeface="宋体" pitchFamily="2" charset="-122"/>
            </a:endParaRPr>
          </a:p>
        </p:txBody>
      </p:sp>
    </p:spTree>
    <p:extLst>
      <p:ext uri="{BB962C8B-B14F-4D97-AF65-F5344CB8AC3E}">
        <p14:creationId xmlns:p14="http://schemas.microsoft.com/office/powerpoint/2010/main" val="3255463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3_标题幻灯片">
  <p:cSld name="13_标题幻灯片">
    <p:bg>
      <p:bgPr>
        <a:solidFill>
          <a:schemeClr val="lt1"/>
        </a:solidFill>
        <a:effectLst/>
      </p:bgPr>
    </p:bg>
    <p:spTree>
      <p:nvGrpSpPr>
        <p:cNvPr id="1" name="Shape 38"/>
        <p:cNvGrpSpPr/>
        <p:nvPr/>
      </p:nvGrpSpPr>
      <p:grpSpPr>
        <a:xfrm>
          <a:off x="0" y="0"/>
          <a:ext cx="0" cy="0"/>
          <a:chOff x="0" y="0"/>
          <a:chExt cx="0" cy="0"/>
        </a:xfrm>
      </p:grpSpPr>
      <p:sp>
        <p:nvSpPr>
          <p:cNvPr id="40" name="Google Shape;40;p6"/>
          <p:cNvSpPr/>
          <p:nvPr userDrawn="1"/>
        </p:nvSpPr>
        <p:spPr>
          <a:xfrm rot="2558654">
            <a:off x="8038525" y="4190423"/>
            <a:ext cx="1343123" cy="1343123"/>
          </a:xfrm>
          <a:prstGeom prst="rect">
            <a:avLst/>
          </a:prstGeom>
          <a:solidFill>
            <a:schemeClr val="accent3">
              <a:alpha val="49411"/>
            </a:scheme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46" name="Google Shape;46;p6"/>
          <p:cNvSpPr/>
          <p:nvPr/>
        </p:nvSpPr>
        <p:spPr>
          <a:xfrm rot="-3014278">
            <a:off x="886177" y="694481"/>
            <a:ext cx="213524" cy="213524"/>
          </a:xfrm>
          <a:prstGeom prst="rect">
            <a:avLst/>
          </a:prstGeom>
          <a:solidFill>
            <a:schemeClr val="accent3">
              <a:alpha val="49411"/>
            </a:scheme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48" name="Google Shape;48;p6"/>
          <p:cNvSpPr txBox="1">
            <a:spLocks noGrp="1"/>
          </p:cNvSpPr>
          <p:nvPr>
            <p:ph type="body" idx="1"/>
          </p:nvPr>
        </p:nvSpPr>
        <p:spPr>
          <a:xfrm>
            <a:off x="1285375" y="177702"/>
            <a:ext cx="4201025" cy="397177"/>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1" i="0" u="none" strike="noStrike" cap="none">
                <a:solidFill>
                  <a:srgbClr val="595959"/>
                </a:solidFill>
                <a:latin typeface="Microsoft Yahei"/>
                <a:ea typeface="Microsoft Yahei"/>
                <a:cs typeface="Microsoft Yahei"/>
                <a:sym typeface="Microsoft Yahe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1178121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C8BB2460-17D1-44D7-81D9-59E16FF43FEB}" type="datetime1">
              <a:rPr lang="zh-CN" altLang="en-US"/>
              <a:pPr/>
              <a:t>2020/7/9</a:t>
            </a:fld>
            <a:endParaRPr lang="zh-CN" altLang="en-US" sz="1800">
              <a:solidFill>
                <a:schemeClr val="tx1"/>
              </a:solidFill>
              <a:latin typeface="Arial" pitchFamily="34" charset="0"/>
              <a:ea typeface="宋体" pitchFamily="2" charset="-122"/>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47D1DAED-6B8F-4791-83A5-81CCCB53528F}" type="slidenum">
              <a:rPr lang="zh-CN" altLang="en-US"/>
              <a:pPr/>
              <a:t>‹#›</a:t>
            </a:fld>
            <a:endParaRPr lang="zh-CN" altLang="en-US" sz="1800">
              <a:solidFill>
                <a:schemeClr val="tx1"/>
              </a:solidFill>
              <a:latin typeface="Arial" pitchFamily="34" charset="0"/>
              <a:ea typeface="宋体" pitchFamily="2" charset="-122"/>
            </a:endParaRPr>
          </a:p>
        </p:txBody>
      </p:sp>
    </p:spTree>
    <p:extLst>
      <p:ext uri="{BB962C8B-B14F-4D97-AF65-F5344CB8AC3E}">
        <p14:creationId xmlns:p14="http://schemas.microsoft.com/office/powerpoint/2010/main" val="3372560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C8BB2460-17D1-44D7-81D9-59E16FF43FEB}" type="datetime1">
              <a:rPr lang="zh-CN" altLang="en-US"/>
              <a:pPr/>
              <a:t>2020/7/9</a:t>
            </a:fld>
            <a:endParaRPr lang="zh-CN" altLang="en-US" sz="1800">
              <a:solidFill>
                <a:schemeClr val="tx1"/>
              </a:solidFill>
              <a:latin typeface="Arial" pitchFamily="34" charset="0"/>
              <a:ea typeface="宋体" pitchFamily="2" charset="-122"/>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C4987D22-B85C-4F30-92E5-1AFA9ECC9034}" type="slidenum">
              <a:rPr lang="zh-CN" altLang="en-US"/>
              <a:pPr/>
              <a:t>‹#›</a:t>
            </a:fld>
            <a:endParaRPr lang="zh-CN" altLang="en-US" sz="1800">
              <a:solidFill>
                <a:schemeClr val="tx1"/>
              </a:solidFill>
              <a:latin typeface="Arial" pitchFamily="34" charset="0"/>
              <a:ea typeface="宋体" pitchFamily="2" charset="-122"/>
            </a:endParaRPr>
          </a:p>
        </p:txBody>
      </p:sp>
    </p:spTree>
    <p:extLst>
      <p:ext uri="{BB962C8B-B14F-4D97-AF65-F5344CB8AC3E}">
        <p14:creationId xmlns:p14="http://schemas.microsoft.com/office/powerpoint/2010/main" val="274096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C8BB2460-17D1-44D7-81D9-59E16FF43FEB}" type="datetime1">
              <a:rPr lang="zh-CN" altLang="en-US"/>
              <a:pPr/>
              <a:t>2020/7/9</a:t>
            </a:fld>
            <a:endParaRPr lang="zh-CN" altLang="en-US" sz="1800">
              <a:solidFill>
                <a:schemeClr val="tx1"/>
              </a:solidFill>
              <a:latin typeface="Arial" pitchFamily="34" charset="0"/>
              <a:ea typeface="宋体" pitchFamily="2" charset="-122"/>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3EBE7652-24B0-4EF1-B349-96CB51AB0472}" type="slidenum">
              <a:rPr lang="zh-CN" altLang="en-US"/>
              <a:pPr/>
              <a:t>‹#›</a:t>
            </a:fld>
            <a:endParaRPr lang="zh-CN" altLang="en-US" sz="1800">
              <a:solidFill>
                <a:schemeClr val="tx1"/>
              </a:solidFill>
              <a:latin typeface="Arial" pitchFamily="34" charset="0"/>
              <a:ea typeface="宋体" pitchFamily="2" charset="-122"/>
            </a:endParaRPr>
          </a:p>
        </p:txBody>
      </p:sp>
    </p:spTree>
    <p:extLst>
      <p:ext uri="{BB962C8B-B14F-4D97-AF65-F5344CB8AC3E}">
        <p14:creationId xmlns:p14="http://schemas.microsoft.com/office/powerpoint/2010/main" val="2355860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C8BB2460-17D1-44D7-81D9-59E16FF43FEB}" type="datetime1">
              <a:rPr lang="zh-CN" altLang="en-US"/>
              <a:pPr/>
              <a:t>2020/7/9</a:t>
            </a:fld>
            <a:endParaRPr lang="zh-CN" altLang="en-US" sz="1800">
              <a:solidFill>
                <a:schemeClr val="tx1"/>
              </a:solidFill>
              <a:latin typeface="Arial" pitchFamily="34" charset="0"/>
              <a:ea typeface="宋体" pitchFamily="2" charset="-122"/>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0D8C3A19-3D96-4733-B557-B1D573A66825}" type="slidenum">
              <a:rPr lang="zh-CN" altLang="en-US"/>
              <a:pPr/>
              <a:t>‹#›</a:t>
            </a:fld>
            <a:endParaRPr lang="zh-CN" altLang="en-US" sz="1800">
              <a:solidFill>
                <a:schemeClr val="tx1"/>
              </a:solidFill>
              <a:latin typeface="Arial" pitchFamily="34" charset="0"/>
              <a:ea typeface="宋体" pitchFamily="2" charset="-122"/>
            </a:endParaRPr>
          </a:p>
        </p:txBody>
      </p:sp>
    </p:spTree>
    <p:extLst>
      <p:ext uri="{BB962C8B-B14F-4D97-AF65-F5344CB8AC3E}">
        <p14:creationId xmlns:p14="http://schemas.microsoft.com/office/powerpoint/2010/main" val="3795672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C8BB2460-17D1-44D7-81D9-59E16FF43FEB}" type="datetime1">
              <a:rPr lang="zh-CN" altLang="en-US"/>
              <a:pPr/>
              <a:t>2020/7/9</a:t>
            </a:fld>
            <a:endParaRPr lang="zh-CN" altLang="en-US" sz="1800">
              <a:solidFill>
                <a:schemeClr val="tx1"/>
              </a:solidFill>
              <a:latin typeface="Arial" pitchFamily="34" charset="0"/>
              <a:ea typeface="宋体" pitchFamily="2" charset="-122"/>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12AF5192-D3C5-43ED-972D-FDF2CDE4214A}" type="slidenum">
              <a:rPr lang="zh-CN" altLang="en-US"/>
              <a:pPr/>
              <a:t>‹#›</a:t>
            </a:fld>
            <a:endParaRPr lang="zh-CN" altLang="en-US" sz="1800">
              <a:solidFill>
                <a:schemeClr val="tx1"/>
              </a:solidFill>
              <a:latin typeface="Arial" pitchFamily="34" charset="0"/>
              <a:ea typeface="宋体" pitchFamily="2" charset="-122"/>
            </a:endParaRPr>
          </a:p>
        </p:txBody>
      </p:sp>
    </p:spTree>
    <p:extLst>
      <p:ext uri="{BB962C8B-B14F-4D97-AF65-F5344CB8AC3E}">
        <p14:creationId xmlns:p14="http://schemas.microsoft.com/office/powerpoint/2010/main" val="3341890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C8BB2460-17D1-44D7-81D9-59E16FF43FEB}" type="datetime1">
              <a:rPr lang="zh-CN" altLang="en-US"/>
              <a:pPr/>
              <a:t>2020/7/9</a:t>
            </a:fld>
            <a:endParaRPr lang="zh-CN" altLang="en-US" sz="1800">
              <a:solidFill>
                <a:schemeClr val="tx1"/>
              </a:solidFill>
              <a:latin typeface="Arial" pitchFamily="34" charset="0"/>
              <a:ea typeface="宋体" pitchFamily="2" charset="-122"/>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8425A67B-122A-497A-AF4A-856F7134155C}" type="slidenum">
              <a:rPr lang="zh-CN" altLang="en-US"/>
              <a:pPr/>
              <a:t>‹#›</a:t>
            </a:fld>
            <a:endParaRPr lang="zh-CN" altLang="en-US" sz="1800">
              <a:solidFill>
                <a:schemeClr val="tx1"/>
              </a:solidFill>
              <a:latin typeface="Arial" pitchFamily="34" charset="0"/>
              <a:ea typeface="宋体" pitchFamily="2" charset="-122"/>
            </a:endParaRPr>
          </a:p>
        </p:txBody>
      </p:sp>
    </p:spTree>
    <p:extLst>
      <p:ext uri="{BB962C8B-B14F-4D97-AF65-F5344CB8AC3E}">
        <p14:creationId xmlns:p14="http://schemas.microsoft.com/office/powerpoint/2010/main" val="3691294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C8BB2460-17D1-44D7-81D9-59E16FF43FEB}" type="datetime1">
              <a:rPr lang="zh-CN" altLang="en-US"/>
              <a:pPr/>
              <a:t>2020/7/9</a:t>
            </a:fld>
            <a:endParaRPr lang="zh-CN" altLang="en-US" sz="1800">
              <a:solidFill>
                <a:schemeClr val="tx1"/>
              </a:solidFill>
              <a:latin typeface="Arial" pitchFamily="34" charset="0"/>
              <a:ea typeface="宋体" pitchFamily="2" charset="-122"/>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D693F61F-1894-40E3-AA5F-76FA81D64E92}" type="slidenum">
              <a:rPr lang="zh-CN" altLang="en-US"/>
              <a:pPr/>
              <a:t>‹#›</a:t>
            </a:fld>
            <a:endParaRPr lang="zh-CN" altLang="en-US" sz="1800">
              <a:solidFill>
                <a:schemeClr val="tx1"/>
              </a:solidFill>
              <a:latin typeface="Arial" pitchFamily="34" charset="0"/>
              <a:ea typeface="宋体" pitchFamily="2" charset="-122"/>
            </a:endParaRPr>
          </a:p>
        </p:txBody>
      </p:sp>
    </p:spTree>
    <p:extLst>
      <p:ext uri="{BB962C8B-B14F-4D97-AF65-F5344CB8AC3E}">
        <p14:creationId xmlns:p14="http://schemas.microsoft.com/office/powerpoint/2010/main" val="2742040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C8BB2460-17D1-44D7-81D9-59E16FF43FEB}" type="datetime1">
              <a:rPr lang="zh-CN" altLang="en-US"/>
              <a:pPr/>
              <a:t>2020/7/9</a:t>
            </a:fld>
            <a:endParaRPr lang="zh-CN" altLang="en-US" sz="1800">
              <a:solidFill>
                <a:schemeClr val="tx1"/>
              </a:solidFill>
              <a:latin typeface="Arial" pitchFamily="34" charset="0"/>
              <a:ea typeface="宋体" pitchFamily="2" charset="-122"/>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046EA0DB-C65D-452F-9A1F-224DAD816FC4}" type="slidenum">
              <a:rPr lang="zh-CN" altLang="en-US"/>
              <a:pPr/>
              <a:t>‹#›</a:t>
            </a:fld>
            <a:endParaRPr lang="zh-CN" altLang="en-US" sz="1800">
              <a:solidFill>
                <a:schemeClr val="tx1"/>
              </a:solidFill>
              <a:latin typeface="Arial" pitchFamily="34" charset="0"/>
              <a:ea typeface="宋体" pitchFamily="2" charset="-122"/>
            </a:endParaRPr>
          </a:p>
        </p:txBody>
      </p:sp>
    </p:spTree>
    <p:extLst>
      <p:ext uri="{BB962C8B-B14F-4D97-AF65-F5344CB8AC3E}">
        <p14:creationId xmlns:p14="http://schemas.microsoft.com/office/powerpoint/2010/main" val="2176777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sym typeface="Calibri" pitchFamily="34" charset="0"/>
              </a:rPr>
              <a:t>单击此处编辑母版标题样式</a:t>
            </a:r>
          </a:p>
        </p:txBody>
      </p:sp>
      <p:sp>
        <p:nvSpPr>
          <p:cNvPr id="1027"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sym typeface="Calibri" pitchFamily="34" charset="0"/>
              </a:rPr>
              <a:t>单击此处编辑母版文本样式</a:t>
            </a:r>
          </a:p>
          <a:p>
            <a:pPr lvl="1"/>
            <a:r>
              <a:rPr lang="zh-CN" smtClean="0">
                <a:sym typeface="Calibri" pitchFamily="34" charset="0"/>
              </a:rPr>
              <a:t>第二级</a:t>
            </a:r>
          </a:p>
          <a:p>
            <a:pPr lvl="2"/>
            <a:r>
              <a:rPr lang="zh-CN" smtClean="0">
                <a:sym typeface="Calibri" pitchFamily="34" charset="0"/>
              </a:rPr>
              <a:t>第三级</a:t>
            </a:r>
          </a:p>
          <a:p>
            <a:pPr lvl="3"/>
            <a:r>
              <a:rPr lang="zh-CN" smtClean="0">
                <a:sym typeface="Calibri" pitchFamily="34" charset="0"/>
              </a:rPr>
              <a:t>第四级</a:t>
            </a:r>
          </a:p>
          <a:p>
            <a:pPr lvl="4"/>
            <a:r>
              <a:rPr lang="zh-CN" smtClean="0">
                <a:sym typeface="Calibri" pitchFamily="34" charset="0"/>
              </a:rPr>
              <a:t>第五级</a:t>
            </a:r>
          </a:p>
        </p:txBody>
      </p:sp>
      <p:sp>
        <p:nvSpPr>
          <p:cNvPr id="1028" name="日期占位符 3"/>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a:solidFill>
                  <a:srgbClr val="898989"/>
                </a:solidFill>
                <a:latin typeface="+mn-lt"/>
                <a:ea typeface="+mn-ea"/>
                <a:sym typeface="微软雅黑" pitchFamily="34" charset="-122"/>
              </a:defRPr>
            </a:lvl1pPr>
          </a:lstStyle>
          <a:p>
            <a:fld id="{C8BB2460-17D1-44D7-81D9-59E16FF43FEB}" type="datetime1">
              <a:rPr lang="zh-CN" altLang="en-US"/>
              <a:pPr/>
              <a:t>2020/7/9</a:t>
            </a:fld>
            <a:endParaRPr lang="zh-CN" altLang="en-US" sz="1800">
              <a:solidFill>
                <a:schemeClr val="tx1"/>
              </a:solidFill>
              <a:latin typeface="Arial" pitchFamily="34" charset="0"/>
              <a:ea typeface="宋体" pitchFamily="2" charset="-122"/>
            </a:endParaRPr>
          </a:p>
        </p:txBody>
      </p:sp>
      <p:sp>
        <p:nvSpPr>
          <p:cNvPr id="1029" name="页脚占位符 4"/>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ea typeface="+mn-ea"/>
                <a:sym typeface="微软雅黑" pitchFamily="34" charset="-122"/>
              </a:defRPr>
            </a:lvl1pPr>
          </a:lstStyle>
          <a:p>
            <a:endParaRPr lang="zh-CN" altLang="zh-CN"/>
          </a:p>
        </p:txBody>
      </p:sp>
      <p:sp>
        <p:nvSpPr>
          <p:cNvPr id="1030" name="灯片编号占位符 5"/>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ea typeface="+mn-ea"/>
                <a:sym typeface="微软雅黑" pitchFamily="34" charset="-122"/>
              </a:defRPr>
            </a:lvl1pPr>
          </a:lstStyle>
          <a:p>
            <a:fld id="{6FB47FF3-5096-42F9-AE9D-A2E52465C9C9}" type="slidenum">
              <a:rPr lang="zh-CN" altLang="en-US"/>
              <a:pPr/>
              <a:t>‹#›</a:t>
            </a:fld>
            <a:endParaRPr lang="zh-CN" altLang="en-US" sz="1800">
              <a:solidFill>
                <a:schemeClr val="tx1"/>
              </a:solidFill>
              <a:latin typeface="Arial" pitchFamily="34" charset="0"/>
              <a:ea typeface="宋体"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marL="914400" indent="-914400" algn="ctr" rtl="0" fontAlgn="base">
        <a:spcBef>
          <a:spcPct val="0"/>
        </a:spcBef>
        <a:spcAft>
          <a:spcPct val="0"/>
        </a:spcAft>
        <a:defRPr sz="4400">
          <a:solidFill>
            <a:schemeClr val="tx1"/>
          </a:solidFill>
          <a:latin typeface="+mj-lt"/>
          <a:ea typeface="+mj-ea"/>
          <a:cs typeface="+mj-cs"/>
          <a:sym typeface="Calibri" pitchFamily="34" charset="0"/>
        </a:defRPr>
      </a:lvl1pPr>
      <a:lvl2pPr marL="914400" indent="-914400" algn="ctr" rtl="0" fontAlgn="base">
        <a:spcBef>
          <a:spcPct val="0"/>
        </a:spcBef>
        <a:spcAft>
          <a:spcPct val="0"/>
        </a:spcAft>
        <a:defRPr sz="4400">
          <a:solidFill>
            <a:schemeClr val="tx1"/>
          </a:solidFill>
          <a:latin typeface="微软雅黑" pitchFamily="34" charset="-122"/>
          <a:ea typeface="微软雅黑" pitchFamily="34" charset="-122"/>
          <a:sym typeface="Calibri" pitchFamily="34" charset="0"/>
        </a:defRPr>
      </a:lvl2pPr>
      <a:lvl3pPr marL="914400" indent="-914400" algn="ctr" rtl="0" fontAlgn="base">
        <a:spcBef>
          <a:spcPct val="0"/>
        </a:spcBef>
        <a:spcAft>
          <a:spcPct val="0"/>
        </a:spcAft>
        <a:defRPr sz="4400">
          <a:solidFill>
            <a:schemeClr val="tx1"/>
          </a:solidFill>
          <a:latin typeface="微软雅黑" pitchFamily="34" charset="-122"/>
          <a:ea typeface="微软雅黑" pitchFamily="34" charset="-122"/>
          <a:sym typeface="Calibri" pitchFamily="34" charset="0"/>
        </a:defRPr>
      </a:lvl3pPr>
      <a:lvl4pPr marL="914400" indent="-914400" algn="ctr" rtl="0" fontAlgn="base">
        <a:spcBef>
          <a:spcPct val="0"/>
        </a:spcBef>
        <a:spcAft>
          <a:spcPct val="0"/>
        </a:spcAft>
        <a:defRPr sz="4400">
          <a:solidFill>
            <a:schemeClr val="tx1"/>
          </a:solidFill>
          <a:latin typeface="微软雅黑" pitchFamily="34" charset="-122"/>
          <a:ea typeface="微软雅黑" pitchFamily="34" charset="-122"/>
          <a:sym typeface="Calibri" pitchFamily="34" charset="0"/>
        </a:defRPr>
      </a:lvl4pPr>
      <a:lvl5pPr marL="914400" indent="-914400" algn="ctr" rtl="0" fontAlgn="base">
        <a:spcBef>
          <a:spcPct val="0"/>
        </a:spcBef>
        <a:spcAft>
          <a:spcPct val="0"/>
        </a:spcAft>
        <a:defRPr sz="4400">
          <a:solidFill>
            <a:schemeClr val="tx1"/>
          </a:solidFill>
          <a:latin typeface="微软雅黑" pitchFamily="34" charset="-122"/>
          <a:ea typeface="微软雅黑" pitchFamily="34" charset="-122"/>
          <a:sym typeface="Calibri" pitchFamily="34" charset="0"/>
        </a:defRPr>
      </a:lvl5pPr>
      <a:lvl6pPr marL="1371600" indent="-914400" algn="ctr" rtl="0" fontAlgn="base">
        <a:spcBef>
          <a:spcPct val="0"/>
        </a:spcBef>
        <a:spcAft>
          <a:spcPct val="0"/>
        </a:spcAft>
        <a:defRPr sz="4400">
          <a:solidFill>
            <a:schemeClr val="tx1"/>
          </a:solidFill>
          <a:latin typeface="微软雅黑" pitchFamily="34" charset="-122"/>
          <a:ea typeface="微软雅黑" pitchFamily="34" charset="-122"/>
          <a:sym typeface="Calibri" pitchFamily="34" charset="0"/>
        </a:defRPr>
      </a:lvl6pPr>
      <a:lvl7pPr marL="1828800" indent="-914400" algn="ctr" rtl="0" fontAlgn="base">
        <a:spcBef>
          <a:spcPct val="0"/>
        </a:spcBef>
        <a:spcAft>
          <a:spcPct val="0"/>
        </a:spcAft>
        <a:defRPr sz="4400">
          <a:solidFill>
            <a:schemeClr val="tx1"/>
          </a:solidFill>
          <a:latin typeface="微软雅黑" pitchFamily="34" charset="-122"/>
          <a:ea typeface="微软雅黑" pitchFamily="34" charset="-122"/>
          <a:sym typeface="Calibri" pitchFamily="34" charset="0"/>
        </a:defRPr>
      </a:lvl7pPr>
      <a:lvl8pPr marL="2286000" indent="-914400" algn="ctr" rtl="0" fontAlgn="base">
        <a:spcBef>
          <a:spcPct val="0"/>
        </a:spcBef>
        <a:spcAft>
          <a:spcPct val="0"/>
        </a:spcAft>
        <a:defRPr sz="4400">
          <a:solidFill>
            <a:schemeClr val="tx1"/>
          </a:solidFill>
          <a:latin typeface="微软雅黑" pitchFamily="34" charset="-122"/>
          <a:ea typeface="微软雅黑" pitchFamily="34" charset="-122"/>
          <a:sym typeface="Calibri" pitchFamily="34" charset="0"/>
        </a:defRPr>
      </a:lvl8pPr>
      <a:lvl9pPr marL="2743200" indent="-914400" algn="ctr" rtl="0" fontAlgn="base">
        <a:spcBef>
          <a:spcPct val="0"/>
        </a:spcBef>
        <a:spcAft>
          <a:spcPct val="0"/>
        </a:spcAft>
        <a:defRPr sz="4400">
          <a:solidFill>
            <a:schemeClr val="tx1"/>
          </a:solidFill>
          <a:latin typeface="微软雅黑" pitchFamily="34" charset="-122"/>
          <a:ea typeface="微软雅黑" pitchFamily="34" charset="-122"/>
          <a:sym typeface="Calibri" pitchFamily="34" charset="0"/>
        </a:defRPr>
      </a:lvl9pPr>
    </p:titleStyle>
    <p:bodyStyle>
      <a:lvl1pPr marL="342900" indent="-342900" algn="l" rtl="0" fontAlgn="base">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fontAlgn="base">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fontAlgn="base">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s.moe.edu.tw/Download.ashx?u=C099358C81D4876CA06EC6164DFBA4EC96D601173D7F538D346D9768C741DD7666EF4F49EA211C2FE04D441A35C2565AF9F589273832B443A87A1FD12711F63A73AD1C571F4853234BE79AD382324C36&amp;n=0A5AD0AABE8CB2A60108DD27F537AA663B6CD66729E4695496918CB70F68E1DBB51B57186C1E0AF34B1FAD39D957CF1C&amp;icon=..pdf"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gif"/><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25"/>
          <p:cNvSpPr>
            <a:spLocks noChangeArrowheads="1"/>
          </p:cNvSpPr>
          <p:nvPr/>
        </p:nvSpPr>
        <p:spPr bwMode="auto">
          <a:xfrm>
            <a:off x="0" y="0"/>
            <a:ext cx="9144000" cy="3003780"/>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34821" name="矩形 254"/>
          <p:cNvSpPr>
            <a:spLocks noChangeArrowheads="1"/>
          </p:cNvSpPr>
          <p:nvPr/>
        </p:nvSpPr>
        <p:spPr bwMode="auto">
          <a:xfrm flipV="1">
            <a:off x="0" y="2867025"/>
            <a:ext cx="9144000" cy="2263277"/>
          </a:xfrm>
          <a:custGeom>
            <a:avLst/>
            <a:gdLst>
              <a:gd name="T0" fmla="*/ 0 w 9144000"/>
              <a:gd name="T1" fmla="*/ 0 h 3846015"/>
              <a:gd name="T2" fmla="*/ 9144000 w 9144000"/>
              <a:gd name="T3" fmla="*/ 3846015 h 3846015"/>
            </a:gdLst>
            <a:ahLst/>
            <a:cxnLst/>
            <a:rect l="T0" t="T1" r="T2" b="T3"/>
            <a:pathLst>
              <a:path w="9144000" h="3846015">
                <a:moveTo>
                  <a:pt x="0" y="0"/>
                </a:moveTo>
                <a:lnTo>
                  <a:pt x="9144000" y="0"/>
                </a:lnTo>
                <a:lnTo>
                  <a:pt x="9144000" y="3651870"/>
                </a:lnTo>
                <a:lnTo>
                  <a:pt x="4766144" y="3651870"/>
                </a:lnTo>
                <a:lnTo>
                  <a:pt x="4571999" y="3846015"/>
                </a:lnTo>
                <a:lnTo>
                  <a:pt x="4377855" y="3651870"/>
                </a:lnTo>
                <a:lnTo>
                  <a:pt x="0" y="3651870"/>
                </a:lnTo>
                <a:close/>
              </a:path>
            </a:pathLst>
          </a:custGeom>
          <a:solidFill>
            <a:srgbClr val="2929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b="1">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sp>
        <p:nvSpPr>
          <p:cNvPr id="34825" name="矩形 29"/>
          <p:cNvSpPr>
            <a:spLocks noChangeArrowheads="1"/>
          </p:cNvSpPr>
          <p:nvPr/>
        </p:nvSpPr>
        <p:spPr bwMode="auto">
          <a:xfrm>
            <a:off x="-8209" y="3651825"/>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TW" altLang="en-US" sz="3600" b="1" dirty="0" smtClean="0">
                <a:solidFill>
                  <a:srgbClr val="FFFF00"/>
                </a:solidFill>
                <a:latin typeface="微軟正黑體" panose="020B0604030504040204" pitchFamily="34" charset="-120"/>
                <a:ea typeface="微軟正黑體" panose="020B0604030504040204" pitchFamily="34" charset="-120"/>
                <a:sym typeface="微软雅黑" pitchFamily="34" charset="-122"/>
              </a:rPr>
              <a:t>報告人</a:t>
            </a:r>
            <a:r>
              <a:rPr lang="zh-TW" altLang="en-US" sz="3600" b="1" dirty="0">
                <a:solidFill>
                  <a:srgbClr val="FFFF00"/>
                </a:solidFill>
                <a:latin typeface="微軟正黑體" panose="020B0604030504040204" pitchFamily="34" charset="-120"/>
                <a:ea typeface="微軟正黑體" panose="020B0604030504040204" pitchFamily="34" charset="-120"/>
                <a:sym typeface="微软雅黑" pitchFamily="34" charset="-122"/>
              </a:rPr>
              <a:t>：嘉義女中  蔡枳</a:t>
            </a:r>
            <a:r>
              <a:rPr lang="zh-TW" altLang="en-US" sz="3600" b="1" dirty="0" smtClean="0">
                <a:solidFill>
                  <a:srgbClr val="FFFF00"/>
                </a:solidFill>
                <a:latin typeface="微軟正黑體" panose="020B0604030504040204" pitchFamily="34" charset="-120"/>
                <a:ea typeface="微軟正黑體" panose="020B0604030504040204" pitchFamily="34" charset="-120"/>
                <a:sym typeface="微软雅黑" pitchFamily="34" charset="-122"/>
              </a:rPr>
              <a:t>松</a:t>
            </a:r>
            <a:endParaRPr lang="en-US" sz="3600" b="1" dirty="0">
              <a:solidFill>
                <a:srgbClr val="FFFF00"/>
              </a:solidFill>
              <a:latin typeface="微軟正黑體" panose="020B0604030504040204" pitchFamily="34" charset="-120"/>
              <a:ea typeface="微軟正黑體" panose="020B0604030504040204" pitchFamily="34" charset="-120"/>
              <a:sym typeface="微软雅黑" pitchFamily="34" charset="-122"/>
            </a:endParaRPr>
          </a:p>
        </p:txBody>
      </p:sp>
      <p:sp>
        <p:nvSpPr>
          <p:cNvPr id="10" name="矩形 259"/>
          <p:cNvSpPr>
            <a:spLocks noChangeArrowheads="1"/>
          </p:cNvSpPr>
          <p:nvPr/>
        </p:nvSpPr>
        <p:spPr bwMode="auto">
          <a:xfrm>
            <a:off x="251700" y="1059645"/>
            <a:ext cx="93606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面對</a:t>
            </a:r>
            <a:r>
              <a:rPr lang="zh-TW" altLang="en-US" sz="4000" b="1" dirty="0" smtClean="0">
                <a:latin typeface="微軟正黑體" panose="020B0604030504040204" pitchFamily="34" charset="-120"/>
                <a:ea typeface="微軟正黑體" panose="020B0604030504040204" pitchFamily="34" charset="-120"/>
              </a:rPr>
              <a:t>藥物濫用</a:t>
            </a:r>
            <a:r>
              <a:rPr lang="zh-TW" altLang="en-US" sz="4000" b="1" dirty="0">
                <a:latin typeface="微軟正黑體" panose="020B0604030504040204" pitchFamily="34" charset="-120"/>
                <a:ea typeface="微軟正黑體" panose="020B0604030504040204" pitchFamily="34" charset="-120"/>
              </a:rPr>
              <a:t>的</a:t>
            </a:r>
            <a:r>
              <a:rPr lang="zh-TW" altLang="en-US" sz="4000" b="1" dirty="0" smtClean="0">
                <a:latin typeface="微軟正黑體" panose="020B0604030504040204" pitchFamily="34" charset="-120"/>
                <a:ea typeface="微軟正黑體" panose="020B0604030504040204" pitchFamily="34" charset="-120"/>
              </a:rPr>
              <a:t>多樣性，</a:t>
            </a:r>
            <a:endParaRPr lang="en-US" altLang="zh-TW" sz="4000" b="1" dirty="0" smtClean="0">
              <a:latin typeface="微軟正黑體" panose="020B0604030504040204" pitchFamily="34" charset="-120"/>
              <a:ea typeface="微軟正黑體" panose="020B0604030504040204" pitchFamily="34" charset="-120"/>
            </a:endParaRPr>
          </a:p>
          <a:p>
            <a:r>
              <a:rPr lang="zh-TW" altLang="en-US" sz="4000" b="1" dirty="0" smtClean="0">
                <a:latin typeface="微軟正黑體" panose="020B0604030504040204" pitchFamily="34" charset="-120"/>
                <a:ea typeface="微軟正黑體" panose="020B0604030504040204" pitchFamily="34" charset="-120"/>
              </a:rPr>
              <a:t>如何有效結合相關資源</a:t>
            </a:r>
            <a:r>
              <a:rPr lang="zh-TW" altLang="en-US" sz="4000" b="1" dirty="0" smtClean="0">
                <a:latin typeface="微軟正黑體" panose="020B0604030504040204" pitchFamily="34" charset="-120"/>
                <a:ea typeface="微軟正黑體" panose="020B0604030504040204" pitchFamily="34" charset="-120"/>
              </a:rPr>
              <a:t>提</a:t>
            </a:r>
            <a:r>
              <a:rPr lang="zh-TW" altLang="en-US" sz="4000" b="1" dirty="0">
                <a:latin typeface="微軟正黑體" panose="020B0604030504040204" pitchFamily="34" charset="-120"/>
                <a:ea typeface="微軟正黑體" panose="020B0604030504040204" pitchFamily="34" charset="-120"/>
              </a:rPr>
              <a:t>升</a:t>
            </a:r>
            <a:r>
              <a:rPr lang="zh-TW" altLang="en-US" sz="4000" b="1" dirty="0" smtClean="0">
                <a:latin typeface="微軟正黑體" panose="020B0604030504040204" pitchFamily="34" charset="-120"/>
                <a:ea typeface="微軟正黑體" panose="020B0604030504040204" pitchFamily="34" charset="-120"/>
              </a:rPr>
              <a:t>輔導</a:t>
            </a:r>
            <a:r>
              <a:rPr lang="zh-TW" altLang="en-US" sz="4000" b="1" dirty="0" smtClean="0">
                <a:latin typeface="微軟正黑體" panose="020B0604030504040204" pitchFamily="34" charset="-120"/>
                <a:ea typeface="微軟正黑體" panose="020B0604030504040204" pitchFamily="34" charset="-120"/>
              </a:rPr>
              <a:t>效益？</a:t>
            </a:r>
            <a:endParaRPr lang="zh-TW" altLang="en-US" sz="4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1688046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35"/>
          <p:cNvSpPr>
            <a:spLocks noChangeArrowheads="1"/>
          </p:cNvSpPr>
          <p:nvPr/>
        </p:nvSpPr>
        <p:spPr bwMode="auto">
          <a:xfrm>
            <a:off x="0" y="0"/>
            <a:ext cx="9144000" cy="5143500"/>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2531" name="矩形 3"/>
          <p:cNvSpPr>
            <a:spLocks noChangeArrowheads="1"/>
          </p:cNvSpPr>
          <p:nvPr/>
        </p:nvSpPr>
        <p:spPr bwMode="auto">
          <a:xfrm>
            <a:off x="476250" y="1778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400" dirty="0" smtClean="0">
                <a:solidFill>
                  <a:srgbClr val="FFFFFF"/>
                </a:solidFill>
                <a:latin typeface="Impact" pitchFamily="34" charset="0"/>
                <a:ea typeface="微软雅黑" pitchFamily="34" charset="-122"/>
                <a:sym typeface="Impact" pitchFamily="34" charset="0"/>
              </a:rPr>
              <a:t>四大策略</a:t>
            </a:r>
            <a:endParaRPr lang="zh-CN" altLang="en-US" dirty="0"/>
          </a:p>
        </p:txBody>
      </p:sp>
      <p:sp>
        <p:nvSpPr>
          <p:cNvPr id="22532" name="等腰三角形 4"/>
          <p:cNvSpPr>
            <a:spLocks noChangeArrowheads="1"/>
          </p:cNvSpPr>
          <p:nvPr/>
        </p:nvSpPr>
        <p:spPr bwMode="auto">
          <a:xfrm rot="5400000">
            <a:off x="-39688" y="157163"/>
            <a:ext cx="581025" cy="501650"/>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grpSp>
        <p:nvGrpSpPr>
          <p:cNvPr id="22533" name="Group 5"/>
          <p:cNvGrpSpPr>
            <a:grpSpLocks/>
          </p:cNvGrpSpPr>
          <p:nvPr/>
        </p:nvGrpSpPr>
        <p:grpSpPr bwMode="auto">
          <a:xfrm>
            <a:off x="1106488" y="2643188"/>
            <a:ext cx="1079500" cy="1081087"/>
            <a:chOff x="0" y="0"/>
            <a:chExt cx="1080120" cy="1080120"/>
          </a:xfrm>
        </p:grpSpPr>
        <p:grpSp>
          <p:nvGrpSpPr>
            <p:cNvPr id="22534" name="Group 6"/>
            <p:cNvGrpSpPr>
              <a:grpSpLocks/>
            </p:cNvGrpSpPr>
            <p:nvPr/>
          </p:nvGrpSpPr>
          <p:grpSpPr bwMode="auto">
            <a:xfrm>
              <a:off x="0" y="0"/>
              <a:ext cx="1080120" cy="1080120"/>
              <a:chOff x="0" y="0"/>
              <a:chExt cx="1080120" cy="1080120"/>
            </a:xfrm>
          </p:grpSpPr>
          <p:sp>
            <p:nvSpPr>
              <p:cNvPr id="22535" name="椭圆 6"/>
              <p:cNvSpPr>
                <a:spLocks noChangeArrowheads="1"/>
              </p:cNvSpPr>
              <p:nvPr/>
            </p:nvSpPr>
            <p:spPr bwMode="auto">
              <a:xfrm>
                <a:off x="0" y="0"/>
                <a:ext cx="1080120" cy="1080120"/>
              </a:xfrm>
              <a:prstGeom prst="ellipse">
                <a:avLst/>
              </a:prstGeom>
              <a:solidFill>
                <a:srgbClr val="B05C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2536" name="椭圆 5"/>
              <p:cNvSpPr>
                <a:spLocks noChangeArrowheads="1"/>
              </p:cNvSpPr>
              <p:nvPr/>
            </p:nvSpPr>
            <p:spPr bwMode="auto">
              <a:xfrm>
                <a:off x="72008" y="72008"/>
                <a:ext cx="936104" cy="936104"/>
              </a:xfrm>
              <a:prstGeom prst="ellipse">
                <a:avLst/>
              </a:prstGeom>
              <a:solidFill>
                <a:srgbClr val="282828"/>
              </a:solidFill>
              <a:ln w="19050" cap="flat" cmpd="sng">
                <a:solidFill>
                  <a:srgbClr val="FFFFFF"/>
                </a:solidFill>
                <a:round/>
                <a:headEnd/>
                <a:tailEnd/>
              </a:ln>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grpSp>
        <p:sp>
          <p:nvSpPr>
            <p:cNvPr id="22537" name="文本框 10"/>
            <p:cNvSpPr>
              <a:spLocks noChangeArrowheads="1"/>
            </p:cNvSpPr>
            <p:nvPr/>
          </p:nvSpPr>
          <p:spPr bwMode="auto">
            <a:xfrm>
              <a:off x="216708" y="217183"/>
              <a:ext cx="646702" cy="645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TW" altLang="en-US" sz="3600" b="1" dirty="0" smtClean="0">
                  <a:solidFill>
                    <a:schemeClr val="bg1"/>
                  </a:solidFill>
                  <a:latin typeface="微软雅黑" pitchFamily="34" charset="-122"/>
                  <a:ea typeface="微软雅黑" pitchFamily="34" charset="-122"/>
                  <a:sym typeface="微软雅黑" pitchFamily="34" charset="-122"/>
                </a:rPr>
                <a:t>一</a:t>
              </a:r>
              <a:endParaRPr lang="zh-CN" altLang="en-US" sz="3600" b="1" dirty="0">
                <a:solidFill>
                  <a:schemeClr val="bg1"/>
                </a:solidFill>
                <a:latin typeface="微软雅黑" pitchFamily="34" charset="-122"/>
                <a:ea typeface="微软雅黑" pitchFamily="34" charset="-122"/>
                <a:sym typeface="微软雅黑" pitchFamily="34" charset="-122"/>
              </a:endParaRPr>
            </a:p>
          </p:txBody>
        </p:sp>
      </p:grpSp>
      <p:grpSp>
        <p:nvGrpSpPr>
          <p:cNvPr id="22539" name="Group 11"/>
          <p:cNvGrpSpPr>
            <a:grpSpLocks/>
          </p:cNvGrpSpPr>
          <p:nvPr/>
        </p:nvGrpSpPr>
        <p:grpSpPr bwMode="auto">
          <a:xfrm>
            <a:off x="2220913" y="1204913"/>
            <a:ext cx="1481137" cy="1481137"/>
            <a:chOff x="0" y="0"/>
            <a:chExt cx="1080120" cy="1080120"/>
          </a:xfrm>
        </p:grpSpPr>
        <p:sp>
          <p:nvSpPr>
            <p:cNvPr id="22540" name="椭圆 27"/>
            <p:cNvSpPr>
              <a:spLocks noChangeArrowheads="1"/>
            </p:cNvSpPr>
            <p:nvPr/>
          </p:nvSpPr>
          <p:spPr bwMode="auto">
            <a:xfrm>
              <a:off x="0" y="0"/>
              <a:ext cx="1080120" cy="1080120"/>
            </a:xfrm>
            <a:prstGeom prst="ellipse">
              <a:avLst/>
            </a:prstGeom>
            <a:solidFill>
              <a:srgbClr val="B05C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2541" name="椭圆 28"/>
            <p:cNvSpPr>
              <a:spLocks noChangeArrowheads="1"/>
            </p:cNvSpPr>
            <p:nvPr/>
          </p:nvSpPr>
          <p:spPr bwMode="auto">
            <a:xfrm>
              <a:off x="72008" y="72008"/>
              <a:ext cx="936104" cy="936104"/>
            </a:xfrm>
            <a:prstGeom prst="ellipse">
              <a:avLst/>
            </a:prstGeom>
            <a:solidFill>
              <a:srgbClr val="282828"/>
            </a:solidFill>
            <a:ln w="19050" cap="flat" cmpd="sng">
              <a:solidFill>
                <a:srgbClr val="FFFFFF"/>
              </a:solidFill>
              <a:round/>
              <a:headEnd/>
              <a:tailEnd/>
            </a:ln>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grpSp>
      <p:grpSp>
        <p:nvGrpSpPr>
          <p:cNvPr id="22544" name="Group 16"/>
          <p:cNvGrpSpPr>
            <a:grpSpLocks/>
          </p:cNvGrpSpPr>
          <p:nvPr/>
        </p:nvGrpSpPr>
        <p:grpSpPr bwMode="auto">
          <a:xfrm>
            <a:off x="4181475" y="2643188"/>
            <a:ext cx="1327150" cy="1327150"/>
            <a:chOff x="0" y="0"/>
            <a:chExt cx="1080120" cy="1080120"/>
          </a:xfrm>
        </p:grpSpPr>
        <p:sp>
          <p:nvSpPr>
            <p:cNvPr id="22545" name="椭圆 32"/>
            <p:cNvSpPr>
              <a:spLocks noChangeArrowheads="1"/>
            </p:cNvSpPr>
            <p:nvPr/>
          </p:nvSpPr>
          <p:spPr bwMode="auto">
            <a:xfrm>
              <a:off x="0" y="0"/>
              <a:ext cx="1080120" cy="1080120"/>
            </a:xfrm>
            <a:prstGeom prst="ellipse">
              <a:avLst/>
            </a:prstGeom>
            <a:solidFill>
              <a:srgbClr val="B05C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2546" name="椭圆 33"/>
            <p:cNvSpPr>
              <a:spLocks noChangeArrowheads="1"/>
            </p:cNvSpPr>
            <p:nvPr/>
          </p:nvSpPr>
          <p:spPr bwMode="auto">
            <a:xfrm>
              <a:off x="72008" y="72008"/>
              <a:ext cx="936104" cy="936104"/>
            </a:xfrm>
            <a:prstGeom prst="ellipse">
              <a:avLst/>
            </a:prstGeom>
            <a:solidFill>
              <a:srgbClr val="282828"/>
            </a:solidFill>
            <a:ln w="19050" cap="flat" cmpd="sng">
              <a:solidFill>
                <a:srgbClr val="FFFFFF"/>
              </a:solidFill>
              <a:round/>
              <a:headEnd/>
              <a:tailEnd/>
            </a:ln>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grpSp>
      <p:grpSp>
        <p:nvGrpSpPr>
          <p:cNvPr id="22548" name="Group 20"/>
          <p:cNvGrpSpPr>
            <a:grpSpLocks/>
          </p:cNvGrpSpPr>
          <p:nvPr/>
        </p:nvGrpSpPr>
        <p:grpSpPr bwMode="auto">
          <a:xfrm>
            <a:off x="5735638" y="557213"/>
            <a:ext cx="1944687" cy="1944688"/>
            <a:chOff x="0" y="0"/>
            <a:chExt cx="1080121" cy="1080121"/>
          </a:xfrm>
        </p:grpSpPr>
        <p:grpSp>
          <p:nvGrpSpPr>
            <p:cNvPr id="22549" name="Group 21"/>
            <p:cNvGrpSpPr>
              <a:grpSpLocks/>
            </p:cNvGrpSpPr>
            <p:nvPr/>
          </p:nvGrpSpPr>
          <p:grpSpPr bwMode="auto">
            <a:xfrm>
              <a:off x="0" y="0"/>
              <a:ext cx="1080121" cy="1080121"/>
              <a:chOff x="0" y="0"/>
              <a:chExt cx="1080121" cy="1080121"/>
            </a:xfrm>
          </p:grpSpPr>
          <p:sp>
            <p:nvSpPr>
              <p:cNvPr id="22550" name="椭圆 38"/>
              <p:cNvSpPr>
                <a:spLocks noChangeArrowheads="1"/>
              </p:cNvSpPr>
              <p:nvPr/>
            </p:nvSpPr>
            <p:spPr bwMode="auto">
              <a:xfrm>
                <a:off x="0" y="0"/>
                <a:ext cx="1080121" cy="1080121"/>
              </a:xfrm>
              <a:prstGeom prst="ellipse">
                <a:avLst/>
              </a:prstGeom>
              <a:solidFill>
                <a:srgbClr val="B05C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2551" name="椭圆 39"/>
              <p:cNvSpPr>
                <a:spLocks noChangeArrowheads="1"/>
              </p:cNvSpPr>
              <p:nvPr/>
            </p:nvSpPr>
            <p:spPr bwMode="auto">
              <a:xfrm>
                <a:off x="72008" y="72008"/>
                <a:ext cx="936104" cy="936105"/>
              </a:xfrm>
              <a:prstGeom prst="ellipse">
                <a:avLst/>
              </a:prstGeom>
              <a:solidFill>
                <a:srgbClr val="282828"/>
              </a:solidFill>
              <a:ln w="19050" cap="flat" cmpd="sng">
                <a:solidFill>
                  <a:srgbClr val="FFFFFF"/>
                </a:solidFill>
                <a:round/>
                <a:headEnd/>
                <a:tailEnd/>
              </a:ln>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grpSp>
        <p:sp>
          <p:nvSpPr>
            <p:cNvPr id="22552" name="文本框 37"/>
            <p:cNvSpPr>
              <a:spLocks noChangeArrowheads="1"/>
            </p:cNvSpPr>
            <p:nvPr/>
          </p:nvSpPr>
          <p:spPr bwMode="auto">
            <a:xfrm>
              <a:off x="360566" y="428918"/>
              <a:ext cx="358987" cy="358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TW" altLang="en-US" sz="3600" b="1" dirty="0">
                  <a:solidFill>
                    <a:schemeClr val="bg1"/>
                  </a:solidFill>
                  <a:latin typeface="微软雅黑" pitchFamily="34" charset="-122"/>
                  <a:ea typeface="微软雅黑" pitchFamily="34" charset="-122"/>
                  <a:sym typeface="微软雅黑" pitchFamily="34" charset="-122"/>
                </a:rPr>
                <a:t>四</a:t>
              </a:r>
              <a:endParaRPr lang="zh-CN" altLang="en-US" sz="3600" b="1" dirty="0">
                <a:solidFill>
                  <a:schemeClr val="bg1"/>
                </a:solidFill>
                <a:latin typeface="微软雅黑" pitchFamily="34" charset="-122"/>
                <a:ea typeface="微软雅黑" pitchFamily="34" charset="-122"/>
                <a:sym typeface="微软雅黑" pitchFamily="34" charset="-122"/>
              </a:endParaRPr>
            </a:p>
          </p:txBody>
        </p:sp>
      </p:grpSp>
      <p:cxnSp>
        <p:nvCxnSpPr>
          <p:cNvPr id="22553" name="直接连接符 13"/>
          <p:cNvCxnSpPr>
            <a:cxnSpLocks noChangeShapeType="1"/>
            <a:stCxn id="22535" idx="7"/>
            <a:endCxn id="22540" idx="3"/>
          </p:cNvCxnSpPr>
          <p:nvPr/>
        </p:nvCxnSpPr>
        <p:spPr bwMode="auto">
          <a:xfrm flipV="1">
            <a:off x="2028825" y="2470150"/>
            <a:ext cx="409575" cy="331788"/>
          </a:xfrm>
          <a:prstGeom prst="line">
            <a:avLst/>
          </a:prstGeom>
          <a:noFill/>
          <a:ln w="28575" cap="flat" cmpd="sng">
            <a:solidFill>
              <a:srgbClr val="B05C00"/>
            </a:solidFill>
            <a:round/>
            <a:headEnd/>
            <a:tailEnd/>
          </a:ln>
          <a:extLst>
            <a:ext uri="{909E8E84-426E-40DD-AFC4-6F175D3DCCD1}">
              <a14:hiddenFill xmlns:a14="http://schemas.microsoft.com/office/drawing/2010/main">
                <a:noFill/>
              </a14:hiddenFill>
            </a:ext>
          </a:extLst>
        </p:spPr>
      </p:cxnSp>
      <p:cxnSp>
        <p:nvCxnSpPr>
          <p:cNvPr id="22554" name="直接连接符 17"/>
          <p:cNvCxnSpPr>
            <a:cxnSpLocks noChangeShapeType="1"/>
            <a:stCxn id="22540" idx="5"/>
            <a:endCxn id="22545" idx="1"/>
          </p:cNvCxnSpPr>
          <p:nvPr/>
        </p:nvCxnSpPr>
        <p:spPr bwMode="auto">
          <a:xfrm>
            <a:off x="3486150" y="2470150"/>
            <a:ext cx="889000" cy="368300"/>
          </a:xfrm>
          <a:prstGeom prst="line">
            <a:avLst/>
          </a:prstGeom>
          <a:noFill/>
          <a:ln w="28575" cap="flat" cmpd="sng">
            <a:solidFill>
              <a:srgbClr val="B05C00"/>
            </a:solidFill>
            <a:round/>
            <a:headEnd/>
            <a:tailEnd/>
          </a:ln>
          <a:extLst>
            <a:ext uri="{909E8E84-426E-40DD-AFC4-6F175D3DCCD1}">
              <a14:hiddenFill xmlns:a14="http://schemas.microsoft.com/office/drawing/2010/main">
                <a:noFill/>
              </a14:hiddenFill>
            </a:ext>
          </a:extLst>
        </p:spPr>
      </p:cxnSp>
      <p:cxnSp>
        <p:nvCxnSpPr>
          <p:cNvPr id="22555" name="直接连接符 20"/>
          <p:cNvCxnSpPr>
            <a:cxnSpLocks noChangeShapeType="1"/>
            <a:stCxn id="22545" idx="7"/>
            <a:endCxn id="22550" idx="3"/>
          </p:cNvCxnSpPr>
          <p:nvPr/>
        </p:nvCxnSpPr>
        <p:spPr bwMode="auto">
          <a:xfrm flipV="1">
            <a:off x="5313363" y="2216150"/>
            <a:ext cx="706437" cy="622300"/>
          </a:xfrm>
          <a:prstGeom prst="line">
            <a:avLst/>
          </a:prstGeom>
          <a:noFill/>
          <a:ln w="28575" cap="flat" cmpd="sng">
            <a:solidFill>
              <a:srgbClr val="B05C00"/>
            </a:solidFill>
            <a:round/>
            <a:headEnd/>
            <a:tailEnd/>
          </a:ln>
          <a:extLst>
            <a:ext uri="{909E8E84-426E-40DD-AFC4-6F175D3DCCD1}">
              <a14:hiddenFill xmlns:a14="http://schemas.microsoft.com/office/drawing/2010/main">
                <a:noFill/>
              </a14:hiddenFill>
            </a:ext>
          </a:extLst>
        </p:spPr>
      </p:cxnSp>
      <p:sp>
        <p:nvSpPr>
          <p:cNvPr id="22556" name="椭圆 56"/>
          <p:cNvSpPr>
            <a:spLocks noChangeArrowheads="1"/>
          </p:cNvSpPr>
          <p:nvPr/>
        </p:nvSpPr>
        <p:spPr bwMode="auto">
          <a:xfrm>
            <a:off x="706438" y="2281238"/>
            <a:ext cx="434975" cy="434975"/>
          </a:xfrm>
          <a:prstGeom prst="ellipse">
            <a:avLst/>
          </a:prstGeom>
          <a:solidFill>
            <a:srgbClr val="B05C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cxnSp>
        <p:nvCxnSpPr>
          <p:cNvPr id="22557" name="直接连接符 23"/>
          <p:cNvCxnSpPr>
            <a:cxnSpLocks noChangeShapeType="1"/>
            <a:stCxn id="22556" idx="5"/>
            <a:endCxn id="22535" idx="1"/>
          </p:cNvCxnSpPr>
          <p:nvPr/>
        </p:nvCxnSpPr>
        <p:spPr bwMode="auto">
          <a:xfrm>
            <a:off x="1077913" y="2651125"/>
            <a:ext cx="185737" cy="150813"/>
          </a:xfrm>
          <a:prstGeom prst="line">
            <a:avLst/>
          </a:prstGeom>
          <a:noFill/>
          <a:ln w="28575" cap="flat" cmpd="sng">
            <a:solidFill>
              <a:srgbClr val="B05C00"/>
            </a:solidFill>
            <a:round/>
            <a:headEnd/>
            <a:tailEnd/>
          </a:ln>
          <a:extLst>
            <a:ext uri="{909E8E84-426E-40DD-AFC4-6F175D3DCCD1}">
              <a14:hiddenFill xmlns:a14="http://schemas.microsoft.com/office/drawing/2010/main">
                <a:noFill/>
              </a14:hiddenFill>
            </a:ext>
          </a:extLst>
        </p:spPr>
      </p:cxnSp>
      <p:sp>
        <p:nvSpPr>
          <p:cNvPr id="22558" name="椭圆 58"/>
          <p:cNvSpPr>
            <a:spLocks noChangeArrowheads="1"/>
          </p:cNvSpPr>
          <p:nvPr/>
        </p:nvSpPr>
        <p:spPr bwMode="auto">
          <a:xfrm>
            <a:off x="3486150" y="4010025"/>
            <a:ext cx="558800" cy="560388"/>
          </a:xfrm>
          <a:prstGeom prst="ellipse">
            <a:avLst/>
          </a:prstGeom>
          <a:solidFill>
            <a:srgbClr val="B05C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cxnSp>
        <p:nvCxnSpPr>
          <p:cNvPr id="22559" name="直接连接符 43"/>
          <p:cNvCxnSpPr>
            <a:cxnSpLocks noChangeShapeType="1"/>
            <a:stCxn id="22558" idx="7"/>
            <a:endCxn id="22545" idx="3"/>
          </p:cNvCxnSpPr>
          <p:nvPr/>
        </p:nvCxnSpPr>
        <p:spPr bwMode="auto">
          <a:xfrm flipV="1">
            <a:off x="3963988" y="3776663"/>
            <a:ext cx="411162" cy="315912"/>
          </a:xfrm>
          <a:prstGeom prst="line">
            <a:avLst/>
          </a:prstGeom>
          <a:noFill/>
          <a:ln w="28575" cap="flat" cmpd="sng">
            <a:solidFill>
              <a:srgbClr val="B05C00"/>
            </a:solidFill>
            <a:round/>
            <a:headEnd/>
            <a:tailEnd/>
          </a:ln>
          <a:extLst>
            <a:ext uri="{909E8E84-426E-40DD-AFC4-6F175D3DCCD1}">
              <a14:hiddenFill xmlns:a14="http://schemas.microsoft.com/office/drawing/2010/main">
                <a:noFill/>
              </a14:hiddenFill>
            </a:ext>
          </a:extLst>
        </p:spPr>
      </p:cxnSp>
      <p:sp>
        <p:nvSpPr>
          <p:cNvPr id="22560" name="椭圆 70"/>
          <p:cNvSpPr>
            <a:spLocks noChangeArrowheads="1"/>
          </p:cNvSpPr>
          <p:nvPr/>
        </p:nvSpPr>
        <p:spPr bwMode="auto">
          <a:xfrm>
            <a:off x="7886700" y="1570038"/>
            <a:ext cx="646113" cy="646112"/>
          </a:xfrm>
          <a:prstGeom prst="ellipse">
            <a:avLst/>
          </a:prstGeom>
          <a:solidFill>
            <a:srgbClr val="B05C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cxnSp>
        <p:nvCxnSpPr>
          <p:cNvPr id="22561" name="直接连接符 72"/>
          <p:cNvCxnSpPr>
            <a:cxnSpLocks noChangeShapeType="1"/>
            <a:stCxn id="22550" idx="6"/>
            <a:endCxn id="22560" idx="1"/>
          </p:cNvCxnSpPr>
          <p:nvPr/>
        </p:nvCxnSpPr>
        <p:spPr bwMode="auto">
          <a:xfrm>
            <a:off x="7678738" y="1528763"/>
            <a:ext cx="301625" cy="134937"/>
          </a:xfrm>
          <a:prstGeom prst="line">
            <a:avLst/>
          </a:prstGeom>
          <a:noFill/>
          <a:ln w="28575" cap="flat" cmpd="sng">
            <a:solidFill>
              <a:srgbClr val="B05C00"/>
            </a:solidFill>
            <a:round/>
            <a:headEnd/>
            <a:tailEnd/>
          </a:ln>
          <a:extLst>
            <a:ext uri="{909E8E84-426E-40DD-AFC4-6F175D3DCCD1}">
              <a14:hiddenFill xmlns:a14="http://schemas.microsoft.com/office/drawing/2010/main">
                <a:noFill/>
              </a14:hiddenFill>
            </a:ext>
          </a:extLst>
        </p:spPr>
      </p:cxnSp>
      <p:sp>
        <p:nvSpPr>
          <p:cNvPr id="22562" name="矩形 76"/>
          <p:cNvSpPr>
            <a:spLocks noChangeArrowheads="1"/>
          </p:cNvSpPr>
          <p:nvPr/>
        </p:nvSpPr>
        <p:spPr bwMode="auto">
          <a:xfrm>
            <a:off x="246250" y="3438873"/>
            <a:ext cx="224124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Tx/>
            </a:pPr>
            <a:r>
              <a:rPr lang="zh-TW" altLang="en-US" sz="2800" b="1" kern="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綿密</a:t>
            </a:r>
            <a:endParaRPr lang="en-US" altLang="zh-TW" sz="2800" b="1" kern="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buFontTx/>
            </a:pPr>
            <a:r>
              <a:rPr lang="zh-TW" altLang="en-US" sz="2800" b="1" kern="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毒品</a:t>
            </a:r>
            <a:r>
              <a:rPr lang="zh-TW" altLang="en-US" sz="2800" b="1" kern="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防</a:t>
            </a:r>
            <a:r>
              <a:rPr lang="zh-TW" altLang="en-US" sz="2800" b="1" kern="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制</a:t>
            </a:r>
            <a:endParaRPr lang="en-US" altLang="zh-TW" sz="2800" b="1" kern="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buFontTx/>
            </a:pPr>
            <a:r>
              <a:rPr lang="zh-TW" altLang="en-US" sz="2800" b="1" kern="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通報</a:t>
            </a:r>
            <a:r>
              <a:rPr lang="zh-TW" altLang="en-US" sz="2800" b="1" kern="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網絡</a:t>
            </a:r>
          </a:p>
        </p:txBody>
      </p:sp>
      <p:sp>
        <p:nvSpPr>
          <p:cNvPr id="22563" name="矩形 80"/>
          <p:cNvSpPr>
            <a:spLocks noChangeArrowheads="1"/>
          </p:cNvSpPr>
          <p:nvPr/>
        </p:nvSpPr>
        <p:spPr bwMode="auto">
          <a:xfrm>
            <a:off x="3418367" y="852398"/>
            <a:ext cx="235525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TW" altLang="en-US" sz="2800" b="1" kern="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加重校長</a:t>
            </a:r>
            <a:r>
              <a:rPr lang="zh-TW" altLang="en-US" sz="2800" b="1" kern="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kern="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學校防毒</a:t>
            </a:r>
            <a:r>
              <a:rPr lang="zh-TW" altLang="en-US" sz="2800" b="1" kern="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責任</a:t>
            </a:r>
            <a:endParaRPr lang="zh-CN" altLang="en-US" sz="2800" b="1" kern="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微软雅黑" pitchFamily="34" charset="-122"/>
            </a:endParaRPr>
          </a:p>
        </p:txBody>
      </p:sp>
      <p:sp>
        <p:nvSpPr>
          <p:cNvPr id="22564" name="矩形 81"/>
          <p:cNvSpPr>
            <a:spLocks noChangeArrowheads="1"/>
          </p:cNvSpPr>
          <p:nvPr/>
        </p:nvSpPr>
        <p:spPr bwMode="auto">
          <a:xfrm>
            <a:off x="4148137" y="4010025"/>
            <a:ext cx="323205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TW" altLang="en-US" sz="2800" b="1" kern="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強化防制新興</a:t>
            </a:r>
            <a:r>
              <a:rPr lang="zh-TW" altLang="en-US" sz="2800" b="1" kern="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毒品</a:t>
            </a:r>
            <a:endParaRPr lang="en-US" altLang="zh-TW" sz="2800" b="1" kern="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2800" b="1" kern="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進入</a:t>
            </a:r>
            <a:r>
              <a:rPr lang="zh-TW" altLang="en-US" sz="2800" b="1" kern="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校園</a:t>
            </a:r>
            <a:endParaRPr lang="zh-CN" altLang="en-US" sz="2800" b="1" kern="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微软雅黑" pitchFamily="34" charset="-122"/>
            </a:endParaRPr>
          </a:p>
        </p:txBody>
      </p:sp>
      <p:sp>
        <p:nvSpPr>
          <p:cNvPr id="22565" name="矩形 82"/>
          <p:cNvSpPr>
            <a:spLocks noChangeArrowheads="1"/>
          </p:cNvSpPr>
          <p:nvPr/>
        </p:nvSpPr>
        <p:spPr bwMode="auto">
          <a:xfrm>
            <a:off x="6000750" y="2527300"/>
            <a:ext cx="31432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TW" altLang="en-US" sz="2800" b="1" kern="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個案追蹤輔導及資料庫之建立</a:t>
            </a:r>
            <a:endParaRPr lang="zh-CN" altLang="en-US" sz="2800" b="1" kern="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微软雅黑" pitchFamily="34" charset="-122"/>
            </a:endParaRPr>
          </a:p>
        </p:txBody>
      </p:sp>
      <p:sp>
        <p:nvSpPr>
          <p:cNvPr id="41" name="文本框 10"/>
          <p:cNvSpPr>
            <a:spLocks noChangeArrowheads="1"/>
          </p:cNvSpPr>
          <p:nvPr/>
        </p:nvSpPr>
        <p:spPr bwMode="auto">
          <a:xfrm>
            <a:off x="2638315" y="1596231"/>
            <a:ext cx="646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TW" altLang="en-US" sz="3600" b="1" dirty="0" smtClean="0">
                <a:solidFill>
                  <a:schemeClr val="bg1"/>
                </a:solidFill>
                <a:latin typeface="微软雅黑" pitchFamily="34" charset="-122"/>
                <a:ea typeface="微软雅黑" pitchFamily="34" charset="-122"/>
                <a:sym typeface="微软雅黑" pitchFamily="34" charset="-122"/>
              </a:rPr>
              <a:t>二</a:t>
            </a:r>
            <a:endParaRPr lang="zh-CN" altLang="en-US" sz="3600" b="1" dirty="0">
              <a:solidFill>
                <a:schemeClr val="bg1"/>
              </a:solidFill>
              <a:latin typeface="微软雅黑" pitchFamily="34" charset="-122"/>
              <a:ea typeface="微软雅黑" pitchFamily="34" charset="-122"/>
              <a:sym typeface="微软雅黑" pitchFamily="34" charset="-122"/>
            </a:endParaRPr>
          </a:p>
        </p:txBody>
      </p:sp>
      <p:sp>
        <p:nvSpPr>
          <p:cNvPr id="42" name="文本框 10"/>
          <p:cNvSpPr>
            <a:spLocks noChangeArrowheads="1"/>
          </p:cNvSpPr>
          <p:nvPr/>
        </p:nvSpPr>
        <p:spPr bwMode="auto">
          <a:xfrm>
            <a:off x="4533649" y="3030538"/>
            <a:ext cx="646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TW" altLang="en-US" sz="3600" b="1" dirty="0" smtClean="0">
                <a:solidFill>
                  <a:schemeClr val="bg1"/>
                </a:solidFill>
                <a:latin typeface="微软雅黑" pitchFamily="34" charset="-122"/>
                <a:ea typeface="微软雅黑" pitchFamily="34" charset="-122"/>
                <a:sym typeface="微软雅黑" pitchFamily="34" charset="-122"/>
              </a:rPr>
              <a:t>三</a:t>
            </a:r>
            <a:endParaRPr lang="zh-CN" altLang="en-US" sz="3600" b="1" dirty="0">
              <a:solidFill>
                <a:schemeClr val="bg1"/>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15478401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descr="毒癮藥不要| JIBAO - 洞悉教材的趨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0858" y="432963"/>
            <a:ext cx="1267396" cy="703295"/>
          </a:xfrm>
          <a:prstGeom prst="rect">
            <a:avLst/>
          </a:prstGeom>
          <a:noFill/>
          <a:extLst>
            <a:ext uri="{909E8E84-426E-40DD-AFC4-6F175D3DCCD1}">
              <a14:hiddenFill xmlns:a14="http://schemas.microsoft.com/office/drawing/2010/main">
                <a:solidFill>
                  <a:srgbClr val="FFFFFF"/>
                </a:solidFill>
              </a14:hiddenFill>
            </a:ext>
          </a:extLst>
        </p:spPr>
      </p:pic>
      <p:sp>
        <p:nvSpPr>
          <p:cNvPr id="26626" name="矩形 3"/>
          <p:cNvSpPr>
            <a:spLocks noChangeArrowheads="1"/>
          </p:cNvSpPr>
          <p:nvPr/>
        </p:nvSpPr>
        <p:spPr bwMode="auto">
          <a:xfrm>
            <a:off x="476250" y="177800"/>
            <a:ext cx="592982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200" b="1" dirty="0" smtClean="0">
                <a:solidFill>
                  <a:srgbClr val="282828"/>
                </a:solidFill>
                <a:latin typeface="Impact" pitchFamily="34" charset="0"/>
                <a:ea typeface="微软雅黑" pitchFamily="34" charset="-122"/>
              </a:rPr>
              <a:t>策略</a:t>
            </a:r>
            <a:r>
              <a:rPr lang="zh-TW" altLang="en-US" sz="3200" b="1" dirty="0">
                <a:solidFill>
                  <a:srgbClr val="282828"/>
                </a:solidFill>
                <a:latin typeface="Impact" pitchFamily="34" charset="0"/>
                <a:ea typeface="微软雅黑" pitchFamily="34" charset="-122"/>
              </a:rPr>
              <a:t>一、綿密毒品防制通報網絡</a:t>
            </a:r>
          </a:p>
          <a:p>
            <a:endParaRPr lang="zh-CN" altLang="en-US" sz="2400" dirty="0"/>
          </a:p>
        </p:txBody>
      </p:sp>
      <p:sp>
        <p:nvSpPr>
          <p:cNvPr id="26627" name="等腰三角形 4"/>
          <p:cNvSpPr>
            <a:spLocks noChangeArrowheads="1"/>
          </p:cNvSpPr>
          <p:nvPr/>
        </p:nvSpPr>
        <p:spPr bwMode="auto">
          <a:xfrm rot="10800000">
            <a:off x="-15914" y="0"/>
            <a:ext cx="581025" cy="501650"/>
          </a:xfrm>
          <a:prstGeom prst="triangle">
            <a:avLst>
              <a:gd name="adj" fmla="val 50000"/>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6633" name="矩形 11"/>
          <p:cNvSpPr>
            <a:spLocks noChangeArrowheads="1"/>
          </p:cNvSpPr>
          <p:nvPr/>
        </p:nvSpPr>
        <p:spPr bwMode="auto">
          <a:xfrm>
            <a:off x="681591" y="4896391"/>
            <a:ext cx="8231990" cy="51472"/>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 name="矩形 1"/>
          <p:cNvSpPr/>
          <p:nvPr/>
        </p:nvSpPr>
        <p:spPr>
          <a:xfrm>
            <a:off x="533399" y="1131650"/>
            <a:ext cx="8380182" cy="3631763"/>
          </a:xfrm>
          <a:prstGeom prst="rect">
            <a:avLst/>
          </a:prstGeom>
        </p:spPr>
        <p:txBody>
          <a:bodyPr wrap="square">
            <a:spAutoFit/>
          </a:bodyPr>
          <a:lstStyle/>
          <a:p>
            <a:pPr lvl="0"/>
            <a:r>
              <a:rPr lang="zh-TW" altLang="en-US" sz="2800" b="1" u="sng" dirty="0">
                <a:latin typeface="微軟正黑體" panose="020B0604030504040204" pitchFamily="34" charset="-120"/>
                <a:ea typeface="微軟正黑體" panose="020B0604030504040204" pitchFamily="34" charset="-120"/>
              </a:rPr>
              <a:t>各學校與轄區派出所合作建立吸食毒品熱點巡邏</a:t>
            </a:r>
            <a:r>
              <a:rPr lang="zh-TW" altLang="en-US" sz="2800" b="1" u="sng" dirty="0" smtClean="0">
                <a:latin typeface="微軟正黑體" panose="020B0604030504040204" pitchFamily="34" charset="-120"/>
                <a:ea typeface="微軟正黑體" panose="020B0604030504040204" pitchFamily="34" charset="-120"/>
              </a:rPr>
              <a:t>網</a:t>
            </a:r>
            <a:endParaRPr lang="en-US" altLang="zh-TW" sz="2800" b="1" u="sng" dirty="0" smtClean="0">
              <a:latin typeface="微軟正黑體" panose="020B0604030504040204" pitchFamily="34" charset="-120"/>
              <a:ea typeface="微軟正黑體" panose="020B0604030504040204" pitchFamily="34" charset="-120"/>
            </a:endParaRPr>
          </a:p>
          <a:p>
            <a:pPr marL="285750" lvl="0" indent="-285750">
              <a:buFont typeface="Arial" panose="020B0604020202020204" pitchFamily="34" charset="0"/>
              <a:buChar char="•"/>
            </a:pPr>
            <a:r>
              <a:rPr lang="zh-TW" altLang="en-US" sz="2200" b="1" dirty="0">
                <a:ea typeface="微軟正黑體" panose="020B0604030504040204" pitchFamily="34" charset="-120"/>
              </a:rPr>
              <a:t>校園藥物濫用個案毒品</a:t>
            </a:r>
            <a:r>
              <a:rPr lang="zh-TW" altLang="en-US" sz="2200" b="1" dirty="0">
                <a:solidFill>
                  <a:srgbClr val="FF0000"/>
                </a:solidFill>
                <a:ea typeface="微軟正黑體" panose="020B0604030504040204" pitchFamily="34" charset="-120"/>
              </a:rPr>
              <a:t>購買地點</a:t>
            </a:r>
            <a:r>
              <a:rPr lang="zh-TW" altLang="en-US" sz="2200" b="1" dirty="0">
                <a:ea typeface="微軟正黑體" panose="020B0604030504040204" pitchFamily="34" charset="-120"/>
              </a:rPr>
              <a:t>與時段，</a:t>
            </a:r>
            <a:r>
              <a:rPr lang="zh-TW" altLang="en-US" sz="2200" b="1" dirty="0">
                <a:solidFill>
                  <a:srgbClr val="FF0000"/>
                </a:solidFill>
                <a:ea typeface="微軟正黑體" panose="020B0604030504040204" pitchFamily="34" charset="-120"/>
              </a:rPr>
              <a:t>轉知少年隊</a:t>
            </a:r>
            <a:r>
              <a:rPr lang="zh-TW" altLang="en-US" sz="2200" b="1" dirty="0">
                <a:ea typeface="微軟正黑體" panose="020B0604030504040204" pitchFamily="34" charset="-120"/>
              </a:rPr>
              <a:t>加強巡查</a:t>
            </a:r>
            <a:endParaRPr lang="zh-TW" altLang="en-US" sz="2200" dirty="0"/>
          </a:p>
          <a:p>
            <a:pPr marL="285750" lvl="0" indent="-285750">
              <a:buFont typeface="Arial" panose="020B0604020202020204" pitchFamily="34" charset="0"/>
              <a:buChar char="•"/>
            </a:pPr>
            <a:r>
              <a:rPr lang="zh-TW" altLang="en-US" sz="2200" b="1" dirty="0">
                <a:ea typeface="微軟正黑體" panose="020B0604030504040204" pitchFamily="34" charset="-120"/>
              </a:rPr>
              <a:t>聯絡處就</a:t>
            </a:r>
            <a:r>
              <a:rPr lang="zh-TW" altLang="en-US" sz="2200" b="1" dirty="0">
                <a:solidFill>
                  <a:srgbClr val="FF0000"/>
                </a:solidFill>
                <a:ea typeface="微軟正黑體" panose="020B0604030504040204" pitchFamily="34" charset="-120"/>
              </a:rPr>
              <a:t>學生毒品購買地點</a:t>
            </a:r>
            <a:r>
              <a:rPr lang="zh-TW" altLang="en-US" sz="2200" b="1" dirty="0">
                <a:ea typeface="微軟正黑體" panose="020B0604030504040204" pitchFamily="34" charset="-120"/>
              </a:rPr>
              <a:t>進行分析，找出熱點</a:t>
            </a:r>
            <a:r>
              <a:rPr lang="zh-TW" altLang="en-US" sz="2200" b="1" dirty="0">
                <a:solidFill>
                  <a:srgbClr val="FF0000"/>
                </a:solidFill>
                <a:ea typeface="微軟正黑體" panose="020B0604030504040204" pitchFamily="34" charset="-120"/>
              </a:rPr>
              <a:t>列為校外聯巡重點</a:t>
            </a:r>
          </a:p>
          <a:p>
            <a:pPr marL="285750" lvl="0" indent="-285750">
              <a:buFont typeface="Arial" panose="020B0604020202020204" pitchFamily="34" charset="0"/>
              <a:buChar char="•"/>
            </a:pPr>
            <a:r>
              <a:rPr lang="zh-TW" altLang="en-US" sz="2200" b="1" dirty="0">
                <a:ea typeface="微軟正黑體" panose="020B0604030504040204" pitchFamily="34" charset="-120"/>
              </a:rPr>
              <a:t>學校</a:t>
            </a:r>
            <a:r>
              <a:rPr lang="zh-TW" altLang="en-US" sz="2200" b="1" dirty="0">
                <a:solidFill>
                  <a:srgbClr val="FF0000"/>
                </a:solidFill>
                <a:ea typeface="微軟正黑體" panose="020B0604030504040204" pitchFamily="34" charset="-120"/>
              </a:rPr>
              <a:t>提供校園周邊學生經常聚集地點，予警方加強巡邏</a:t>
            </a:r>
          </a:p>
          <a:p>
            <a:pPr lvl="0"/>
            <a:endParaRPr lang="en-US" altLang="zh-TW" sz="2000" dirty="0" smtClean="0"/>
          </a:p>
          <a:p>
            <a:r>
              <a:rPr lang="zh-TW" altLang="en-US" sz="2800" b="1" u="sng" dirty="0">
                <a:latin typeface="微軟正黑體" panose="020B0604030504040204" pitchFamily="34" charset="-120"/>
                <a:ea typeface="微軟正黑體" panose="020B0604030504040204" pitchFamily="34" charset="-120"/>
              </a:rPr>
              <a:t>精進教育單位協助檢警緝毒通報</a:t>
            </a:r>
            <a:r>
              <a:rPr lang="zh-TW" altLang="en-US" sz="2800" b="1" u="sng" dirty="0" smtClean="0">
                <a:latin typeface="微軟正黑體" panose="020B0604030504040204" pitchFamily="34" charset="-120"/>
                <a:ea typeface="微軟正黑體" panose="020B0604030504040204" pitchFamily="34" charset="-120"/>
              </a:rPr>
              <a:t>措施</a:t>
            </a:r>
            <a:endParaRPr lang="en-US" altLang="zh-TW" sz="2800" b="1" u="sng" dirty="0" smtClean="0">
              <a:latin typeface="微軟正黑體" panose="020B0604030504040204" pitchFamily="34" charset="-120"/>
              <a:ea typeface="微軟正黑體" panose="020B0604030504040204" pitchFamily="34" charset="-120"/>
            </a:endParaRPr>
          </a:p>
          <a:p>
            <a:pPr marL="268288" indent="-268288">
              <a:buFont typeface="Arial" panose="020B0604020202020204" pitchFamily="34" charset="0"/>
              <a:buChar char="•"/>
            </a:pPr>
            <a:r>
              <a:rPr lang="zh-TW" altLang="en-US" sz="2200" b="1" dirty="0">
                <a:solidFill>
                  <a:srgbClr val="FF0000"/>
                </a:solidFill>
                <a:ea typeface="微軟正黑體" panose="020B0604030504040204" pitchFamily="34" charset="-120"/>
              </a:rPr>
              <a:t>學校自行清查</a:t>
            </a:r>
            <a:r>
              <a:rPr lang="zh-TW" altLang="en-US" sz="2200" b="1" dirty="0">
                <a:ea typeface="微軟正黑體" panose="020B0604030504040204" pitchFamily="34" charset="-120"/>
              </a:rPr>
              <a:t>（尿篩檢驗）發現施用毒品個案學生，</a:t>
            </a:r>
            <a:r>
              <a:rPr lang="zh-TW" altLang="en-US" sz="2200" b="1" dirty="0">
                <a:solidFill>
                  <a:srgbClr val="FF0000"/>
                </a:solidFill>
                <a:ea typeface="微軟正黑體" panose="020B0604030504040204" pitchFamily="34" charset="-120"/>
              </a:rPr>
              <a:t>將個資送聯絡處進行通報</a:t>
            </a:r>
            <a:r>
              <a:rPr lang="zh-TW" altLang="en-US" sz="2200" b="1" dirty="0">
                <a:ea typeface="微軟正黑體" panose="020B0604030504040204" pitchFamily="34" charset="-120"/>
              </a:rPr>
              <a:t>，透過毒品資料庫進行篩檢分析，向上溯源查察藥</a:t>
            </a:r>
            <a:r>
              <a:rPr lang="zh-TW" altLang="en-US" sz="2200" b="1" dirty="0" smtClean="0">
                <a:ea typeface="微軟正黑體" panose="020B0604030504040204" pitchFamily="34" charset="-120"/>
              </a:rPr>
              <a:t>頭</a:t>
            </a:r>
            <a:endParaRPr lang="zh-TW" altLang="en-US" sz="2000" dirty="0"/>
          </a:p>
        </p:txBody>
      </p:sp>
      <p:pic>
        <p:nvPicPr>
          <p:cNvPr id="3" name="圖片 2"/>
          <p:cNvPicPr>
            <a:picLocks noChangeAspect="1"/>
          </p:cNvPicPr>
          <p:nvPr/>
        </p:nvPicPr>
        <p:blipFill>
          <a:blip r:embed="rId3"/>
          <a:stretch>
            <a:fillRect/>
          </a:stretch>
        </p:blipFill>
        <p:spPr>
          <a:xfrm>
            <a:off x="7092175" y="56848"/>
            <a:ext cx="1880275" cy="506228"/>
          </a:xfrm>
          <a:prstGeom prst="rect">
            <a:avLst/>
          </a:prstGeom>
        </p:spPr>
      </p:pic>
    </p:spTree>
    <p:extLst>
      <p:ext uri="{BB962C8B-B14F-4D97-AF65-F5344CB8AC3E}">
        <p14:creationId xmlns:p14="http://schemas.microsoft.com/office/powerpoint/2010/main" val="33900335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3"/>
          <p:cNvSpPr>
            <a:spLocks noChangeArrowheads="1"/>
          </p:cNvSpPr>
          <p:nvPr/>
        </p:nvSpPr>
        <p:spPr bwMode="auto">
          <a:xfrm>
            <a:off x="476250" y="177800"/>
            <a:ext cx="63401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200" b="1" dirty="0" smtClean="0">
                <a:solidFill>
                  <a:srgbClr val="282828"/>
                </a:solidFill>
                <a:latin typeface="Impact" pitchFamily="34" charset="0"/>
                <a:ea typeface="微软雅黑" pitchFamily="34" charset="-122"/>
              </a:rPr>
              <a:t>策略</a:t>
            </a:r>
            <a:r>
              <a:rPr lang="zh-TW" altLang="en-US" sz="3200" b="1" dirty="0">
                <a:solidFill>
                  <a:srgbClr val="282828"/>
                </a:solidFill>
                <a:latin typeface="Impact" pitchFamily="34" charset="0"/>
                <a:ea typeface="微软雅黑" pitchFamily="34" charset="-122"/>
              </a:rPr>
              <a:t>二、加重校長、學校防毒</a:t>
            </a:r>
            <a:r>
              <a:rPr lang="zh-TW" altLang="en-US" sz="3200" b="1" dirty="0" smtClean="0">
                <a:solidFill>
                  <a:srgbClr val="282828"/>
                </a:solidFill>
                <a:latin typeface="Impact" pitchFamily="34" charset="0"/>
                <a:ea typeface="微软雅黑" pitchFamily="34" charset="-122"/>
              </a:rPr>
              <a:t>責任</a:t>
            </a:r>
            <a:endParaRPr lang="zh-TW" altLang="en-US" sz="3200" b="1" dirty="0">
              <a:solidFill>
                <a:srgbClr val="282828"/>
              </a:solidFill>
              <a:latin typeface="Impact" pitchFamily="34" charset="0"/>
              <a:ea typeface="微软雅黑" pitchFamily="34" charset="-122"/>
            </a:endParaRPr>
          </a:p>
        </p:txBody>
      </p:sp>
      <p:sp>
        <p:nvSpPr>
          <p:cNvPr id="2" name="矩形 1"/>
          <p:cNvSpPr/>
          <p:nvPr/>
        </p:nvSpPr>
        <p:spPr>
          <a:xfrm>
            <a:off x="533399" y="1131650"/>
            <a:ext cx="8380182" cy="3293209"/>
          </a:xfrm>
          <a:prstGeom prst="rect">
            <a:avLst/>
          </a:prstGeom>
        </p:spPr>
        <p:txBody>
          <a:bodyPr wrap="square">
            <a:spAutoFit/>
          </a:bodyPr>
          <a:lstStyle/>
          <a:p>
            <a:pPr lvl="0"/>
            <a:r>
              <a:rPr lang="zh-TW" altLang="en-US" sz="2800" b="1" u="sng" dirty="0">
                <a:latin typeface="微軟正黑體" panose="020B0604030504040204" pitchFamily="34" charset="-120"/>
                <a:ea typeface="微軟正黑體" panose="020B0604030504040204" pitchFamily="34" charset="-120"/>
              </a:rPr>
              <a:t>要求縣市將藥物濫用防制策略規劃及執行績效列為校長遴選及考核指標參據</a:t>
            </a:r>
          </a:p>
          <a:p>
            <a:pPr lvl="0"/>
            <a:endParaRPr lang="en-US" altLang="zh-TW" sz="2000" dirty="0" smtClean="0"/>
          </a:p>
          <a:p>
            <a:r>
              <a:rPr lang="zh-TW" altLang="en-US" sz="2800" b="1" u="sng" dirty="0" smtClean="0">
                <a:latin typeface="微軟正黑體" panose="020B0604030504040204" pitchFamily="34" charset="-120"/>
                <a:ea typeface="微軟正黑體" panose="020B0604030504040204" pitchFamily="34" charset="-120"/>
              </a:rPr>
              <a:t>要求</a:t>
            </a:r>
            <a:r>
              <a:rPr lang="zh-TW" altLang="en-US" sz="2800" b="1" u="sng" dirty="0">
                <a:latin typeface="微軟正黑體" panose="020B0604030504040204" pitchFamily="34" charset="-120"/>
                <a:ea typeface="微軟正黑體" panose="020B0604030504040204" pitchFamily="34" charset="-120"/>
              </a:rPr>
              <a:t>縣市將藥物濫用防制列為校務考核</a:t>
            </a:r>
            <a:r>
              <a:rPr lang="zh-TW" altLang="en-US" sz="2800" b="1" u="sng" dirty="0" smtClean="0">
                <a:latin typeface="微軟正黑體" panose="020B0604030504040204" pitchFamily="34" charset="-120"/>
                <a:ea typeface="微軟正黑體" panose="020B0604030504040204" pitchFamily="34" charset="-120"/>
              </a:rPr>
              <a:t>項目</a:t>
            </a:r>
            <a:endParaRPr lang="en-US" altLang="zh-TW" sz="2800" b="1" u="sng" dirty="0" smtClean="0">
              <a:latin typeface="微軟正黑體" panose="020B0604030504040204" pitchFamily="34" charset="-120"/>
              <a:ea typeface="微軟正黑體" panose="020B0604030504040204" pitchFamily="34" charset="-120"/>
            </a:endParaRPr>
          </a:p>
          <a:p>
            <a:endParaRPr lang="en-US" altLang="zh-TW" sz="2800" b="1" u="sng" dirty="0">
              <a:latin typeface="微軟正黑體" panose="020B0604030504040204" pitchFamily="34" charset="-120"/>
              <a:ea typeface="微軟正黑體" panose="020B0604030504040204" pitchFamily="34" charset="-120"/>
            </a:endParaRPr>
          </a:p>
          <a:p>
            <a:r>
              <a:rPr lang="zh-TW" altLang="en-US" sz="2800" b="1" u="sng" dirty="0">
                <a:latin typeface="微軟正黑體" panose="020B0604030504040204" pitchFamily="34" charset="-120"/>
                <a:ea typeface="微軟正黑體" panose="020B0604030504040204" pitchFamily="34" charset="-120"/>
              </a:rPr>
              <a:t>提高通報與輔導獎勵措施、懲處隱匿行為</a:t>
            </a:r>
          </a:p>
          <a:p>
            <a:endParaRPr lang="zh-TW" altLang="en-US" sz="2800" b="1" u="sng" dirty="0">
              <a:latin typeface="微軟正黑體" panose="020B0604030504040204" pitchFamily="34" charset="-120"/>
              <a:ea typeface="微軟正黑體" panose="020B0604030504040204" pitchFamily="34" charset="-120"/>
            </a:endParaRPr>
          </a:p>
          <a:p>
            <a:endParaRPr lang="zh-TW" altLang="en-US" sz="2000" dirty="0"/>
          </a:p>
        </p:txBody>
      </p:sp>
      <p:sp>
        <p:nvSpPr>
          <p:cNvPr id="13" name="矩形 11"/>
          <p:cNvSpPr>
            <a:spLocks noChangeArrowheads="1"/>
          </p:cNvSpPr>
          <p:nvPr/>
        </p:nvSpPr>
        <p:spPr bwMode="auto">
          <a:xfrm>
            <a:off x="681591" y="4896391"/>
            <a:ext cx="8231990" cy="51472"/>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pic>
        <p:nvPicPr>
          <p:cNvPr id="14" name="Picture 4" descr="C:\Users\user\Desktop\圖片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641"/>
          <a:stretch/>
        </p:blipFill>
        <p:spPr bwMode="auto">
          <a:xfrm>
            <a:off x="7308190" y="2787765"/>
            <a:ext cx="1744648" cy="2211725"/>
          </a:xfrm>
          <a:prstGeom prst="rect">
            <a:avLst/>
          </a:prstGeom>
          <a:ln>
            <a:noFill/>
          </a:ln>
          <a:effectLst>
            <a:softEdge rad="112500"/>
          </a:effectLst>
          <a:extLst/>
        </p:spPr>
      </p:pic>
      <p:pic>
        <p:nvPicPr>
          <p:cNvPr id="15" name="Picture 2" descr="http://enc.moe.edu.tw/UploadFile/20160420143049829600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2615"/>
          <a:stretch/>
        </p:blipFill>
        <p:spPr bwMode="auto">
          <a:xfrm rot="21281018">
            <a:off x="5806211" y="3732726"/>
            <a:ext cx="1355310" cy="13255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等腰三角形 4"/>
          <p:cNvSpPr>
            <a:spLocks noChangeArrowheads="1"/>
          </p:cNvSpPr>
          <p:nvPr/>
        </p:nvSpPr>
        <p:spPr bwMode="auto">
          <a:xfrm rot="10800000">
            <a:off x="-15914" y="0"/>
            <a:ext cx="581025" cy="501650"/>
          </a:xfrm>
          <a:prstGeom prst="triangle">
            <a:avLst>
              <a:gd name="adj" fmla="val 50000"/>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2152762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3"/>
          <p:cNvSpPr>
            <a:spLocks noChangeArrowheads="1"/>
          </p:cNvSpPr>
          <p:nvPr/>
        </p:nvSpPr>
        <p:spPr bwMode="auto">
          <a:xfrm>
            <a:off x="476250" y="177800"/>
            <a:ext cx="67505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200" b="1" dirty="0" smtClean="0">
                <a:solidFill>
                  <a:srgbClr val="282828"/>
                </a:solidFill>
                <a:latin typeface="Impact" pitchFamily="34" charset="0"/>
                <a:ea typeface="微软雅黑" pitchFamily="34" charset="-122"/>
              </a:rPr>
              <a:t>策略三、</a:t>
            </a:r>
            <a:r>
              <a:rPr lang="zh-TW" altLang="en-US" sz="3200" b="1" dirty="0">
                <a:solidFill>
                  <a:srgbClr val="282828"/>
                </a:solidFill>
                <a:latin typeface="Impact" pitchFamily="34" charset="0"/>
                <a:ea typeface="微软雅黑" pitchFamily="34" charset="-122"/>
              </a:rPr>
              <a:t>強化防制新興毒品進入</a:t>
            </a:r>
            <a:r>
              <a:rPr lang="zh-TW" altLang="en-US" sz="3200" b="1" dirty="0" smtClean="0">
                <a:solidFill>
                  <a:srgbClr val="282828"/>
                </a:solidFill>
                <a:latin typeface="Impact" pitchFamily="34" charset="0"/>
                <a:ea typeface="微软雅黑" pitchFamily="34" charset="-122"/>
              </a:rPr>
              <a:t>校園</a:t>
            </a:r>
            <a:endParaRPr lang="zh-TW" altLang="en-US" sz="3200" b="1" dirty="0">
              <a:solidFill>
                <a:srgbClr val="282828"/>
              </a:solidFill>
              <a:latin typeface="Impact" pitchFamily="34" charset="0"/>
              <a:ea typeface="微软雅黑" pitchFamily="34" charset="-122"/>
            </a:endParaRPr>
          </a:p>
        </p:txBody>
      </p:sp>
      <p:sp>
        <p:nvSpPr>
          <p:cNvPr id="2" name="矩形 1"/>
          <p:cNvSpPr/>
          <p:nvPr/>
        </p:nvSpPr>
        <p:spPr>
          <a:xfrm>
            <a:off x="1073716" y="987640"/>
            <a:ext cx="7746579" cy="3847207"/>
          </a:xfrm>
          <a:prstGeom prst="rect">
            <a:avLst/>
          </a:prstGeom>
        </p:spPr>
        <p:txBody>
          <a:bodyPr wrap="square">
            <a:spAutoFit/>
          </a:bodyPr>
          <a:lstStyle/>
          <a:p>
            <a:r>
              <a:rPr lang="zh-TW" altLang="en-US" sz="2800" b="1" u="sng" dirty="0" smtClean="0">
                <a:latin typeface="微軟正黑體" panose="020B0604030504040204" pitchFamily="34" charset="-120"/>
                <a:ea typeface="微軟正黑體" panose="020B0604030504040204" pitchFamily="34" charset="-120"/>
              </a:rPr>
              <a:t>開發</a:t>
            </a:r>
            <a:r>
              <a:rPr lang="zh-TW" altLang="en-US" sz="2800" b="1" u="sng" dirty="0">
                <a:latin typeface="微軟正黑體" panose="020B0604030504040204" pitchFamily="34" charset="-120"/>
                <a:ea typeface="微軟正黑體" panose="020B0604030504040204" pitchFamily="34" charset="-120"/>
              </a:rPr>
              <a:t>分齡補充教材，藥物濫用防制議題融入課程</a:t>
            </a:r>
          </a:p>
          <a:p>
            <a:endParaRPr lang="en-US" altLang="zh-TW" sz="1600" b="1" u="sng" dirty="0" smtClean="0">
              <a:latin typeface="微軟正黑體" panose="020B0604030504040204" pitchFamily="34" charset="-120"/>
              <a:ea typeface="微軟正黑體" panose="020B0604030504040204" pitchFamily="34" charset="-120"/>
            </a:endParaRPr>
          </a:p>
          <a:p>
            <a:r>
              <a:rPr lang="zh-TW" altLang="en-US" sz="2800" b="1" u="sng" dirty="0" smtClean="0">
                <a:latin typeface="微軟正黑體" panose="020B0604030504040204" pitchFamily="34" charset="-120"/>
                <a:ea typeface="微軟正黑體" panose="020B0604030504040204" pitchFamily="34" charset="-120"/>
              </a:rPr>
              <a:t>建立</a:t>
            </a:r>
            <a:r>
              <a:rPr lang="zh-TW" altLang="en-US" sz="2800" b="1" u="sng" dirty="0">
                <a:latin typeface="微軟正黑體" panose="020B0604030504040204" pitchFamily="34" charset="-120"/>
                <a:ea typeface="微軟正黑體" panose="020B0604030504040204" pitchFamily="34" charset="-120"/>
              </a:rPr>
              <a:t>校園防毒守門員，結合家長會，培訓宣導志工，入班</a:t>
            </a:r>
            <a:r>
              <a:rPr lang="zh-TW" altLang="en-US" sz="2800" b="1" u="sng" dirty="0" smtClean="0">
                <a:latin typeface="微軟正黑體" panose="020B0604030504040204" pitchFamily="34" charset="-120"/>
                <a:ea typeface="微軟正黑體" panose="020B0604030504040204" pitchFamily="34" charset="-120"/>
              </a:rPr>
              <a:t>宣導</a:t>
            </a:r>
            <a:endParaRPr lang="en-US" altLang="zh-TW" sz="2800" b="1" u="sng" dirty="0" smtClean="0">
              <a:latin typeface="微軟正黑體" panose="020B0604030504040204" pitchFamily="34" charset="-120"/>
              <a:ea typeface="微軟正黑體" panose="020B0604030504040204" pitchFamily="34" charset="-120"/>
            </a:endParaRPr>
          </a:p>
          <a:p>
            <a:endParaRPr lang="zh-TW" altLang="en-US" sz="1600" b="1" u="sng" dirty="0">
              <a:latin typeface="微軟正黑體" panose="020B0604030504040204" pitchFamily="34" charset="-120"/>
              <a:ea typeface="微軟正黑體" panose="020B0604030504040204" pitchFamily="34" charset="-120"/>
            </a:endParaRPr>
          </a:p>
          <a:p>
            <a:r>
              <a:rPr lang="zh-TW" altLang="en-US" sz="2800" b="1" u="sng" dirty="0" smtClean="0">
                <a:latin typeface="微軟正黑體" panose="020B0604030504040204" pitchFamily="34" charset="-120"/>
                <a:ea typeface="微軟正黑體" panose="020B0604030504040204" pitchFamily="34" charset="-120"/>
              </a:rPr>
              <a:t>強化</a:t>
            </a:r>
            <a:r>
              <a:rPr lang="zh-TW" altLang="en-US" sz="2800" b="1" u="sng" dirty="0">
                <a:latin typeface="微軟正黑體" panose="020B0604030504040204" pitchFamily="34" charset="-120"/>
                <a:ea typeface="微軟正黑體" panose="020B0604030504040204" pitchFamily="34" charset="-120"/>
              </a:rPr>
              <a:t>家庭教育中心諮詢專線功能，提供藥物濫用相關諮詢與</a:t>
            </a:r>
            <a:r>
              <a:rPr lang="zh-TW" altLang="en-US" sz="2800" b="1" u="sng" dirty="0" smtClean="0">
                <a:latin typeface="微軟正黑體" panose="020B0604030504040204" pitchFamily="34" charset="-120"/>
                <a:ea typeface="微軟正黑體" panose="020B0604030504040204" pitchFamily="34" charset="-120"/>
              </a:rPr>
              <a:t>輔導</a:t>
            </a:r>
            <a:endParaRPr lang="en-US" altLang="zh-TW" sz="2800" b="1" u="sng" dirty="0" smtClean="0">
              <a:latin typeface="微軟正黑體" panose="020B0604030504040204" pitchFamily="34" charset="-120"/>
              <a:ea typeface="微軟正黑體" panose="020B0604030504040204" pitchFamily="34" charset="-120"/>
            </a:endParaRPr>
          </a:p>
          <a:p>
            <a:endParaRPr lang="zh-TW" altLang="en-US" sz="1600" b="1" u="sng" dirty="0">
              <a:latin typeface="微軟正黑體" panose="020B0604030504040204" pitchFamily="34" charset="-120"/>
              <a:ea typeface="微軟正黑體" panose="020B0604030504040204" pitchFamily="34" charset="-120"/>
            </a:endParaRPr>
          </a:p>
          <a:p>
            <a:r>
              <a:rPr lang="zh-TW" altLang="en-US" sz="2800" b="1" u="sng" dirty="0">
                <a:latin typeface="微軟正黑體" panose="020B0604030504040204" pitchFamily="34" charset="-120"/>
                <a:ea typeface="微軟正黑體" panose="020B0604030504040204" pitchFamily="34" charset="-120"/>
              </a:rPr>
              <a:t>運用網路媒體加強青少年反毒意識，並結合民間團體辦理反毒多元</a:t>
            </a:r>
            <a:r>
              <a:rPr lang="zh-TW" altLang="en-US" sz="2800" b="1" u="sng" dirty="0" smtClean="0">
                <a:latin typeface="微軟正黑體" panose="020B0604030504040204" pitchFamily="34" charset="-120"/>
                <a:ea typeface="微軟正黑體" panose="020B0604030504040204" pitchFamily="34" charset="-120"/>
              </a:rPr>
              <a:t>宣導</a:t>
            </a:r>
            <a:endParaRPr lang="zh-TW" altLang="en-US" sz="2000" dirty="0"/>
          </a:p>
        </p:txBody>
      </p:sp>
      <p:sp>
        <p:nvSpPr>
          <p:cNvPr id="13" name="矩形 11"/>
          <p:cNvSpPr>
            <a:spLocks noChangeArrowheads="1"/>
          </p:cNvSpPr>
          <p:nvPr/>
        </p:nvSpPr>
        <p:spPr bwMode="auto">
          <a:xfrm>
            <a:off x="681591" y="4896391"/>
            <a:ext cx="8231990" cy="51472"/>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grpSp>
        <p:nvGrpSpPr>
          <p:cNvPr id="24" name="Group 18"/>
          <p:cNvGrpSpPr>
            <a:grpSpLocks/>
          </p:cNvGrpSpPr>
          <p:nvPr/>
        </p:nvGrpSpPr>
        <p:grpSpPr bwMode="auto">
          <a:xfrm>
            <a:off x="622729" y="977861"/>
            <a:ext cx="396875" cy="576263"/>
            <a:chOff x="0" y="0"/>
            <a:chExt cx="396000" cy="576000"/>
          </a:xfrm>
        </p:grpSpPr>
        <p:sp>
          <p:nvSpPr>
            <p:cNvPr id="25" name="矩形 9"/>
            <p:cNvSpPr>
              <a:spLocks noChangeArrowheads="1"/>
            </p:cNvSpPr>
            <p:nvPr/>
          </p:nvSpPr>
          <p:spPr bwMode="auto">
            <a:xfrm>
              <a:off x="0" y="0"/>
              <a:ext cx="396000" cy="5760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6" name="TextBox 11"/>
            <p:cNvSpPr>
              <a:spLocks noChangeArrowheads="1"/>
            </p:cNvSpPr>
            <p:nvPr/>
          </p:nvSpPr>
          <p:spPr bwMode="auto">
            <a:xfrm>
              <a:off x="26077" y="57167"/>
              <a:ext cx="365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dirty="0">
                  <a:solidFill>
                    <a:srgbClr val="FFFFFF"/>
                  </a:solidFill>
                  <a:latin typeface="微软雅黑" pitchFamily="34" charset="-122"/>
                  <a:ea typeface="微软雅黑" pitchFamily="34" charset="-122"/>
                  <a:sym typeface="微软雅黑" pitchFamily="34" charset="-122"/>
                </a:rPr>
                <a:t>1</a:t>
              </a:r>
              <a:endParaRPr lang="zh-CN" altLang="en-US" sz="2400" dirty="0">
                <a:solidFill>
                  <a:srgbClr val="FFFFFF"/>
                </a:solidFill>
                <a:latin typeface="微软雅黑" pitchFamily="34" charset="-122"/>
                <a:ea typeface="微软雅黑" pitchFamily="34" charset="-122"/>
                <a:sym typeface="微软雅黑" pitchFamily="34" charset="-122"/>
              </a:endParaRPr>
            </a:p>
          </p:txBody>
        </p:sp>
      </p:grpSp>
      <p:grpSp>
        <p:nvGrpSpPr>
          <p:cNvPr id="27" name="Group 24"/>
          <p:cNvGrpSpPr>
            <a:grpSpLocks/>
          </p:cNvGrpSpPr>
          <p:nvPr/>
        </p:nvGrpSpPr>
        <p:grpSpPr bwMode="auto">
          <a:xfrm>
            <a:off x="618603" y="1851700"/>
            <a:ext cx="396875" cy="576263"/>
            <a:chOff x="0" y="0"/>
            <a:chExt cx="396000" cy="576000"/>
          </a:xfrm>
        </p:grpSpPr>
        <p:sp>
          <p:nvSpPr>
            <p:cNvPr id="28" name="矩形 75"/>
            <p:cNvSpPr>
              <a:spLocks noChangeArrowheads="1"/>
            </p:cNvSpPr>
            <p:nvPr/>
          </p:nvSpPr>
          <p:spPr bwMode="auto">
            <a:xfrm>
              <a:off x="0" y="0"/>
              <a:ext cx="396000" cy="576000"/>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9" name="TextBox 76"/>
            <p:cNvSpPr>
              <a:spLocks noChangeArrowheads="1"/>
            </p:cNvSpPr>
            <p:nvPr/>
          </p:nvSpPr>
          <p:spPr bwMode="auto">
            <a:xfrm>
              <a:off x="26077" y="57167"/>
              <a:ext cx="365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dirty="0">
                  <a:solidFill>
                    <a:srgbClr val="FFFFFF"/>
                  </a:solidFill>
                  <a:latin typeface="微软雅黑" pitchFamily="34" charset="-122"/>
                  <a:ea typeface="微软雅黑" pitchFamily="34" charset="-122"/>
                  <a:sym typeface="微软雅黑" pitchFamily="34" charset="-122"/>
                </a:rPr>
                <a:t>2</a:t>
              </a:r>
              <a:endParaRPr lang="zh-CN" altLang="en-US" sz="2400" dirty="0">
                <a:solidFill>
                  <a:srgbClr val="FFFFFF"/>
                </a:solidFill>
                <a:latin typeface="微软雅黑" pitchFamily="34" charset="-122"/>
                <a:ea typeface="微软雅黑" pitchFamily="34" charset="-122"/>
                <a:sym typeface="微软雅黑" pitchFamily="34" charset="-122"/>
              </a:endParaRPr>
            </a:p>
          </p:txBody>
        </p:sp>
      </p:grpSp>
      <p:grpSp>
        <p:nvGrpSpPr>
          <p:cNvPr id="30" name="Group 30"/>
          <p:cNvGrpSpPr>
            <a:grpSpLocks/>
          </p:cNvGrpSpPr>
          <p:nvPr/>
        </p:nvGrpSpPr>
        <p:grpSpPr bwMode="auto">
          <a:xfrm>
            <a:off x="619035" y="2967121"/>
            <a:ext cx="396875" cy="576263"/>
            <a:chOff x="0" y="0"/>
            <a:chExt cx="396000" cy="576000"/>
          </a:xfrm>
        </p:grpSpPr>
        <p:sp>
          <p:nvSpPr>
            <p:cNvPr id="31" name="矩形 80"/>
            <p:cNvSpPr>
              <a:spLocks noChangeArrowheads="1"/>
            </p:cNvSpPr>
            <p:nvPr/>
          </p:nvSpPr>
          <p:spPr bwMode="auto">
            <a:xfrm>
              <a:off x="0" y="0"/>
              <a:ext cx="396000" cy="5760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32" name="TextBox 81"/>
            <p:cNvSpPr>
              <a:spLocks noChangeArrowheads="1"/>
            </p:cNvSpPr>
            <p:nvPr/>
          </p:nvSpPr>
          <p:spPr bwMode="auto">
            <a:xfrm>
              <a:off x="26077" y="57167"/>
              <a:ext cx="365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dirty="0">
                  <a:solidFill>
                    <a:srgbClr val="FFFFFF"/>
                  </a:solidFill>
                  <a:latin typeface="微软雅黑" pitchFamily="34" charset="-122"/>
                  <a:ea typeface="微软雅黑" pitchFamily="34" charset="-122"/>
                  <a:sym typeface="微软雅黑" pitchFamily="34" charset="-122"/>
                </a:rPr>
                <a:t>3</a:t>
              </a:r>
              <a:endParaRPr lang="zh-CN" altLang="en-US" sz="2400" dirty="0">
                <a:solidFill>
                  <a:srgbClr val="FFFFFF"/>
                </a:solidFill>
                <a:latin typeface="微软雅黑" pitchFamily="34" charset="-122"/>
                <a:ea typeface="微软雅黑" pitchFamily="34" charset="-122"/>
                <a:sym typeface="微软雅黑" pitchFamily="34" charset="-122"/>
              </a:endParaRPr>
            </a:p>
          </p:txBody>
        </p:sp>
      </p:grpSp>
      <p:grpSp>
        <p:nvGrpSpPr>
          <p:cNvPr id="33" name="Group 36"/>
          <p:cNvGrpSpPr>
            <a:grpSpLocks/>
          </p:cNvGrpSpPr>
          <p:nvPr/>
        </p:nvGrpSpPr>
        <p:grpSpPr bwMode="auto">
          <a:xfrm>
            <a:off x="607599" y="4025350"/>
            <a:ext cx="396875" cy="576263"/>
            <a:chOff x="0" y="0"/>
            <a:chExt cx="396000" cy="576000"/>
          </a:xfrm>
        </p:grpSpPr>
        <p:sp>
          <p:nvSpPr>
            <p:cNvPr id="34" name="矩形 85"/>
            <p:cNvSpPr>
              <a:spLocks noChangeArrowheads="1"/>
            </p:cNvSpPr>
            <p:nvPr/>
          </p:nvSpPr>
          <p:spPr bwMode="auto">
            <a:xfrm>
              <a:off x="0" y="0"/>
              <a:ext cx="396000" cy="576000"/>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35" name="TextBox 86"/>
            <p:cNvSpPr>
              <a:spLocks noChangeArrowheads="1"/>
            </p:cNvSpPr>
            <p:nvPr/>
          </p:nvSpPr>
          <p:spPr bwMode="auto">
            <a:xfrm>
              <a:off x="26077" y="57167"/>
              <a:ext cx="365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dirty="0">
                  <a:solidFill>
                    <a:srgbClr val="FFFFFF"/>
                  </a:solidFill>
                  <a:latin typeface="微软雅黑" pitchFamily="34" charset="-122"/>
                  <a:ea typeface="微软雅黑" pitchFamily="34" charset="-122"/>
                  <a:sym typeface="微软雅黑" pitchFamily="34" charset="-122"/>
                </a:rPr>
                <a:t>4</a:t>
              </a:r>
              <a:endParaRPr lang="zh-CN" altLang="en-US" sz="2400" dirty="0">
                <a:solidFill>
                  <a:srgbClr val="FFFFFF"/>
                </a:solidFill>
                <a:latin typeface="微软雅黑" pitchFamily="34" charset="-122"/>
                <a:ea typeface="微软雅黑" pitchFamily="34" charset="-122"/>
                <a:sym typeface="微软雅黑" pitchFamily="34" charset="-122"/>
              </a:endParaRPr>
            </a:p>
          </p:txBody>
        </p:sp>
      </p:grpSp>
      <p:sp>
        <p:nvSpPr>
          <p:cNvPr id="18" name="等腰三角形 4"/>
          <p:cNvSpPr>
            <a:spLocks noChangeArrowheads="1"/>
          </p:cNvSpPr>
          <p:nvPr/>
        </p:nvSpPr>
        <p:spPr bwMode="auto">
          <a:xfrm rot="10800000">
            <a:off x="-15914" y="0"/>
            <a:ext cx="581025" cy="501650"/>
          </a:xfrm>
          <a:prstGeom prst="triangle">
            <a:avLst>
              <a:gd name="adj" fmla="val 50000"/>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41770380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2"/>
          <a:stretch>
            <a:fillRect/>
          </a:stretch>
        </p:blipFill>
        <p:spPr>
          <a:xfrm>
            <a:off x="1187765" y="555610"/>
            <a:ext cx="7488520" cy="4536315"/>
          </a:xfrm>
          <a:prstGeom prst="rect">
            <a:avLst/>
          </a:prstGeom>
        </p:spPr>
      </p:pic>
      <p:sp>
        <p:nvSpPr>
          <p:cNvPr id="26626" name="矩形 3"/>
          <p:cNvSpPr>
            <a:spLocks noChangeArrowheads="1"/>
          </p:cNvSpPr>
          <p:nvPr/>
        </p:nvSpPr>
        <p:spPr bwMode="auto">
          <a:xfrm>
            <a:off x="476250" y="177800"/>
            <a:ext cx="71609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200" b="1" dirty="0" smtClean="0">
                <a:solidFill>
                  <a:srgbClr val="282828"/>
                </a:solidFill>
                <a:latin typeface="Impact" pitchFamily="34" charset="0"/>
                <a:ea typeface="微软雅黑" pitchFamily="34" charset="-122"/>
              </a:rPr>
              <a:t>策略</a:t>
            </a:r>
            <a:r>
              <a:rPr lang="zh-TW" altLang="en-US" sz="3200" b="1" dirty="0">
                <a:solidFill>
                  <a:srgbClr val="282828"/>
                </a:solidFill>
                <a:latin typeface="Impact" pitchFamily="34" charset="0"/>
                <a:ea typeface="微软雅黑" pitchFamily="34" charset="-122"/>
              </a:rPr>
              <a:t>四、個案追蹤輔導及資料庫之建立</a:t>
            </a:r>
          </a:p>
        </p:txBody>
      </p:sp>
      <p:sp>
        <p:nvSpPr>
          <p:cNvPr id="5" name="等腰三角形 4"/>
          <p:cNvSpPr>
            <a:spLocks noChangeArrowheads="1"/>
          </p:cNvSpPr>
          <p:nvPr/>
        </p:nvSpPr>
        <p:spPr bwMode="auto">
          <a:xfrm rot="10800000">
            <a:off x="-15914" y="0"/>
            <a:ext cx="581025" cy="501650"/>
          </a:xfrm>
          <a:prstGeom prst="triangle">
            <a:avLst>
              <a:gd name="adj" fmla="val 50000"/>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389386456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圖片 30"/>
          <p:cNvPicPr>
            <a:picLocks noChangeAspect="1"/>
          </p:cNvPicPr>
          <p:nvPr/>
        </p:nvPicPr>
        <p:blipFill>
          <a:blip r:embed="rId2"/>
          <a:stretch>
            <a:fillRect/>
          </a:stretch>
        </p:blipFill>
        <p:spPr>
          <a:xfrm>
            <a:off x="1148803" y="625181"/>
            <a:ext cx="6915134" cy="4518319"/>
          </a:xfrm>
          <a:prstGeom prst="rect">
            <a:avLst/>
          </a:prstGeom>
        </p:spPr>
      </p:pic>
      <p:sp>
        <p:nvSpPr>
          <p:cNvPr id="32" name="矩形 3"/>
          <p:cNvSpPr>
            <a:spLocks noChangeArrowheads="1"/>
          </p:cNvSpPr>
          <p:nvPr/>
        </p:nvSpPr>
        <p:spPr bwMode="auto">
          <a:xfrm>
            <a:off x="2051825" y="61429"/>
            <a:ext cx="51090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200" b="1" dirty="0" smtClean="0">
                <a:solidFill>
                  <a:srgbClr val="282828"/>
                </a:solidFill>
                <a:latin typeface="Impact" pitchFamily="34" charset="0"/>
                <a:ea typeface="微软雅黑" pitchFamily="34" charset="-122"/>
              </a:rPr>
              <a:t>校園</a:t>
            </a:r>
            <a:r>
              <a:rPr lang="zh-TW" altLang="en-US" sz="3200" b="1" dirty="0">
                <a:solidFill>
                  <a:srgbClr val="282828"/>
                </a:solidFill>
                <a:latin typeface="Impact" pitchFamily="34" charset="0"/>
                <a:ea typeface="微软雅黑" pitchFamily="34" charset="-122"/>
              </a:rPr>
              <a:t>藥物濫用防制網絡架構</a:t>
            </a:r>
          </a:p>
        </p:txBody>
      </p:sp>
    </p:spTree>
    <p:extLst>
      <p:ext uri="{BB962C8B-B14F-4D97-AF65-F5344CB8AC3E}">
        <p14:creationId xmlns:p14="http://schemas.microsoft.com/office/powerpoint/2010/main" val="1065041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121"/>
          <p:cNvSpPr>
            <a:spLocks noChangeArrowheads="1"/>
          </p:cNvSpPr>
          <p:nvPr/>
        </p:nvSpPr>
        <p:spPr bwMode="auto">
          <a:xfrm>
            <a:off x="0" y="0"/>
            <a:ext cx="9144000" cy="51435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grpSp>
        <p:nvGrpSpPr>
          <p:cNvPr id="27651" name="Group 3"/>
          <p:cNvGrpSpPr>
            <a:grpSpLocks/>
          </p:cNvGrpSpPr>
          <p:nvPr/>
        </p:nvGrpSpPr>
        <p:grpSpPr bwMode="auto">
          <a:xfrm>
            <a:off x="3563938" y="1203325"/>
            <a:ext cx="865187" cy="865188"/>
            <a:chOff x="0" y="0"/>
            <a:chExt cx="864000" cy="864000"/>
          </a:xfrm>
        </p:grpSpPr>
        <p:sp>
          <p:nvSpPr>
            <p:cNvPr id="27652" name="椭圆 124"/>
            <p:cNvSpPr>
              <a:spLocks noChangeArrowheads="1"/>
            </p:cNvSpPr>
            <p:nvPr/>
          </p:nvSpPr>
          <p:spPr bwMode="auto">
            <a:xfrm>
              <a:off x="0" y="0"/>
              <a:ext cx="864000" cy="864000"/>
            </a:xfrm>
            <a:prstGeom prst="ellipse">
              <a:avLst/>
            </a:pr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53" name="椭圆 125"/>
            <p:cNvSpPr>
              <a:spLocks noChangeArrowheads="1"/>
            </p:cNvSpPr>
            <p:nvPr/>
          </p:nvSpPr>
          <p:spPr bwMode="auto">
            <a:xfrm>
              <a:off x="90000" y="90000"/>
              <a:ext cx="684000" cy="684000"/>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grpSp>
      <p:grpSp>
        <p:nvGrpSpPr>
          <p:cNvPr id="27656" name="Group 8"/>
          <p:cNvGrpSpPr>
            <a:grpSpLocks/>
          </p:cNvGrpSpPr>
          <p:nvPr/>
        </p:nvGrpSpPr>
        <p:grpSpPr bwMode="auto">
          <a:xfrm>
            <a:off x="584200" y="515938"/>
            <a:ext cx="2474913" cy="4068762"/>
            <a:chOff x="0" y="0"/>
            <a:chExt cx="2476153" cy="4069266"/>
          </a:xfrm>
        </p:grpSpPr>
        <p:sp>
          <p:nvSpPr>
            <p:cNvPr id="27657" name="矩形 79"/>
            <p:cNvSpPr>
              <a:spLocks noChangeArrowheads="1"/>
            </p:cNvSpPr>
            <p:nvPr/>
          </p:nvSpPr>
          <p:spPr bwMode="auto">
            <a:xfrm>
              <a:off x="0"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58" name="矩形 86"/>
            <p:cNvSpPr>
              <a:spLocks noChangeArrowheads="1"/>
            </p:cNvSpPr>
            <p:nvPr/>
          </p:nvSpPr>
          <p:spPr bwMode="auto">
            <a:xfrm>
              <a:off x="437624"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59" name="矩形 93"/>
            <p:cNvSpPr>
              <a:spLocks noChangeArrowheads="1"/>
            </p:cNvSpPr>
            <p:nvPr/>
          </p:nvSpPr>
          <p:spPr bwMode="auto">
            <a:xfrm>
              <a:off x="875248"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60" name="矩形 100"/>
            <p:cNvSpPr>
              <a:spLocks noChangeArrowheads="1"/>
            </p:cNvSpPr>
            <p:nvPr/>
          </p:nvSpPr>
          <p:spPr bwMode="auto">
            <a:xfrm>
              <a:off x="1312872"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61" name="矩形 107"/>
            <p:cNvSpPr>
              <a:spLocks noChangeArrowheads="1"/>
            </p:cNvSpPr>
            <p:nvPr/>
          </p:nvSpPr>
          <p:spPr bwMode="auto">
            <a:xfrm>
              <a:off x="1750496"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62" name="矩形 114"/>
            <p:cNvSpPr>
              <a:spLocks noChangeArrowheads="1"/>
            </p:cNvSpPr>
            <p:nvPr/>
          </p:nvSpPr>
          <p:spPr bwMode="auto">
            <a:xfrm>
              <a:off x="2188121"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63" name="矩形 126"/>
            <p:cNvSpPr>
              <a:spLocks noChangeArrowheads="1"/>
            </p:cNvSpPr>
            <p:nvPr/>
          </p:nvSpPr>
          <p:spPr bwMode="auto">
            <a:xfrm>
              <a:off x="0"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64" name="矩形 127"/>
            <p:cNvSpPr>
              <a:spLocks noChangeArrowheads="1"/>
            </p:cNvSpPr>
            <p:nvPr/>
          </p:nvSpPr>
          <p:spPr bwMode="auto">
            <a:xfrm>
              <a:off x="437624"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65" name="矩形 128"/>
            <p:cNvSpPr>
              <a:spLocks noChangeArrowheads="1"/>
            </p:cNvSpPr>
            <p:nvPr/>
          </p:nvSpPr>
          <p:spPr bwMode="auto">
            <a:xfrm>
              <a:off x="875248"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66" name="矩形 129"/>
            <p:cNvSpPr>
              <a:spLocks noChangeArrowheads="1"/>
            </p:cNvSpPr>
            <p:nvPr/>
          </p:nvSpPr>
          <p:spPr bwMode="auto">
            <a:xfrm>
              <a:off x="1312872"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67" name="矩形 130"/>
            <p:cNvSpPr>
              <a:spLocks noChangeArrowheads="1"/>
            </p:cNvSpPr>
            <p:nvPr/>
          </p:nvSpPr>
          <p:spPr bwMode="auto">
            <a:xfrm>
              <a:off x="1750496"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68" name="矩形 131"/>
            <p:cNvSpPr>
              <a:spLocks noChangeArrowheads="1"/>
            </p:cNvSpPr>
            <p:nvPr/>
          </p:nvSpPr>
          <p:spPr bwMode="auto">
            <a:xfrm>
              <a:off x="2188121"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69" name="矩形 132"/>
            <p:cNvSpPr>
              <a:spLocks noChangeArrowheads="1"/>
            </p:cNvSpPr>
            <p:nvPr/>
          </p:nvSpPr>
          <p:spPr bwMode="auto">
            <a:xfrm>
              <a:off x="0"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70" name="矩形 133"/>
            <p:cNvSpPr>
              <a:spLocks noChangeArrowheads="1"/>
            </p:cNvSpPr>
            <p:nvPr/>
          </p:nvSpPr>
          <p:spPr bwMode="auto">
            <a:xfrm>
              <a:off x="437624"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71" name="矩形 134"/>
            <p:cNvSpPr>
              <a:spLocks noChangeArrowheads="1"/>
            </p:cNvSpPr>
            <p:nvPr/>
          </p:nvSpPr>
          <p:spPr bwMode="auto">
            <a:xfrm>
              <a:off x="875248"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72" name="矩形 135"/>
            <p:cNvSpPr>
              <a:spLocks noChangeArrowheads="1"/>
            </p:cNvSpPr>
            <p:nvPr/>
          </p:nvSpPr>
          <p:spPr bwMode="auto">
            <a:xfrm>
              <a:off x="1312872"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73" name="矩形 136"/>
            <p:cNvSpPr>
              <a:spLocks noChangeArrowheads="1"/>
            </p:cNvSpPr>
            <p:nvPr/>
          </p:nvSpPr>
          <p:spPr bwMode="auto">
            <a:xfrm>
              <a:off x="1750496"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74" name="矩形 137"/>
            <p:cNvSpPr>
              <a:spLocks noChangeArrowheads="1"/>
            </p:cNvSpPr>
            <p:nvPr/>
          </p:nvSpPr>
          <p:spPr bwMode="auto">
            <a:xfrm>
              <a:off x="2188121"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75" name="矩形 138"/>
            <p:cNvSpPr>
              <a:spLocks noChangeArrowheads="1"/>
            </p:cNvSpPr>
            <p:nvPr/>
          </p:nvSpPr>
          <p:spPr bwMode="auto">
            <a:xfrm>
              <a:off x="0"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76" name="矩形 139"/>
            <p:cNvSpPr>
              <a:spLocks noChangeArrowheads="1"/>
            </p:cNvSpPr>
            <p:nvPr/>
          </p:nvSpPr>
          <p:spPr bwMode="auto">
            <a:xfrm>
              <a:off x="437624"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77" name="矩形 140"/>
            <p:cNvSpPr>
              <a:spLocks noChangeArrowheads="1"/>
            </p:cNvSpPr>
            <p:nvPr/>
          </p:nvSpPr>
          <p:spPr bwMode="auto">
            <a:xfrm>
              <a:off x="875248"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78" name="矩形 141"/>
            <p:cNvSpPr>
              <a:spLocks noChangeArrowheads="1"/>
            </p:cNvSpPr>
            <p:nvPr/>
          </p:nvSpPr>
          <p:spPr bwMode="auto">
            <a:xfrm>
              <a:off x="1312872"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79" name="矩形 142"/>
            <p:cNvSpPr>
              <a:spLocks noChangeArrowheads="1"/>
            </p:cNvSpPr>
            <p:nvPr/>
          </p:nvSpPr>
          <p:spPr bwMode="auto">
            <a:xfrm>
              <a:off x="1750496"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80" name="矩形 143"/>
            <p:cNvSpPr>
              <a:spLocks noChangeArrowheads="1"/>
            </p:cNvSpPr>
            <p:nvPr/>
          </p:nvSpPr>
          <p:spPr bwMode="auto">
            <a:xfrm>
              <a:off x="2188121"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81" name="矩形 144"/>
            <p:cNvSpPr>
              <a:spLocks noChangeArrowheads="1"/>
            </p:cNvSpPr>
            <p:nvPr/>
          </p:nvSpPr>
          <p:spPr bwMode="auto">
            <a:xfrm>
              <a:off x="0"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82" name="矩形 145"/>
            <p:cNvSpPr>
              <a:spLocks noChangeArrowheads="1"/>
            </p:cNvSpPr>
            <p:nvPr/>
          </p:nvSpPr>
          <p:spPr bwMode="auto">
            <a:xfrm>
              <a:off x="437624"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83" name="矩形 146"/>
            <p:cNvSpPr>
              <a:spLocks noChangeArrowheads="1"/>
            </p:cNvSpPr>
            <p:nvPr/>
          </p:nvSpPr>
          <p:spPr bwMode="auto">
            <a:xfrm>
              <a:off x="875248"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84" name="矩形 147"/>
            <p:cNvSpPr>
              <a:spLocks noChangeArrowheads="1"/>
            </p:cNvSpPr>
            <p:nvPr/>
          </p:nvSpPr>
          <p:spPr bwMode="auto">
            <a:xfrm>
              <a:off x="1312872"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85" name="矩形 148"/>
            <p:cNvSpPr>
              <a:spLocks noChangeArrowheads="1"/>
            </p:cNvSpPr>
            <p:nvPr/>
          </p:nvSpPr>
          <p:spPr bwMode="auto">
            <a:xfrm>
              <a:off x="1750496"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86" name="矩形 149"/>
            <p:cNvSpPr>
              <a:spLocks noChangeArrowheads="1"/>
            </p:cNvSpPr>
            <p:nvPr/>
          </p:nvSpPr>
          <p:spPr bwMode="auto">
            <a:xfrm>
              <a:off x="2188121"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87" name="矩形 150"/>
            <p:cNvSpPr>
              <a:spLocks noChangeArrowheads="1"/>
            </p:cNvSpPr>
            <p:nvPr/>
          </p:nvSpPr>
          <p:spPr bwMode="auto">
            <a:xfrm>
              <a:off x="0"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88" name="矩形 151"/>
            <p:cNvSpPr>
              <a:spLocks noChangeArrowheads="1"/>
            </p:cNvSpPr>
            <p:nvPr/>
          </p:nvSpPr>
          <p:spPr bwMode="auto">
            <a:xfrm>
              <a:off x="437624"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89" name="矩形 152"/>
            <p:cNvSpPr>
              <a:spLocks noChangeArrowheads="1"/>
            </p:cNvSpPr>
            <p:nvPr/>
          </p:nvSpPr>
          <p:spPr bwMode="auto">
            <a:xfrm>
              <a:off x="875248"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90" name="矩形 153"/>
            <p:cNvSpPr>
              <a:spLocks noChangeArrowheads="1"/>
            </p:cNvSpPr>
            <p:nvPr/>
          </p:nvSpPr>
          <p:spPr bwMode="auto">
            <a:xfrm>
              <a:off x="1312872"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91" name="矩形 154"/>
            <p:cNvSpPr>
              <a:spLocks noChangeArrowheads="1"/>
            </p:cNvSpPr>
            <p:nvPr/>
          </p:nvSpPr>
          <p:spPr bwMode="auto">
            <a:xfrm>
              <a:off x="1750496"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92" name="矩形 155"/>
            <p:cNvSpPr>
              <a:spLocks noChangeArrowheads="1"/>
            </p:cNvSpPr>
            <p:nvPr/>
          </p:nvSpPr>
          <p:spPr bwMode="auto">
            <a:xfrm>
              <a:off x="2188121"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93" name="矩形 156"/>
            <p:cNvSpPr>
              <a:spLocks noChangeArrowheads="1"/>
            </p:cNvSpPr>
            <p:nvPr/>
          </p:nvSpPr>
          <p:spPr bwMode="auto">
            <a:xfrm>
              <a:off x="0"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94" name="矩形 157"/>
            <p:cNvSpPr>
              <a:spLocks noChangeArrowheads="1"/>
            </p:cNvSpPr>
            <p:nvPr/>
          </p:nvSpPr>
          <p:spPr bwMode="auto">
            <a:xfrm>
              <a:off x="437624"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95" name="矩形 158"/>
            <p:cNvSpPr>
              <a:spLocks noChangeArrowheads="1"/>
            </p:cNvSpPr>
            <p:nvPr/>
          </p:nvSpPr>
          <p:spPr bwMode="auto">
            <a:xfrm>
              <a:off x="875248"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96" name="矩形 159"/>
            <p:cNvSpPr>
              <a:spLocks noChangeArrowheads="1"/>
            </p:cNvSpPr>
            <p:nvPr/>
          </p:nvSpPr>
          <p:spPr bwMode="auto">
            <a:xfrm>
              <a:off x="1312872"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97" name="矩形 160"/>
            <p:cNvSpPr>
              <a:spLocks noChangeArrowheads="1"/>
            </p:cNvSpPr>
            <p:nvPr/>
          </p:nvSpPr>
          <p:spPr bwMode="auto">
            <a:xfrm>
              <a:off x="1750496"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98" name="矩形 161"/>
            <p:cNvSpPr>
              <a:spLocks noChangeArrowheads="1"/>
            </p:cNvSpPr>
            <p:nvPr/>
          </p:nvSpPr>
          <p:spPr bwMode="auto">
            <a:xfrm>
              <a:off x="2188121"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699" name="矩形 162"/>
            <p:cNvSpPr>
              <a:spLocks noChangeArrowheads="1"/>
            </p:cNvSpPr>
            <p:nvPr/>
          </p:nvSpPr>
          <p:spPr bwMode="auto">
            <a:xfrm>
              <a:off x="0"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00" name="矩形 163"/>
            <p:cNvSpPr>
              <a:spLocks noChangeArrowheads="1"/>
            </p:cNvSpPr>
            <p:nvPr/>
          </p:nvSpPr>
          <p:spPr bwMode="auto">
            <a:xfrm>
              <a:off x="437624"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01" name="矩形 164"/>
            <p:cNvSpPr>
              <a:spLocks noChangeArrowheads="1"/>
            </p:cNvSpPr>
            <p:nvPr/>
          </p:nvSpPr>
          <p:spPr bwMode="auto">
            <a:xfrm>
              <a:off x="875248"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02" name="矩形 165"/>
            <p:cNvSpPr>
              <a:spLocks noChangeArrowheads="1"/>
            </p:cNvSpPr>
            <p:nvPr/>
          </p:nvSpPr>
          <p:spPr bwMode="auto">
            <a:xfrm>
              <a:off x="1312872"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03" name="矩形 166"/>
            <p:cNvSpPr>
              <a:spLocks noChangeArrowheads="1"/>
            </p:cNvSpPr>
            <p:nvPr/>
          </p:nvSpPr>
          <p:spPr bwMode="auto">
            <a:xfrm>
              <a:off x="1750496"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04" name="矩形 167"/>
            <p:cNvSpPr>
              <a:spLocks noChangeArrowheads="1"/>
            </p:cNvSpPr>
            <p:nvPr/>
          </p:nvSpPr>
          <p:spPr bwMode="auto">
            <a:xfrm>
              <a:off x="2188121"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05" name="矩形 168"/>
            <p:cNvSpPr>
              <a:spLocks noChangeArrowheads="1"/>
            </p:cNvSpPr>
            <p:nvPr/>
          </p:nvSpPr>
          <p:spPr bwMode="auto">
            <a:xfrm>
              <a:off x="0"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06" name="矩形 169"/>
            <p:cNvSpPr>
              <a:spLocks noChangeArrowheads="1"/>
            </p:cNvSpPr>
            <p:nvPr/>
          </p:nvSpPr>
          <p:spPr bwMode="auto">
            <a:xfrm>
              <a:off x="437624"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07" name="矩形 170"/>
            <p:cNvSpPr>
              <a:spLocks noChangeArrowheads="1"/>
            </p:cNvSpPr>
            <p:nvPr/>
          </p:nvSpPr>
          <p:spPr bwMode="auto">
            <a:xfrm>
              <a:off x="875248"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08" name="矩形 171"/>
            <p:cNvSpPr>
              <a:spLocks noChangeArrowheads="1"/>
            </p:cNvSpPr>
            <p:nvPr/>
          </p:nvSpPr>
          <p:spPr bwMode="auto">
            <a:xfrm>
              <a:off x="1312872"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09" name="矩形 172"/>
            <p:cNvSpPr>
              <a:spLocks noChangeArrowheads="1"/>
            </p:cNvSpPr>
            <p:nvPr/>
          </p:nvSpPr>
          <p:spPr bwMode="auto">
            <a:xfrm>
              <a:off x="1750496"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10" name="矩形 173"/>
            <p:cNvSpPr>
              <a:spLocks noChangeArrowheads="1"/>
            </p:cNvSpPr>
            <p:nvPr/>
          </p:nvSpPr>
          <p:spPr bwMode="auto">
            <a:xfrm>
              <a:off x="2188121"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11" name="矩形 174"/>
            <p:cNvSpPr>
              <a:spLocks noChangeArrowheads="1"/>
            </p:cNvSpPr>
            <p:nvPr/>
          </p:nvSpPr>
          <p:spPr bwMode="auto">
            <a:xfrm>
              <a:off x="0"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12" name="矩形 175"/>
            <p:cNvSpPr>
              <a:spLocks noChangeArrowheads="1"/>
            </p:cNvSpPr>
            <p:nvPr/>
          </p:nvSpPr>
          <p:spPr bwMode="auto">
            <a:xfrm>
              <a:off x="437624"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13" name="矩形 176"/>
            <p:cNvSpPr>
              <a:spLocks noChangeArrowheads="1"/>
            </p:cNvSpPr>
            <p:nvPr/>
          </p:nvSpPr>
          <p:spPr bwMode="auto">
            <a:xfrm>
              <a:off x="875248"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14" name="矩形 177"/>
            <p:cNvSpPr>
              <a:spLocks noChangeArrowheads="1"/>
            </p:cNvSpPr>
            <p:nvPr/>
          </p:nvSpPr>
          <p:spPr bwMode="auto">
            <a:xfrm>
              <a:off x="1312872"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15" name="矩形 178"/>
            <p:cNvSpPr>
              <a:spLocks noChangeArrowheads="1"/>
            </p:cNvSpPr>
            <p:nvPr/>
          </p:nvSpPr>
          <p:spPr bwMode="auto">
            <a:xfrm>
              <a:off x="1750496"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16" name="矩形 179"/>
            <p:cNvSpPr>
              <a:spLocks noChangeArrowheads="1"/>
            </p:cNvSpPr>
            <p:nvPr/>
          </p:nvSpPr>
          <p:spPr bwMode="auto">
            <a:xfrm>
              <a:off x="2188121"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grpSp>
      <p:grpSp>
        <p:nvGrpSpPr>
          <p:cNvPr id="27717" name="Group 69"/>
          <p:cNvGrpSpPr>
            <a:grpSpLocks/>
          </p:cNvGrpSpPr>
          <p:nvPr/>
        </p:nvGrpSpPr>
        <p:grpSpPr bwMode="auto">
          <a:xfrm>
            <a:off x="584200" y="515938"/>
            <a:ext cx="2474913" cy="4068762"/>
            <a:chOff x="0" y="0"/>
            <a:chExt cx="2476153" cy="4069266"/>
          </a:xfrm>
        </p:grpSpPr>
        <p:sp>
          <p:nvSpPr>
            <p:cNvPr id="27718" name="矩形 3"/>
            <p:cNvSpPr>
              <a:spLocks noChangeArrowheads="1"/>
            </p:cNvSpPr>
            <p:nvPr/>
          </p:nvSpPr>
          <p:spPr bwMode="auto">
            <a:xfrm>
              <a:off x="0"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19" name="矩形 4"/>
            <p:cNvSpPr>
              <a:spLocks noChangeArrowheads="1"/>
            </p:cNvSpPr>
            <p:nvPr/>
          </p:nvSpPr>
          <p:spPr bwMode="auto">
            <a:xfrm>
              <a:off x="437624"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20" name="矩形 7"/>
            <p:cNvSpPr>
              <a:spLocks noChangeArrowheads="1"/>
            </p:cNvSpPr>
            <p:nvPr/>
          </p:nvSpPr>
          <p:spPr bwMode="auto">
            <a:xfrm>
              <a:off x="1750496"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21" name="矩形 8"/>
            <p:cNvSpPr>
              <a:spLocks noChangeArrowheads="1"/>
            </p:cNvSpPr>
            <p:nvPr/>
          </p:nvSpPr>
          <p:spPr bwMode="auto">
            <a:xfrm>
              <a:off x="2188121"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22" name="矩形 59"/>
            <p:cNvSpPr>
              <a:spLocks noChangeArrowheads="1"/>
            </p:cNvSpPr>
            <p:nvPr/>
          </p:nvSpPr>
          <p:spPr bwMode="auto">
            <a:xfrm>
              <a:off x="0"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23" name="矩形 60"/>
            <p:cNvSpPr>
              <a:spLocks noChangeArrowheads="1"/>
            </p:cNvSpPr>
            <p:nvPr/>
          </p:nvSpPr>
          <p:spPr bwMode="auto">
            <a:xfrm>
              <a:off x="437624"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24" name="矩形 63"/>
            <p:cNvSpPr>
              <a:spLocks noChangeArrowheads="1"/>
            </p:cNvSpPr>
            <p:nvPr/>
          </p:nvSpPr>
          <p:spPr bwMode="auto">
            <a:xfrm>
              <a:off x="1750496"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25" name="矩形 64"/>
            <p:cNvSpPr>
              <a:spLocks noChangeArrowheads="1"/>
            </p:cNvSpPr>
            <p:nvPr/>
          </p:nvSpPr>
          <p:spPr bwMode="auto">
            <a:xfrm>
              <a:off x="2188121"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26" name="矩形 66"/>
            <p:cNvSpPr>
              <a:spLocks noChangeArrowheads="1"/>
            </p:cNvSpPr>
            <p:nvPr/>
          </p:nvSpPr>
          <p:spPr bwMode="auto">
            <a:xfrm>
              <a:off x="0" y="828081"/>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27" name="矩形 67"/>
            <p:cNvSpPr>
              <a:spLocks noChangeArrowheads="1"/>
            </p:cNvSpPr>
            <p:nvPr/>
          </p:nvSpPr>
          <p:spPr bwMode="auto">
            <a:xfrm>
              <a:off x="437624" y="828081"/>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28" name="矩形 70"/>
            <p:cNvSpPr>
              <a:spLocks noChangeArrowheads="1"/>
            </p:cNvSpPr>
            <p:nvPr/>
          </p:nvSpPr>
          <p:spPr bwMode="auto">
            <a:xfrm>
              <a:off x="1750496" y="828081"/>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29" name="矩形 71"/>
            <p:cNvSpPr>
              <a:spLocks noChangeArrowheads="1"/>
            </p:cNvSpPr>
            <p:nvPr/>
          </p:nvSpPr>
          <p:spPr bwMode="auto">
            <a:xfrm>
              <a:off x="2188121" y="828081"/>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30" name="矩形 73"/>
            <p:cNvSpPr>
              <a:spLocks noChangeArrowheads="1"/>
            </p:cNvSpPr>
            <p:nvPr/>
          </p:nvSpPr>
          <p:spPr bwMode="auto">
            <a:xfrm>
              <a:off x="0" y="124996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31" name="矩形 74"/>
            <p:cNvSpPr>
              <a:spLocks noChangeArrowheads="1"/>
            </p:cNvSpPr>
            <p:nvPr/>
          </p:nvSpPr>
          <p:spPr bwMode="auto">
            <a:xfrm>
              <a:off x="437624" y="124996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32" name="矩形 77"/>
            <p:cNvSpPr>
              <a:spLocks noChangeArrowheads="1"/>
            </p:cNvSpPr>
            <p:nvPr/>
          </p:nvSpPr>
          <p:spPr bwMode="auto">
            <a:xfrm>
              <a:off x="1750496" y="124996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33" name="矩形 78"/>
            <p:cNvSpPr>
              <a:spLocks noChangeArrowheads="1"/>
            </p:cNvSpPr>
            <p:nvPr/>
          </p:nvSpPr>
          <p:spPr bwMode="auto">
            <a:xfrm>
              <a:off x="2188121" y="124996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34" name="矩形 80"/>
            <p:cNvSpPr>
              <a:spLocks noChangeArrowheads="1"/>
            </p:cNvSpPr>
            <p:nvPr/>
          </p:nvSpPr>
          <p:spPr bwMode="auto">
            <a:xfrm>
              <a:off x="0"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35" name="矩形 81"/>
            <p:cNvSpPr>
              <a:spLocks noChangeArrowheads="1"/>
            </p:cNvSpPr>
            <p:nvPr/>
          </p:nvSpPr>
          <p:spPr bwMode="auto">
            <a:xfrm>
              <a:off x="437624"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36" name="矩形 82"/>
            <p:cNvSpPr>
              <a:spLocks noChangeArrowheads="1"/>
            </p:cNvSpPr>
            <p:nvPr/>
          </p:nvSpPr>
          <p:spPr bwMode="auto">
            <a:xfrm>
              <a:off x="875248"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37" name="矩形 83"/>
            <p:cNvSpPr>
              <a:spLocks noChangeArrowheads="1"/>
            </p:cNvSpPr>
            <p:nvPr/>
          </p:nvSpPr>
          <p:spPr bwMode="auto">
            <a:xfrm>
              <a:off x="1312872"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38" name="矩形 84"/>
            <p:cNvSpPr>
              <a:spLocks noChangeArrowheads="1"/>
            </p:cNvSpPr>
            <p:nvPr/>
          </p:nvSpPr>
          <p:spPr bwMode="auto">
            <a:xfrm>
              <a:off x="1750496"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39" name="矩形 85"/>
            <p:cNvSpPr>
              <a:spLocks noChangeArrowheads="1"/>
            </p:cNvSpPr>
            <p:nvPr/>
          </p:nvSpPr>
          <p:spPr bwMode="auto">
            <a:xfrm>
              <a:off x="2188121"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40" name="矩形 87"/>
            <p:cNvSpPr>
              <a:spLocks noChangeArrowheads="1"/>
            </p:cNvSpPr>
            <p:nvPr/>
          </p:nvSpPr>
          <p:spPr bwMode="auto">
            <a:xfrm>
              <a:off x="0"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41" name="矩形 88"/>
            <p:cNvSpPr>
              <a:spLocks noChangeArrowheads="1"/>
            </p:cNvSpPr>
            <p:nvPr/>
          </p:nvSpPr>
          <p:spPr bwMode="auto">
            <a:xfrm>
              <a:off x="437624"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42" name="矩形 89"/>
            <p:cNvSpPr>
              <a:spLocks noChangeArrowheads="1"/>
            </p:cNvSpPr>
            <p:nvPr/>
          </p:nvSpPr>
          <p:spPr bwMode="auto">
            <a:xfrm>
              <a:off x="875248"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43" name="矩形 90"/>
            <p:cNvSpPr>
              <a:spLocks noChangeArrowheads="1"/>
            </p:cNvSpPr>
            <p:nvPr/>
          </p:nvSpPr>
          <p:spPr bwMode="auto">
            <a:xfrm>
              <a:off x="1312872"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44" name="矩形 91"/>
            <p:cNvSpPr>
              <a:spLocks noChangeArrowheads="1"/>
            </p:cNvSpPr>
            <p:nvPr/>
          </p:nvSpPr>
          <p:spPr bwMode="auto">
            <a:xfrm>
              <a:off x="1750496"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45" name="矩形 92"/>
            <p:cNvSpPr>
              <a:spLocks noChangeArrowheads="1"/>
            </p:cNvSpPr>
            <p:nvPr/>
          </p:nvSpPr>
          <p:spPr bwMode="auto">
            <a:xfrm>
              <a:off x="2188121"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46" name="矩形 98"/>
            <p:cNvSpPr>
              <a:spLocks noChangeArrowheads="1"/>
            </p:cNvSpPr>
            <p:nvPr/>
          </p:nvSpPr>
          <p:spPr bwMode="auto">
            <a:xfrm>
              <a:off x="1750496" y="2515597"/>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47" name="矩形 99"/>
            <p:cNvSpPr>
              <a:spLocks noChangeArrowheads="1"/>
            </p:cNvSpPr>
            <p:nvPr/>
          </p:nvSpPr>
          <p:spPr bwMode="auto">
            <a:xfrm>
              <a:off x="2188121" y="2515597"/>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48" name="矩形 105"/>
            <p:cNvSpPr>
              <a:spLocks noChangeArrowheads="1"/>
            </p:cNvSpPr>
            <p:nvPr/>
          </p:nvSpPr>
          <p:spPr bwMode="auto">
            <a:xfrm>
              <a:off x="1750496" y="2937476"/>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49" name="矩形 106"/>
            <p:cNvSpPr>
              <a:spLocks noChangeArrowheads="1"/>
            </p:cNvSpPr>
            <p:nvPr/>
          </p:nvSpPr>
          <p:spPr bwMode="auto">
            <a:xfrm>
              <a:off x="2188121" y="2937476"/>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50" name="矩形 112"/>
            <p:cNvSpPr>
              <a:spLocks noChangeArrowheads="1"/>
            </p:cNvSpPr>
            <p:nvPr/>
          </p:nvSpPr>
          <p:spPr bwMode="auto">
            <a:xfrm>
              <a:off x="1750496" y="3359355"/>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51" name="矩形 113"/>
            <p:cNvSpPr>
              <a:spLocks noChangeArrowheads="1"/>
            </p:cNvSpPr>
            <p:nvPr/>
          </p:nvSpPr>
          <p:spPr bwMode="auto">
            <a:xfrm>
              <a:off x="2188121" y="3359355"/>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52" name="矩形 119"/>
            <p:cNvSpPr>
              <a:spLocks noChangeArrowheads="1"/>
            </p:cNvSpPr>
            <p:nvPr/>
          </p:nvSpPr>
          <p:spPr bwMode="auto">
            <a:xfrm>
              <a:off x="1750496" y="3781234"/>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7753" name="矩形 120"/>
            <p:cNvSpPr>
              <a:spLocks noChangeArrowheads="1"/>
            </p:cNvSpPr>
            <p:nvPr/>
          </p:nvSpPr>
          <p:spPr bwMode="auto">
            <a:xfrm>
              <a:off x="2188121" y="3781234"/>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grpSp>
      <p:sp>
        <p:nvSpPr>
          <p:cNvPr id="106" name="矩形 122"/>
          <p:cNvSpPr>
            <a:spLocks noChangeArrowheads="1"/>
          </p:cNvSpPr>
          <p:nvPr/>
        </p:nvSpPr>
        <p:spPr bwMode="auto">
          <a:xfrm>
            <a:off x="3796840" y="2414573"/>
            <a:ext cx="467038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4400" b="1" dirty="0" smtClean="0">
                <a:solidFill>
                  <a:srgbClr val="FFFFFF"/>
                </a:solidFill>
                <a:latin typeface="微軟正黑體" panose="020B0604030504040204" pitchFamily="34" charset="-120"/>
                <a:ea typeface="微軟正黑體" panose="020B0604030504040204" pitchFamily="34" charset="-120"/>
                <a:sym typeface="微软雅黑" pitchFamily="34" charset="-122"/>
              </a:rPr>
              <a:t>資源整合</a:t>
            </a:r>
            <a:r>
              <a:rPr lang="en-US" altLang="zh-TW" sz="4400" b="1" dirty="0" smtClean="0">
                <a:solidFill>
                  <a:srgbClr val="FFFFFF"/>
                </a:solidFill>
                <a:latin typeface="微軟正黑體" panose="020B0604030504040204" pitchFamily="34" charset="-120"/>
                <a:ea typeface="微軟正黑體" panose="020B0604030504040204" pitchFamily="34" charset="-120"/>
                <a:sym typeface="微软雅黑" pitchFamily="34" charset="-122"/>
              </a:rPr>
              <a:t>—</a:t>
            </a:r>
          </a:p>
          <a:p>
            <a:pPr algn="r"/>
            <a:r>
              <a:rPr lang="zh-TW" altLang="en-US" sz="4400" b="1" dirty="0" smtClean="0">
                <a:solidFill>
                  <a:srgbClr val="FFFFFF"/>
                </a:solidFill>
                <a:latin typeface="微軟正黑體" panose="020B0604030504040204" pitchFamily="34" charset="-120"/>
                <a:ea typeface="微軟正黑體" panose="020B0604030504040204" pitchFamily="34" charset="-120"/>
                <a:sym typeface="微软雅黑" pitchFamily="34" charset="-122"/>
              </a:rPr>
              <a:t>具體作為</a:t>
            </a:r>
            <a:endParaRPr lang="zh-CN" altLang="en-US" sz="4400" b="1" dirty="0">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等腰三角形 28"/>
          <p:cNvSpPr>
            <a:spLocks noChangeArrowheads="1"/>
          </p:cNvSpPr>
          <p:nvPr/>
        </p:nvSpPr>
        <p:spPr bwMode="auto">
          <a:xfrm rot="5400000">
            <a:off x="-39688" y="157163"/>
            <a:ext cx="581025" cy="501650"/>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4375" name="椭圆 128"/>
          <p:cNvSpPr>
            <a:spLocks noChangeArrowheads="1"/>
          </p:cNvSpPr>
          <p:nvPr/>
        </p:nvSpPr>
        <p:spPr bwMode="auto">
          <a:xfrm>
            <a:off x="-3175" y="3724275"/>
            <a:ext cx="9155113" cy="1419225"/>
          </a:xfrm>
          <a:custGeom>
            <a:avLst/>
            <a:gdLst>
              <a:gd name="T0" fmla="*/ 0 w 9159644"/>
              <a:gd name="T1" fmla="*/ 0 h 945535"/>
              <a:gd name="T2" fmla="*/ 9159644 w 9159644"/>
              <a:gd name="T3" fmla="*/ 945535 h 945535"/>
            </a:gdLst>
            <a:ahLst/>
            <a:cxnLst/>
            <a:rect l="T0" t="T1" r="T2" b="T3"/>
            <a:pathLst>
              <a:path w="9159644" h="945535">
                <a:moveTo>
                  <a:pt x="4579822" y="0"/>
                </a:moveTo>
                <a:cubicBezTo>
                  <a:pt x="6442659" y="0"/>
                  <a:pt x="8100165" y="369923"/>
                  <a:pt x="9159644" y="945535"/>
                </a:cubicBezTo>
                <a:lnTo>
                  <a:pt x="0" y="945535"/>
                </a:lnTo>
                <a:cubicBezTo>
                  <a:pt x="1059479" y="369923"/>
                  <a:pt x="2716985" y="0"/>
                  <a:pt x="4579822" y="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4376" name="椭圆 128"/>
          <p:cNvSpPr>
            <a:spLocks noChangeArrowheads="1"/>
          </p:cNvSpPr>
          <p:nvPr/>
        </p:nvSpPr>
        <p:spPr bwMode="auto">
          <a:xfrm>
            <a:off x="-3175" y="3940175"/>
            <a:ext cx="9155113" cy="1203325"/>
          </a:xfrm>
          <a:custGeom>
            <a:avLst/>
            <a:gdLst>
              <a:gd name="T0" fmla="*/ 0 w 9159644"/>
              <a:gd name="T1" fmla="*/ 0 h 945535"/>
              <a:gd name="T2" fmla="*/ 9159644 w 9159644"/>
              <a:gd name="T3" fmla="*/ 945535 h 945535"/>
            </a:gdLst>
            <a:ahLst/>
            <a:cxnLst/>
            <a:rect l="T0" t="T1" r="T2" b="T3"/>
            <a:pathLst>
              <a:path w="9159644" h="945535">
                <a:moveTo>
                  <a:pt x="4579822" y="0"/>
                </a:moveTo>
                <a:cubicBezTo>
                  <a:pt x="6442659" y="0"/>
                  <a:pt x="8100165" y="369923"/>
                  <a:pt x="9159644" y="945535"/>
                </a:cubicBezTo>
                <a:lnTo>
                  <a:pt x="0" y="945535"/>
                </a:lnTo>
                <a:cubicBezTo>
                  <a:pt x="1059479" y="369923"/>
                  <a:pt x="2716985" y="0"/>
                  <a:pt x="4579822" y="0"/>
                </a:cubicBezTo>
                <a:close/>
              </a:path>
            </a:pathLst>
          </a:cu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4377" name="椭圆 128"/>
          <p:cNvSpPr>
            <a:spLocks noChangeArrowheads="1"/>
          </p:cNvSpPr>
          <p:nvPr/>
        </p:nvSpPr>
        <p:spPr bwMode="auto">
          <a:xfrm>
            <a:off x="9325" y="4065588"/>
            <a:ext cx="9155113" cy="1077912"/>
          </a:xfrm>
          <a:custGeom>
            <a:avLst/>
            <a:gdLst>
              <a:gd name="T0" fmla="*/ 0 w 9159644"/>
              <a:gd name="T1" fmla="*/ 0 h 945535"/>
              <a:gd name="T2" fmla="*/ 9159644 w 9159644"/>
              <a:gd name="T3" fmla="*/ 945535 h 945535"/>
            </a:gdLst>
            <a:ahLst/>
            <a:cxnLst/>
            <a:rect l="T0" t="T1" r="T2" b="T3"/>
            <a:pathLst>
              <a:path w="9159644" h="945535">
                <a:moveTo>
                  <a:pt x="4579822" y="0"/>
                </a:moveTo>
                <a:cubicBezTo>
                  <a:pt x="6442659" y="0"/>
                  <a:pt x="8100165" y="369923"/>
                  <a:pt x="9159644" y="945535"/>
                </a:cubicBezTo>
                <a:lnTo>
                  <a:pt x="0" y="945535"/>
                </a:lnTo>
                <a:cubicBezTo>
                  <a:pt x="1059479" y="369923"/>
                  <a:pt x="2716985" y="0"/>
                  <a:pt x="4579822" y="0"/>
                </a:cubicBezTo>
                <a:close/>
              </a:path>
            </a:pathLst>
          </a:cu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pic>
        <p:nvPicPr>
          <p:cNvPr id="45" name="圖片 44"/>
          <p:cNvPicPr>
            <a:picLocks noChangeAspect="1"/>
          </p:cNvPicPr>
          <p:nvPr/>
        </p:nvPicPr>
        <p:blipFill rotWithShape="1">
          <a:blip r:embed="rId3"/>
          <a:srcRect b="44710"/>
          <a:stretch/>
        </p:blipFill>
        <p:spPr>
          <a:xfrm>
            <a:off x="9325" y="698501"/>
            <a:ext cx="9144000" cy="4249414"/>
          </a:xfrm>
          <a:prstGeom prst="rect">
            <a:avLst/>
          </a:prstGeom>
        </p:spPr>
      </p:pic>
      <p:sp>
        <p:nvSpPr>
          <p:cNvPr id="14338" name="矩形 27"/>
          <p:cNvSpPr>
            <a:spLocks noChangeArrowheads="1"/>
          </p:cNvSpPr>
          <p:nvPr/>
        </p:nvSpPr>
        <p:spPr bwMode="auto">
          <a:xfrm>
            <a:off x="476250" y="177800"/>
            <a:ext cx="2031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b="1" dirty="0" smtClean="0">
                <a:solidFill>
                  <a:srgbClr val="FF8607"/>
                </a:solidFill>
                <a:latin typeface="Impact" pitchFamily="34" charset="0"/>
                <a:ea typeface="微软雅黑" pitchFamily="34" charset="-122"/>
                <a:sym typeface="Impact" pitchFamily="34" charset="0"/>
              </a:rPr>
              <a:t>校外資源</a:t>
            </a:r>
            <a:endParaRPr lang="zh-CN" altLang="en-US" sz="2800" b="1" dirty="0"/>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3"/>
          <p:cNvSpPr>
            <a:spLocks noChangeArrowheads="1"/>
          </p:cNvSpPr>
          <p:nvPr/>
        </p:nvSpPr>
        <p:spPr bwMode="auto">
          <a:xfrm>
            <a:off x="2563192" y="450825"/>
            <a:ext cx="42883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200" b="1" dirty="0">
                <a:latin typeface="Impact" pitchFamily="34" charset="0"/>
                <a:ea typeface="微软雅黑" pitchFamily="34" charset="-122"/>
                <a:sym typeface="Impact" pitchFamily="34" charset="0"/>
              </a:rPr>
              <a:t>藥物濫用防制相關資源</a:t>
            </a:r>
            <a:endParaRPr lang="zh-CN" altLang="en-US" sz="3200" b="1" dirty="0">
              <a:latin typeface="Impact" pitchFamily="34" charset="0"/>
              <a:ea typeface="微软雅黑" pitchFamily="34" charset="-122"/>
            </a:endParaRPr>
          </a:p>
        </p:txBody>
      </p:sp>
      <p:sp>
        <p:nvSpPr>
          <p:cNvPr id="33796" name="椭圆 8"/>
          <p:cNvSpPr>
            <a:spLocks noChangeArrowheads="1"/>
          </p:cNvSpPr>
          <p:nvPr/>
        </p:nvSpPr>
        <p:spPr bwMode="auto">
          <a:xfrm rot="21095260">
            <a:off x="803139" y="2619097"/>
            <a:ext cx="7265029" cy="972816"/>
          </a:xfrm>
          <a:custGeom>
            <a:avLst/>
            <a:gdLst>
              <a:gd name="T0" fmla="*/ 0 w 7034766"/>
              <a:gd name="T1" fmla="*/ 0 h 791278"/>
              <a:gd name="T2" fmla="*/ 7034766 w 7034766"/>
              <a:gd name="T3" fmla="*/ 791278 h 791278"/>
            </a:gdLst>
            <a:ahLst/>
            <a:cxnLst/>
            <a:rect l="T0" t="T1" r="T2" b="T3"/>
            <a:pathLst>
              <a:path w="7034766" h="791278">
                <a:moveTo>
                  <a:pt x="3517383" y="0"/>
                </a:moveTo>
                <a:cubicBezTo>
                  <a:pt x="5027813" y="0"/>
                  <a:pt x="6344283" y="318829"/>
                  <a:pt x="7034766" y="791278"/>
                </a:cubicBezTo>
                <a:cubicBezTo>
                  <a:pt x="6205735" y="440222"/>
                  <a:pt x="4938050" y="216024"/>
                  <a:pt x="3517383" y="216024"/>
                </a:cubicBezTo>
                <a:cubicBezTo>
                  <a:pt x="2096717" y="216024"/>
                  <a:pt x="829032" y="440222"/>
                  <a:pt x="0" y="791278"/>
                </a:cubicBezTo>
                <a:cubicBezTo>
                  <a:pt x="690483" y="318829"/>
                  <a:pt x="2006953" y="0"/>
                  <a:pt x="3517383" y="0"/>
                </a:cubicBez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33818" name="TextBox 88"/>
          <p:cNvSpPr>
            <a:spLocks noChangeArrowheads="1"/>
          </p:cNvSpPr>
          <p:nvPr/>
        </p:nvSpPr>
        <p:spPr bwMode="auto">
          <a:xfrm>
            <a:off x="2772030" y="3084684"/>
            <a:ext cx="22786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TW" altLang="en-US" sz="2400" b="1" dirty="0">
                <a:latin typeface="微軟正黑體" panose="020B0604030504040204" pitchFamily="34" charset="-120"/>
                <a:ea typeface="微軟正黑體" panose="020B0604030504040204" pitchFamily="34" charset="-120"/>
              </a:rPr>
              <a:t>各</a:t>
            </a:r>
            <a:r>
              <a:rPr lang="zh-TW" altLang="en-US" sz="2400" b="1" dirty="0" smtClean="0">
                <a:latin typeface="微軟正黑體" panose="020B0604030504040204" pitchFamily="34" charset="-120"/>
                <a:ea typeface="微軟正黑體" panose="020B0604030504040204" pitchFamily="34" charset="-120"/>
              </a:rPr>
              <a:t>縣市</a:t>
            </a:r>
            <a:endParaRPr lang="en-US" altLang="zh-TW" sz="2400" b="1" dirty="0" smtClean="0">
              <a:latin typeface="微軟正黑體" panose="020B0604030504040204" pitchFamily="34" charset="-120"/>
              <a:ea typeface="微軟正黑體" panose="020B0604030504040204" pitchFamily="34" charset="-120"/>
            </a:endParaRPr>
          </a:p>
          <a:p>
            <a:pPr algn="ctr"/>
            <a:r>
              <a:rPr lang="zh-TW" altLang="en-US" sz="2400" b="1" dirty="0" smtClean="0">
                <a:latin typeface="微軟正黑體" panose="020B0604030504040204" pitchFamily="34" charset="-120"/>
                <a:ea typeface="微軟正黑體" panose="020B0604030504040204" pitchFamily="34" charset="-120"/>
              </a:rPr>
              <a:t>毒品防制中心</a:t>
            </a:r>
            <a:endParaRPr lang="en-US" altLang="zh-TW" sz="2400" b="1" dirty="0">
              <a:latin typeface="微軟正黑體" panose="020B0604030504040204" pitchFamily="34" charset="-120"/>
              <a:ea typeface="微軟正黑體" panose="020B0604030504040204" pitchFamily="34" charset="-120"/>
            </a:endParaRPr>
          </a:p>
        </p:txBody>
      </p:sp>
      <p:sp>
        <p:nvSpPr>
          <p:cNvPr id="33819" name="TextBox 89"/>
          <p:cNvSpPr>
            <a:spLocks noChangeArrowheads="1"/>
          </p:cNvSpPr>
          <p:nvPr/>
        </p:nvSpPr>
        <p:spPr bwMode="auto">
          <a:xfrm>
            <a:off x="1394438" y="1698217"/>
            <a:ext cx="173516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TW" altLang="en-US" sz="2400" b="1" dirty="0" smtClean="0">
                <a:latin typeface="微軟正黑體" panose="020B0604030504040204" pitchFamily="34" charset="-120"/>
                <a:ea typeface="微軟正黑體" panose="020B0604030504040204" pitchFamily="34" charset="-120"/>
              </a:rPr>
              <a:t>藥物濫用</a:t>
            </a:r>
            <a:endParaRPr lang="en-US" altLang="zh-TW" sz="2400" b="1" dirty="0" smtClean="0">
              <a:latin typeface="微軟正黑體" panose="020B0604030504040204" pitchFamily="34" charset="-120"/>
              <a:ea typeface="微軟正黑體" panose="020B0604030504040204" pitchFamily="34" charset="-120"/>
            </a:endParaRPr>
          </a:p>
          <a:p>
            <a:pPr algn="ctr"/>
            <a:r>
              <a:rPr lang="zh-TW" altLang="en-US" sz="2400" b="1" dirty="0" smtClean="0">
                <a:latin typeface="微軟正黑體" panose="020B0604030504040204" pitchFamily="34" charset="-120"/>
                <a:ea typeface="微軟正黑體" panose="020B0604030504040204" pitchFamily="34" charset="-120"/>
              </a:rPr>
              <a:t>防制資訊</a:t>
            </a:r>
            <a:endParaRPr lang="en-US" altLang="zh-TW" sz="2400" b="1" dirty="0" smtClean="0">
              <a:latin typeface="微軟正黑體" panose="020B0604030504040204" pitchFamily="34" charset="-120"/>
              <a:ea typeface="微軟正黑體" panose="020B0604030504040204" pitchFamily="34" charset="-120"/>
            </a:endParaRPr>
          </a:p>
          <a:p>
            <a:pPr algn="ctr"/>
            <a:r>
              <a:rPr lang="zh-TW" altLang="en-US" sz="2400" b="1" dirty="0" smtClean="0">
                <a:latin typeface="微軟正黑體" panose="020B0604030504040204" pitchFamily="34" charset="-120"/>
                <a:ea typeface="微軟正黑體" panose="020B0604030504040204" pitchFamily="34" charset="-120"/>
              </a:rPr>
              <a:t>相關網站</a:t>
            </a:r>
            <a:endParaRPr lang="zh-CN" altLang="en-US" sz="2400" b="1" dirty="0">
              <a:latin typeface="微軟正黑體" panose="020B0604030504040204" pitchFamily="34" charset="-120"/>
              <a:ea typeface="微軟正黑體" panose="020B0604030504040204" pitchFamily="34" charset="-120"/>
              <a:sym typeface="微软雅黑" pitchFamily="34" charset="-122"/>
            </a:endParaRPr>
          </a:p>
        </p:txBody>
      </p:sp>
      <p:sp>
        <p:nvSpPr>
          <p:cNvPr id="33820" name="TextBox 90"/>
          <p:cNvSpPr>
            <a:spLocks noChangeArrowheads="1"/>
          </p:cNvSpPr>
          <p:nvPr/>
        </p:nvSpPr>
        <p:spPr bwMode="auto">
          <a:xfrm>
            <a:off x="4207125" y="1516072"/>
            <a:ext cx="15017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TW" altLang="en-US" sz="2400" b="1" dirty="0">
                <a:latin typeface="微軟正黑體" panose="020B0604030504040204" pitchFamily="34" charset="-120"/>
                <a:ea typeface="微軟正黑體" panose="020B0604030504040204" pitchFamily="34" charset="-120"/>
              </a:rPr>
              <a:t>各</a:t>
            </a:r>
            <a:r>
              <a:rPr lang="zh-TW" altLang="en-US" sz="2400" b="1" dirty="0" smtClean="0">
                <a:latin typeface="微軟正黑體" panose="020B0604030504040204" pitchFamily="34" charset="-120"/>
                <a:ea typeface="微軟正黑體" panose="020B0604030504040204" pitchFamily="34" charset="-120"/>
              </a:rPr>
              <a:t>縣市</a:t>
            </a:r>
            <a:endParaRPr lang="en-US" altLang="zh-TW" sz="2400" b="1" dirty="0" smtClean="0">
              <a:latin typeface="微軟正黑體" panose="020B0604030504040204" pitchFamily="34" charset="-120"/>
              <a:ea typeface="微軟正黑體" panose="020B0604030504040204" pitchFamily="34" charset="-120"/>
            </a:endParaRPr>
          </a:p>
          <a:p>
            <a:pPr algn="ctr"/>
            <a:r>
              <a:rPr lang="zh-TW" altLang="en-US" sz="2400" b="1" dirty="0" smtClean="0">
                <a:latin typeface="微軟正黑體" panose="020B0604030504040204" pitchFamily="34" charset="-120"/>
                <a:ea typeface="微軟正黑體" panose="020B0604030504040204" pitchFamily="34" charset="-120"/>
              </a:rPr>
              <a:t>校外會</a:t>
            </a:r>
            <a:endParaRPr lang="en-US" altLang="zh-TW" sz="2400" b="1" dirty="0">
              <a:latin typeface="微軟正黑體" panose="020B0604030504040204" pitchFamily="34" charset="-120"/>
              <a:ea typeface="微軟正黑體" panose="020B0604030504040204" pitchFamily="34" charset="-120"/>
            </a:endParaRPr>
          </a:p>
        </p:txBody>
      </p:sp>
      <p:sp>
        <p:nvSpPr>
          <p:cNvPr id="33821" name="TextBox 91"/>
          <p:cNvSpPr>
            <a:spLocks noChangeArrowheads="1"/>
          </p:cNvSpPr>
          <p:nvPr/>
        </p:nvSpPr>
        <p:spPr bwMode="auto">
          <a:xfrm>
            <a:off x="380757" y="4028859"/>
            <a:ext cx="20273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TW" altLang="en-US" sz="2400" b="1" dirty="0" smtClean="0">
                <a:latin typeface="微軟正黑體" panose="020B0604030504040204" pitchFamily="34" charset="-120"/>
                <a:ea typeface="微軟正黑體" panose="020B0604030504040204" pitchFamily="34" charset="-120"/>
              </a:rPr>
              <a:t>藥物濫用諮詢</a:t>
            </a:r>
            <a:endParaRPr lang="en-US" altLang="zh-TW" sz="2400" b="1" dirty="0" smtClean="0">
              <a:latin typeface="微軟正黑體" panose="020B0604030504040204" pitchFamily="34" charset="-120"/>
              <a:ea typeface="微軟正黑體" panose="020B0604030504040204" pitchFamily="34" charset="-120"/>
            </a:endParaRPr>
          </a:p>
          <a:p>
            <a:pPr algn="ctr"/>
            <a:r>
              <a:rPr lang="zh-TW" altLang="en-US" sz="2400" b="1" dirty="0" smtClean="0">
                <a:latin typeface="微軟正黑體" panose="020B0604030504040204" pitchFamily="34" charset="-120"/>
                <a:ea typeface="微軟正黑體" panose="020B0604030504040204" pitchFamily="34" charset="-120"/>
              </a:rPr>
              <a:t>輔導機構</a:t>
            </a:r>
            <a:endParaRPr lang="zh-CN" altLang="en-US" sz="2400" b="1" dirty="0">
              <a:solidFill>
                <a:srgbClr val="282828"/>
              </a:solidFill>
              <a:latin typeface="微軟正黑體" panose="020B0604030504040204" pitchFamily="34" charset="-120"/>
              <a:ea typeface="微軟正黑體" panose="020B0604030504040204" pitchFamily="34" charset="-120"/>
              <a:sym typeface="微软雅黑" pitchFamily="34" charset="-122"/>
            </a:endParaRPr>
          </a:p>
        </p:txBody>
      </p:sp>
      <p:sp>
        <p:nvSpPr>
          <p:cNvPr id="33822" name="TextBox 92"/>
          <p:cNvSpPr>
            <a:spLocks noChangeArrowheads="1"/>
          </p:cNvSpPr>
          <p:nvPr/>
        </p:nvSpPr>
        <p:spPr bwMode="auto">
          <a:xfrm>
            <a:off x="7159278" y="1310669"/>
            <a:ext cx="15017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TW" altLang="en-US" sz="2400" b="1" dirty="0" smtClean="0">
                <a:latin typeface="微軟正黑體" panose="020B0604030504040204" pitchFamily="34" charset="-120"/>
                <a:ea typeface="微軟正黑體" panose="020B0604030504040204" pitchFamily="34" charset="-120"/>
              </a:rPr>
              <a:t>衛</a:t>
            </a:r>
            <a:r>
              <a:rPr lang="zh-TW" altLang="en-US" sz="2400" b="1" dirty="0">
                <a:latin typeface="微軟正黑體" panose="020B0604030504040204" pitchFamily="34" charset="-120"/>
                <a:ea typeface="微軟正黑體" panose="020B0604030504040204" pitchFamily="34" charset="-120"/>
              </a:rPr>
              <a:t>福</a:t>
            </a:r>
            <a:r>
              <a:rPr lang="zh-TW" altLang="en-US" sz="2400" b="1" dirty="0" smtClean="0">
                <a:latin typeface="微軟正黑體" panose="020B0604030504040204" pitchFamily="34" charset="-120"/>
                <a:ea typeface="微軟正黑體" panose="020B0604030504040204" pitchFamily="34" charset="-120"/>
              </a:rPr>
              <a:t>部</a:t>
            </a:r>
            <a:endParaRPr lang="en-US" altLang="zh-TW" sz="2400" b="1" dirty="0" smtClean="0">
              <a:latin typeface="微軟正黑體" panose="020B0604030504040204" pitchFamily="34" charset="-120"/>
              <a:ea typeface="微軟正黑體" panose="020B0604030504040204" pitchFamily="34" charset="-120"/>
            </a:endParaRPr>
          </a:p>
          <a:p>
            <a:pPr algn="ctr"/>
            <a:r>
              <a:rPr lang="zh-TW" altLang="en-US" sz="2400" b="1" dirty="0" smtClean="0">
                <a:latin typeface="微軟正黑體" panose="020B0604030504040204" pitchFamily="34" charset="-120"/>
                <a:ea typeface="微軟正黑體" panose="020B0604030504040204" pitchFamily="34" charset="-120"/>
              </a:rPr>
              <a:t>指定藥癮</a:t>
            </a:r>
            <a:endParaRPr lang="en-US" altLang="zh-TW" sz="2400" b="1" dirty="0" smtClean="0">
              <a:latin typeface="微軟正黑體" panose="020B0604030504040204" pitchFamily="34" charset="-120"/>
              <a:ea typeface="微軟正黑體" panose="020B0604030504040204" pitchFamily="34" charset="-120"/>
            </a:endParaRPr>
          </a:p>
          <a:p>
            <a:pPr algn="ctr"/>
            <a:r>
              <a:rPr lang="zh-TW" altLang="en-US" sz="2400" b="1" dirty="0" smtClean="0">
                <a:latin typeface="微軟正黑體" panose="020B0604030504040204" pitchFamily="34" charset="-120"/>
                <a:ea typeface="微軟正黑體" panose="020B0604030504040204" pitchFamily="34" charset="-120"/>
              </a:rPr>
              <a:t>戒治機構</a:t>
            </a:r>
            <a:endParaRPr lang="zh-CN" altLang="en-US" sz="2400" b="1" dirty="0">
              <a:latin typeface="微軟正黑體" panose="020B0604030504040204" pitchFamily="34" charset="-120"/>
              <a:ea typeface="微軟正黑體" panose="020B0604030504040204" pitchFamily="34" charset="-120"/>
              <a:sym typeface="微软雅黑" pitchFamily="34" charset="-122"/>
            </a:endParaRPr>
          </a:p>
        </p:txBody>
      </p:sp>
      <p:grpSp>
        <p:nvGrpSpPr>
          <p:cNvPr id="31" name="Group 10"/>
          <p:cNvGrpSpPr>
            <a:grpSpLocks/>
          </p:cNvGrpSpPr>
          <p:nvPr/>
        </p:nvGrpSpPr>
        <p:grpSpPr bwMode="auto">
          <a:xfrm>
            <a:off x="1063284" y="3425314"/>
            <a:ext cx="540000" cy="584775"/>
            <a:chOff x="-18470" y="0"/>
            <a:chExt cx="360040" cy="399956"/>
          </a:xfrm>
        </p:grpSpPr>
        <p:sp>
          <p:nvSpPr>
            <p:cNvPr id="32" name="椭圆 23"/>
            <p:cNvSpPr>
              <a:spLocks noChangeArrowheads="1"/>
            </p:cNvSpPr>
            <p:nvPr/>
          </p:nvSpPr>
          <p:spPr bwMode="auto">
            <a:xfrm>
              <a:off x="-18470" y="12838"/>
              <a:ext cx="360040" cy="360040"/>
            </a:xfrm>
            <a:prstGeom prst="ellipse">
              <a:avLst/>
            </a:prstGeom>
            <a:solidFill>
              <a:srgbClr val="FF8607"/>
            </a:solidFill>
            <a:ln w="25400" cap="flat" cmpd="sng">
              <a:solidFill>
                <a:srgbClr val="FFFFFF"/>
              </a:solidFill>
              <a:round/>
              <a:headEnd/>
              <a:tailEnd/>
            </a:ln>
          </p:spPr>
          <p:txBody>
            <a:bodyPr anchor="ctr"/>
            <a:lstStyle/>
            <a:p>
              <a:pPr algn="ctr"/>
              <a:endParaRPr lang="zh-CN" altLang="zh-CN" sz="3200">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sp>
          <p:nvSpPr>
            <p:cNvPr id="33" name="TextBox 52"/>
            <p:cNvSpPr>
              <a:spLocks noChangeArrowheads="1"/>
            </p:cNvSpPr>
            <p:nvPr/>
          </p:nvSpPr>
          <p:spPr bwMode="auto">
            <a:xfrm>
              <a:off x="20361" y="0"/>
              <a:ext cx="281304" cy="39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smtClean="0">
                  <a:solidFill>
                    <a:srgbClr val="FFFFFF"/>
                  </a:solidFill>
                  <a:latin typeface="微軟正黑體" panose="020B0604030504040204" pitchFamily="34" charset="-120"/>
                  <a:ea typeface="微軟正黑體" panose="020B0604030504040204" pitchFamily="34" charset="-120"/>
                  <a:sym typeface="微软雅黑" pitchFamily="34" charset="-122"/>
                </a:rPr>
                <a:t>1</a:t>
              </a:r>
              <a:endParaRPr lang="zh-CN" altLang="en-US" sz="3200" dirty="0">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grpSp>
      <p:grpSp>
        <p:nvGrpSpPr>
          <p:cNvPr id="37" name="Group 10"/>
          <p:cNvGrpSpPr>
            <a:grpSpLocks/>
          </p:cNvGrpSpPr>
          <p:nvPr/>
        </p:nvGrpSpPr>
        <p:grpSpPr bwMode="auto">
          <a:xfrm>
            <a:off x="2197686" y="2877333"/>
            <a:ext cx="540000" cy="584775"/>
            <a:chOff x="0" y="0"/>
            <a:chExt cx="360040" cy="399956"/>
          </a:xfrm>
        </p:grpSpPr>
        <p:sp>
          <p:nvSpPr>
            <p:cNvPr id="38" name="椭圆 23"/>
            <p:cNvSpPr>
              <a:spLocks noChangeArrowheads="1"/>
            </p:cNvSpPr>
            <p:nvPr/>
          </p:nvSpPr>
          <p:spPr bwMode="auto">
            <a:xfrm>
              <a:off x="0" y="4646"/>
              <a:ext cx="360040" cy="360040"/>
            </a:xfrm>
            <a:prstGeom prst="ellipse">
              <a:avLst/>
            </a:prstGeom>
            <a:solidFill>
              <a:srgbClr val="FF8607"/>
            </a:solidFill>
            <a:ln w="25400" cap="flat" cmpd="sng">
              <a:solidFill>
                <a:srgbClr val="FFFFFF"/>
              </a:solidFill>
              <a:round/>
              <a:headEnd/>
              <a:tailEnd/>
            </a:ln>
          </p:spPr>
          <p:txBody>
            <a:bodyPr anchor="ctr"/>
            <a:lstStyle/>
            <a:p>
              <a:pPr algn="ctr"/>
              <a:endParaRPr lang="zh-CN" altLang="zh-CN" sz="3200">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sp>
          <p:nvSpPr>
            <p:cNvPr id="39" name="TextBox 52"/>
            <p:cNvSpPr>
              <a:spLocks noChangeArrowheads="1"/>
            </p:cNvSpPr>
            <p:nvPr/>
          </p:nvSpPr>
          <p:spPr bwMode="auto">
            <a:xfrm>
              <a:off x="20361" y="0"/>
              <a:ext cx="281304" cy="39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smtClean="0">
                  <a:solidFill>
                    <a:srgbClr val="FFFFFF"/>
                  </a:solidFill>
                  <a:latin typeface="微軟正黑體" panose="020B0604030504040204" pitchFamily="34" charset="-120"/>
                  <a:ea typeface="微軟正黑體" panose="020B0604030504040204" pitchFamily="34" charset="-120"/>
                  <a:sym typeface="微软雅黑" pitchFamily="34" charset="-122"/>
                </a:rPr>
                <a:t>2</a:t>
              </a:r>
              <a:endParaRPr lang="zh-CN" altLang="en-US" sz="3200" dirty="0">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grpSp>
      <p:grpSp>
        <p:nvGrpSpPr>
          <p:cNvPr id="40" name="Group 10"/>
          <p:cNvGrpSpPr>
            <a:grpSpLocks/>
          </p:cNvGrpSpPr>
          <p:nvPr/>
        </p:nvGrpSpPr>
        <p:grpSpPr bwMode="auto">
          <a:xfrm>
            <a:off x="3489161" y="2580411"/>
            <a:ext cx="540000" cy="584775"/>
            <a:chOff x="0" y="0"/>
            <a:chExt cx="360040" cy="399956"/>
          </a:xfrm>
        </p:grpSpPr>
        <p:sp>
          <p:nvSpPr>
            <p:cNvPr id="41" name="椭圆 23"/>
            <p:cNvSpPr>
              <a:spLocks noChangeArrowheads="1"/>
            </p:cNvSpPr>
            <p:nvPr/>
          </p:nvSpPr>
          <p:spPr bwMode="auto">
            <a:xfrm>
              <a:off x="0" y="4646"/>
              <a:ext cx="360040" cy="360040"/>
            </a:xfrm>
            <a:prstGeom prst="ellipse">
              <a:avLst/>
            </a:prstGeom>
            <a:solidFill>
              <a:srgbClr val="FF8607"/>
            </a:solidFill>
            <a:ln w="25400" cap="flat" cmpd="sng">
              <a:solidFill>
                <a:srgbClr val="FFFFFF"/>
              </a:solidFill>
              <a:round/>
              <a:headEnd/>
              <a:tailEnd/>
            </a:ln>
          </p:spPr>
          <p:txBody>
            <a:bodyPr anchor="ctr"/>
            <a:lstStyle/>
            <a:p>
              <a:pPr algn="ctr"/>
              <a:endParaRPr lang="zh-CN" altLang="zh-CN" sz="3200">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sp>
          <p:nvSpPr>
            <p:cNvPr id="42" name="TextBox 52"/>
            <p:cNvSpPr>
              <a:spLocks noChangeArrowheads="1"/>
            </p:cNvSpPr>
            <p:nvPr/>
          </p:nvSpPr>
          <p:spPr bwMode="auto">
            <a:xfrm>
              <a:off x="20361" y="0"/>
              <a:ext cx="281304" cy="39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smtClean="0">
                  <a:solidFill>
                    <a:srgbClr val="FFFFFF"/>
                  </a:solidFill>
                  <a:latin typeface="微軟正黑體" panose="020B0604030504040204" pitchFamily="34" charset="-120"/>
                  <a:ea typeface="微軟正黑體" panose="020B0604030504040204" pitchFamily="34" charset="-120"/>
                  <a:sym typeface="微软雅黑" pitchFamily="34" charset="-122"/>
                </a:rPr>
                <a:t>3</a:t>
              </a:r>
              <a:endParaRPr lang="zh-CN" altLang="en-US" sz="3200" dirty="0">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grpSp>
      <p:grpSp>
        <p:nvGrpSpPr>
          <p:cNvPr id="43" name="Group 10"/>
          <p:cNvGrpSpPr>
            <a:grpSpLocks/>
          </p:cNvGrpSpPr>
          <p:nvPr/>
        </p:nvGrpSpPr>
        <p:grpSpPr bwMode="auto">
          <a:xfrm>
            <a:off x="4851074" y="2379690"/>
            <a:ext cx="540000" cy="584775"/>
            <a:chOff x="0" y="0"/>
            <a:chExt cx="360040" cy="399956"/>
          </a:xfrm>
        </p:grpSpPr>
        <p:sp>
          <p:nvSpPr>
            <p:cNvPr id="44" name="椭圆 23"/>
            <p:cNvSpPr>
              <a:spLocks noChangeArrowheads="1"/>
            </p:cNvSpPr>
            <p:nvPr/>
          </p:nvSpPr>
          <p:spPr bwMode="auto">
            <a:xfrm>
              <a:off x="0" y="4646"/>
              <a:ext cx="360040" cy="360040"/>
            </a:xfrm>
            <a:prstGeom prst="ellipse">
              <a:avLst/>
            </a:prstGeom>
            <a:solidFill>
              <a:srgbClr val="FF8607"/>
            </a:solidFill>
            <a:ln w="25400" cap="flat" cmpd="sng">
              <a:solidFill>
                <a:srgbClr val="FFFFFF"/>
              </a:solidFill>
              <a:round/>
              <a:headEnd/>
              <a:tailEnd/>
            </a:ln>
          </p:spPr>
          <p:txBody>
            <a:bodyPr anchor="ctr"/>
            <a:lstStyle/>
            <a:p>
              <a:pPr algn="ctr"/>
              <a:endParaRPr lang="zh-CN" altLang="zh-CN" sz="3200">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sp>
          <p:nvSpPr>
            <p:cNvPr id="45" name="TextBox 52"/>
            <p:cNvSpPr>
              <a:spLocks noChangeArrowheads="1"/>
            </p:cNvSpPr>
            <p:nvPr/>
          </p:nvSpPr>
          <p:spPr bwMode="auto">
            <a:xfrm>
              <a:off x="20361" y="0"/>
              <a:ext cx="281304" cy="39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smtClean="0">
                  <a:solidFill>
                    <a:srgbClr val="FFFFFF"/>
                  </a:solidFill>
                  <a:latin typeface="微軟正黑體" panose="020B0604030504040204" pitchFamily="34" charset="-120"/>
                  <a:ea typeface="微軟正黑體" panose="020B0604030504040204" pitchFamily="34" charset="-120"/>
                  <a:sym typeface="微软雅黑" pitchFamily="34" charset="-122"/>
                </a:rPr>
                <a:t>4</a:t>
              </a:r>
              <a:endParaRPr lang="zh-CN" altLang="en-US" sz="3200" dirty="0">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grpSp>
      <p:grpSp>
        <p:nvGrpSpPr>
          <p:cNvPr id="46" name="Group 10"/>
          <p:cNvGrpSpPr>
            <a:grpSpLocks/>
          </p:cNvGrpSpPr>
          <p:nvPr/>
        </p:nvGrpSpPr>
        <p:grpSpPr bwMode="auto">
          <a:xfrm>
            <a:off x="6124493" y="2379689"/>
            <a:ext cx="540000" cy="584775"/>
            <a:chOff x="0" y="0"/>
            <a:chExt cx="360040" cy="399956"/>
          </a:xfrm>
        </p:grpSpPr>
        <p:sp>
          <p:nvSpPr>
            <p:cNvPr id="47" name="椭圆 23"/>
            <p:cNvSpPr>
              <a:spLocks noChangeArrowheads="1"/>
            </p:cNvSpPr>
            <p:nvPr/>
          </p:nvSpPr>
          <p:spPr bwMode="auto">
            <a:xfrm>
              <a:off x="0" y="4646"/>
              <a:ext cx="360040" cy="360040"/>
            </a:xfrm>
            <a:prstGeom prst="ellipse">
              <a:avLst/>
            </a:prstGeom>
            <a:solidFill>
              <a:srgbClr val="FF8607"/>
            </a:solidFill>
            <a:ln w="25400" cap="flat" cmpd="sng">
              <a:solidFill>
                <a:srgbClr val="FFFFFF"/>
              </a:solidFill>
              <a:round/>
              <a:headEnd/>
              <a:tailEnd/>
            </a:ln>
          </p:spPr>
          <p:txBody>
            <a:bodyPr anchor="ctr"/>
            <a:lstStyle/>
            <a:p>
              <a:pPr algn="ctr"/>
              <a:endParaRPr lang="zh-CN" altLang="zh-CN" sz="3200">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sp>
          <p:nvSpPr>
            <p:cNvPr id="48" name="TextBox 52"/>
            <p:cNvSpPr>
              <a:spLocks noChangeArrowheads="1"/>
            </p:cNvSpPr>
            <p:nvPr/>
          </p:nvSpPr>
          <p:spPr bwMode="auto">
            <a:xfrm>
              <a:off x="20361" y="0"/>
              <a:ext cx="281304" cy="39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smtClean="0">
                  <a:solidFill>
                    <a:srgbClr val="FFFFFF"/>
                  </a:solidFill>
                  <a:latin typeface="微軟正黑體" panose="020B0604030504040204" pitchFamily="34" charset="-120"/>
                  <a:ea typeface="微軟正黑體" panose="020B0604030504040204" pitchFamily="34" charset="-120"/>
                  <a:sym typeface="微软雅黑" pitchFamily="34" charset="-122"/>
                </a:rPr>
                <a:t>5</a:t>
              </a:r>
              <a:endParaRPr lang="zh-CN" altLang="en-US" sz="3200" dirty="0">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grpSp>
      <p:grpSp>
        <p:nvGrpSpPr>
          <p:cNvPr id="49" name="Group 10"/>
          <p:cNvGrpSpPr>
            <a:grpSpLocks/>
          </p:cNvGrpSpPr>
          <p:nvPr/>
        </p:nvGrpSpPr>
        <p:grpSpPr bwMode="auto">
          <a:xfrm>
            <a:off x="7325554" y="2528843"/>
            <a:ext cx="540000" cy="584775"/>
            <a:chOff x="0" y="0"/>
            <a:chExt cx="360040" cy="399956"/>
          </a:xfrm>
        </p:grpSpPr>
        <p:sp>
          <p:nvSpPr>
            <p:cNvPr id="50" name="椭圆 23"/>
            <p:cNvSpPr>
              <a:spLocks noChangeArrowheads="1"/>
            </p:cNvSpPr>
            <p:nvPr/>
          </p:nvSpPr>
          <p:spPr bwMode="auto">
            <a:xfrm>
              <a:off x="0" y="4646"/>
              <a:ext cx="360040" cy="360040"/>
            </a:xfrm>
            <a:prstGeom prst="ellipse">
              <a:avLst/>
            </a:prstGeom>
            <a:solidFill>
              <a:srgbClr val="FF8607"/>
            </a:solidFill>
            <a:ln w="25400" cap="flat" cmpd="sng">
              <a:solidFill>
                <a:srgbClr val="FFFFFF"/>
              </a:solidFill>
              <a:round/>
              <a:headEnd/>
              <a:tailEnd/>
            </a:ln>
          </p:spPr>
          <p:txBody>
            <a:bodyPr anchor="ctr"/>
            <a:lstStyle/>
            <a:p>
              <a:pPr algn="ctr"/>
              <a:endParaRPr lang="zh-CN" altLang="zh-CN" sz="3200">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sp>
          <p:nvSpPr>
            <p:cNvPr id="51" name="TextBox 52"/>
            <p:cNvSpPr>
              <a:spLocks noChangeArrowheads="1"/>
            </p:cNvSpPr>
            <p:nvPr/>
          </p:nvSpPr>
          <p:spPr bwMode="auto">
            <a:xfrm>
              <a:off x="20361" y="0"/>
              <a:ext cx="281304" cy="39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smtClean="0">
                  <a:solidFill>
                    <a:srgbClr val="FFFFFF"/>
                  </a:solidFill>
                  <a:latin typeface="微軟正黑體" panose="020B0604030504040204" pitchFamily="34" charset="-120"/>
                  <a:ea typeface="微軟正黑體" panose="020B0604030504040204" pitchFamily="34" charset="-120"/>
                  <a:sym typeface="微软雅黑" pitchFamily="34" charset="-122"/>
                </a:rPr>
                <a:t>6</a:t>
              </a:r>
              <a:endParaRPr lang="zh-CN" altLang="en-US" sz="3200" dirty="0">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grpSp>
      <p:sp>
        <p:nvSpPr>
          <p:cNvPr id="2" name="矩形 1"/>
          <p:cNvSpPr/>
          <p:nvPr/>
        </p:nvSpPr>
        <p:spPr>
          <a:xfrm>
            <a:off x="5658584" y="2958615"/>
            <a:ext cx="1471818" cy="461665"/>
          </a:xfrm>
          <a:prstGeom prst="rect">
            <a:avLst/>
          </a:prstGeom>
        </p:spPr>
        <p:txBody>
          <a:bodyPr wrap="square">
            <a:spAutoFit/>
          </a:bodyPr>
          <a:lstStyle/>
          <a:p>
            <a:pPr algn="ctr"/>
            <a:r>
              <a:rPr lang="zh-TW" altLang="en-US" sz="2400" b="1" dirty="0">
                <a:latin typeface="微軟正黑體" panose="020B0604030504040204" pitchFamily="34" charset="-120"/>
                <a:ea typeface="微軟正黑體" panose="020B0604030504040204" pitchFamily="34" charset="-120"/>
              </a:rPr>
              <a:t>戒</a:t>
            </a:r>
            <a:r>
              <a:rPr lang="zh-TW" altLang="en-US" sz="2400" b="1" dirty="0" smtClean="0">
                <a:latin typeface="微軟正黑體" panose="020B0604030504040204" pitchFamily="34" charset="-120"/>
                <a:ea typeface="微軟正黑體" panose="020B0604030504040204" pitchFamily="34" charset="-120"/>
              </a:rPr>
              <a:t>毒機構</a:t>
            </a:r>
            <a:endParaRPr lang="en-US" altLang="zh-TW" sz="2400" b="1" dirty="0">
              <a:latin typeface="微軟正黑體" panose="020B0604030504040204" pitchFamily="34" charset="-120"/>
              <a:ea typeface="微軟正黑體" panose="020B0604030504040204" pitchFamily="34" charset="-120"/>
            </a:endParaRPr>
          </a:p>
        </p:txBody>
      </p:sp>
      <p:sp>
        <p:nvSpPr>
          <p:cNvPr id="53" name="標題 4"/>
          <p:cNvSpPr txBox="1">
            <a:spLocks/>
          </p:cNvSpPr>
          <p:nvPr/>
        </p:nvSpPr>
        <p:spPr bwMode="auto">
          <a:xfrm>
            <a:off x="3529460" y="4671203"/>
            <a:ext cx="5508862" cy="27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914400" indent="-914400" algn="ctr" rtl="0" fontAlgn="base">
              <a:spcBef>
                <a:spcPct val="0"/>
              </a:spcBef>
              <a:spcAft>
                <a:spcPct val="0"/>
              </a:spcAft>
              <a:defRPr sz="4400">
                <a:solidFill>
                  <a:schemeClr val="tx1"/>
                </a:solidFill>
                <a:latin typeface="+mj-lt"/>
                <a:ea typeface="+mj-ea"/>
                <a:cs typeface="+mj-cs"/>
                <a:sym typeface="Calibri" pitchFamily="34" charset="0"/>
              </a:defRPr>
            </a:lvl1pPr>
            <a:lvl2pPr marL="914400" indent="-914400" algn="ctr" rtl="0" fontAlgn="base">
              <a:spcBef>
                <a:spcPct val="0"/>
              </a:spcBef>
              <a:spcAft>
                <a:spcPct val="0"/>
              </a:spcAft>
              <a:defRPr sz="4400">
                <a:solidFill>
                  <a:schemeClr val="tx1"/>
                </a:solidFill>
                <a:latin typeface="微软雅黑" pitchFamily="34" charset="-122"/>
                <a:ea typeface="微软雅黑" pitchFamily="34" charset="-122"/>
                <a:sym typeface="Calibri" pitchFamily="34" charset="0"/>
              </a:defRPr>
            </a:lvl2pPr>
            <a:lvl3pPr marL="914400" indent="-914400" algn="ctr" rtl="0" fontAlgn="base">
              <a:spcBef>
                <a:spcPct val="0"/>
              </a:spcBef>
              <a:spcAft>
                <a:spcPct val="0"/>
              </a:spcAft>
              <a:defRPr sz="4400">
                <a:solidFill>
                  <a:schemeClr val="tx1"/>
                </a:solidFill>
                <a:latin typeface="微软雅黑" pitchFamily="34" charset="-122"/>
                <a:ea typeface="微软雅黑" pitchFamily="34" charset="-122"/>
                <a:sym typeface="Calibri" pitchFamily="34" charset="0"/>
              </a:defRPr>
            </a:lvl3pPr>
            <a:lvl4pPr marL="914400" indent="-914400" algn="ctr" rtl="0" fontAlgn="base">
              <a:spcBef>
                <a:spcPct val="0"/>
              </a:spcBef>
              <a:spcAft>
                <a:spcPct val="0"/>
              </a:spcAft>
              <a:defRPr sz="4400">
                <a:solidFill>
                  <a:schemeClr val="tx1"/>
                </a:solidFill>
                <a:latin typeface="微软雅黑" pitchFamily="34" charset="-122"/>
                <a:ea typeface="微软雅黑" pitchFamily="34" charset="-122"/>
                <a:sym typeface="Calibri" pitchFamily="34" charset="0"/>
              </a:defRPr>
            </a:lvl4pPr>
            <a:lvl5pPr marL="914400" indent="-914400" algn="ctr" rtl="0" fontAlgn="base">
              <a:spcBef>
                <a:spcPct val="0"/>
              </a:spcBef>
              <a:spcAft>
                <a:spcPct val="0"/>
              </a:spcAft>
              <a:defRPr sz="4400">
                <a:solidFill>
                  <a:schemeClr val="tx1"/>
                </a:solidFill>
                <a:latin typeface="微软雅黑" pitchFamily="34" charset="-122"/>
                <a:ea typeface="微软雅黑" pitchFamily="34" charset="-122"/>
                <a:sym typeface="Calibri" pitchFamily="34" charset="0"/>
              </a:defRPr>
            </a:lvl5pPr>
            <a:lvl6pPr marL="1371600" indent="-914400" algn="ctr" rtl="0" fontAlgn="base">
              <a:spcBef>
                <a:spcPct val="0"/>
              </a:spcBef>
              <a:spcAft>
                <a:spcPct val="0"/>
              </a:spcAft>
              <a:defRPr sz="4400">
                <a:solidFill>
                  <a:schemeClr val="tx1"/>
                </a:solidFill>
                <a:latin typeface="微软雅黑" pitchFamily="34" charset="-122"/>
                <a:ea typeface="微软雅黑" pitchFamily="34" charset="-122"/>
                <a:sym typeface="Calibri" pitchFamily="34" charset="0"/>
              </a:defRPr>
            </a:lvl6pPr>
            <a:lvl7pPr marL="1828800" indent="-914400" algn="ctr" rtl="0" fontAlgn="base">
              <a:spcBef>
                <a:spcPct val="0"/>
              </a:spcBef>
              <a:spcAft>
                <a:spcPct val="0"/>
              </a:spcAft>
              <a:defRPr sz="4400">
                <a:solidFill>
                  <a:schemeClr val="tx1"/>
                </a:solidFill>
                <a:latin typeface="微软雅黑" pitchFamily="34" charset="-122"/>
                <a:ea typeface="微软雅黑" pitchFamily="34" charset="-122"/>
                <a:sym typeface="Calibri" pitchFamily="34" charset="0"/>
              </a:defRPr>
            </a:lvl7pPr>
            <a:lvl8pPr marL="2286000" indent="-914400" algn="ctr" rtl="0" fontAlgn="base">
              <a:spcBef>
                <a:spcPct val="0"/>
              </a:spcBef>
              <a:spcAft>
                <a:spcPct val="0"/>
              </a:spcAft>
              <a:defRPr sz="4400">
                <a:solidFill>
                  <a:schemeClr val="tx1"/>
                </a:solidFill>
                <a:latin typeface="微软雅黑" pitchFamily="34" charset="-122"/>
                <a:ea typeface="微软雅黑" pitchFamily="34" charset="-122"/>
                <a:sym typeface="Calibri" pitchFamily="34" charset="0"/>
              </a:defRPr>
            </a:lvl8pPr>
            <a:lvl9pPr marL="2743200" indent="-914400" algn="ctr" rtl="0" fontAlgn="base">
              <a:spcBef>
                <a:spcPct val="0"/>
              </a:spcBef>
              <a:spcAft>
                <a:spcPct val="0"/>
              </a:spcAft>
              <a:defRPr sz="4400">
                <a:solidFill>
                  <a:schemeClr val="tx1"/>
                </a:solidFill>
                <a:latin typeface="微软雅黑" pitchFamily="34" charset="-122"/>
                <a:ea typeface="微软雅黑" pitchFamily="34" charset="-122"/>
                <a:sym typeface="Calibri" pitchFamily="34" charset="0"/>
              </a:defRPr>
            </a:lvl9pPr>
          </a:lstStyle>
          <a:p>
            <a:pPr>
              <a:buFontTx/>
            </a:pPr>
            <a:r>
              <a:rPr lang="zh-TW" altLang="en-US" sz="1800" kern="0" dirty="0" smtClean="0">
                <a:latin typeface="華康細圓體" panose="020F0309000000000000" pitchFamily="49" charset="-120"/>
                <a:ea typeface="華康細圓體" panose="020F0309000000000000" pitchFamily="49" charset="-120"/>
              </a:rPr>
              <a:t>資料來源</a:t>
            </a:r>
            <a:r>
              <a:rPr lang="en-US" altLang="zh-TW" sz="1800" kern="0" dirty="0" smtClean="0">
                <a:latin typeface="華康細圓體" panose="020F0309000000000000" pitchFamily="49" charset="-120"/>
                <a:ea typeface="華康細圓體" panose="020F0309000000000000" pitchFamily="49" charset="-120"/>
              </a:rPr>
              <a:t>:</a:t>
            </a:r>
            <a:r>
              <a:rPr lang="zh-TW" altLang="en-US" sz="1800" kern="0" dirty="0" smtClean="0">
                <a:latin typeface="華康細圓體" panose="020F0309000000000000" pitchFamily="49" charset="-120"/>
                <a:ea typeface="華康細圓體" panose="020F0309000000000000" pitchFamily="49" charset="-120"/>
                <a:hlinkClick r:id="rId2"/>
              </a:rPr>
              <a:t>校園藥物濫用防制諮商輔導工作參考手冊</a:t>
            </a:r>
            <a:endParaRPr lang="zh-TW" altLang="en-US" sz="1800" kern="0" dirty="0">
              <a:latin typeface="華康細圓體" panose="020F0309000000000000" pitchFamily="49" charset="-120"/>
              <a:ea typeface="華康細圓體" panose="020F0309000000000000" pitchFamily="49" charset="-120"/>
            </a:endParaRPr>
          </a:p>
        </p:txBody>
      </p:sp>
      <p:sp>
        <p:nvSpPr>
          <p:cNvPr id="54" name="等腰三角形 4"/>
          <p:cNvSpPr>
            <a:spLocks noChangeArrowheads="1"/>
          </p:cNvSpPr>
          <p:nvPr/>
        </p:nvSpPr>
        <p:spPr bwMode="auto">
          <a:xfrm rot="10800000">
            <a:off x="-15914" y="0"/>
            <a:ext cx="581025" cy="501650"/>
          </a:xfrm>
          <a:prstGeom prst="triangle">
            <a:avLst>
              <a:gd name="adj" fmla="val 50000"/>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27"/>
          <p:cNvSpPr>
            <a:spLocks noChangeArrowheads="1"/>
          </p:cNvSpPr>
          <p:nvPr/>
        </p:nvSpPr>
        <p:spPr bwMode="auto">
          <a:xfrm>
            <a:off x="476250" y="177800"/>
            <a:ext cx="2031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b="1" dirty="0" smtClean="0">
                <a:solidFill>
                  <a:srgbClr val="FF8607"/>
                </a:solidFill>
                <a:latin typeface="Impact" pitchFamily="34" charset="0"/>
                <a:ea typeface="微软雅黑" pitchFamily="34" charset="-122"/>
                <a:sym typeface="Impact" pitchFamily="34" charset="0"/>
              </a:rPr>
              <a:t>校內合作</a:t>
            </a:r>
            <a:endParaRPr lang="zh-CN" altLang="en-US" sz="2800" b="1" dirty="0"/>
          </a:p>
        </p:txBody>
      </p:sp>
      <p:sp>
        <p:nvSpPr>
          <p:cNvPr id="14339" name="等腰三角形 28"/>
          <p:cNvSpPr>
            <a:spLocks noChangeArrowheads="1"/>
          </p:cNvSpPr>
          <p:nvPr/>
        </p:nvSpPr>
        <p:spPr bwMode="auto">
          <a:xfrm rot="5400000">
            <a:off x="-39688" y="157163"/>
            <a:ext cx="581025" cy="501650"/>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4375" name="椭圆 128"/>
          <p:cNvSpPr>
            <a:spLocks noChangeArrowheads="1"/>
          </p:cNvSpPr>
          <p:nvPr/>
        </p:nvSpPr>
        <p:spPr bwMode="auto">
          <a:xfrm>
            <a:off x="-3175" y="3724275"/>
            <a:ext cx="9155113" cy="1419225"/>
          </a:xfrm>
          <a:custGeom>
            <a:avLst/>
            <a:gdLst>
              <a:gd name="T0" fmla="*/ 0 w 9159644"/>
              <a:gd name="T1" fmla="*/ 0 h 945535"/>
              <a:gd name="T2" fmla="*/ 9159644 w 9159644"/>
              <a:gd name="T3" fmla="*/ 945535 h 945535"/>
            </a:gdLst>
            <a:ahLst/>
            <a:cxnLst/>
            <a:rect l="T0" t="T1" r="T2" b="T3"/>
            <a:pathLst>
              <a:path w="9159644" h="945535">
                <a:moveTo>
                  <a:pt x="4579822" y="0"/>
                </a:moveTo>
                <a:cubicBezTo>
                  <a:pt x="6442659" y="0"/>
                  <a:pt x="8100165" y="369923"/>
                  <a:pt x="9159644" y="945535"/>
                </a:cubicBezTo>
                <a:lnTo>
                  <a:pt x="0" y="945535"/>
                </a:lnTo>
                <a:cubicBezTo>
                  <a:pt x="1059479" y="369923"/>
                  <a:pt x="2716985" y="0"/>
                  <a:pt x="4579822" y="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4376" name="椭圆 128"/>
          <p:cNvSpPr>
            <a:spLocks noChangeArrowheads="1"/>
          </p:cNvSpPr>
          <p:nvPr/>
        </p:nvSpPr>
        <p:spPr bwMode="auto">
          <a:xfrm>
            <a:off x="-3175" y="3940175"/>
            <a:ext cx="9155113" cy="1203325"/>
          </a:xfrm>
          <a:custGeom>
            <a:avLst/>
            <a:gdLst>
              <a:gd name="T0" fmla="*/ 0 w 9159644"/>
              <a:gd name="T1" fmla="*/ 0 h 945535"/>
              <a:gd name="T2" fmla="*/ 9159644 w 9159644"/>
              <a:gd name="T3" fmla="*/ 945535 h 945535"/>
            </a:gdLst>
            <a:ahLst/>
            <a:cxnLst/>
            <a:rect l="T0" t="T1" r="T2" b="T3"/>
            <a:pathLst>
              <a:path w="9159644" h="945535">
                <a:moveTo>
                  <a:pt x="4579822" y="0"/>
                </a:moveTo>
                <a:cubicBezTo>
                  <a:pt x="6442659" y="0"/>
                  <a:pt x="8100165" y="369923"/>
                  <a:pt x="9159644" y="945535"/>
                </a:cubicBezTo>
                <a:lnTo>
                  <a:pt x="0" y="945535"/>
                </a:lnTo>
                <a:cubicBezTo>
                  <a:pt x="1059479" y="369923"/>
                  <a:pt x="2716985" y="0"/>
                  <a:pt x="4579822" y="0"/>
                </a:cubicBezTo>
                <a:close/>
              </a:path>
            </a:pathLst>
          </a:cu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4377" name="椭圆 128"/>
          <p:cNvSpPr>
            <a:spLocks noChangeArrowheads="1"/>
          </p:cNvSpPr>
          <p:nvPr/>
        </p:nvSpPr>
        <p:spPr bwMode="auto">
          <a:xfrm>
            <a:off x="9325" y="4065588"/>
            <a:ext cx="9155113" cy="1077912"/>
          </a:xfrm>
          <a:custGeom>
            <a:avLst/>
            <a:gdLst>
              <a:gd name="T0" fmla="*/ 0 w 9159644"/>
              <a:gd name="T1" fmla="*/ 0 h 945535"/>
              <a:gd name="T2" fmla="*/ 9159644 w 9159644"/>
              <a:gd name="T3" fmla="*/ 945535 h 945535"/>
            </a:gdLst>
            <a:ahLst/>
            <a:cxnLst/>
            <a:rect l="T0" t="T1" r="T2" b="T3"/>
            <a:pathLst>
              <a:path w="9159644" h="945535">
                <a:moveTo>
                  <a:pt x="4579822" y="0"/>
                </a:moveTo>
                <a:cubicBezTo>
                  <a:pt x="6442659" y="0"/>
                  <a:pt x="8100165" y="369923"/>
                  <a:pt x="9159644" y="945535"/>
                </a:cubicBezTo>
                <a:lnTo>
                  <a:pt x="0" y="945535"/>
                </a:lnTo>
                <a:cubicBezTo>
                  <a:pt x="1059479" y="369923"/>
                  <a:pt x="2716985" y="0"/>
                  <a:pt x="4579822" y="0"/>
                </a:cubicBezTo>
                <a:close/>
              </a:path>
            </a:pathLst>
          </a:cu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pic>
        <p:nvPicPr>
          <p:cNvPr id="8" name="圖片 7"/>
          <p:cNvPicPr>
            <a:picLocks noChangeAspect="1"/>
          </p:cNvPicPr>
          <p:nvPr/>
        </p:nvPicPr>
        <p:blipFill rotWithShape="1">
          <a:blip r:embed="rId3"/>
          <a:srcRect t="60181" b="5393"/>
          <a:stretch/>
        </p:blipFill>
        <p:spPr>
          <a:xfrm>
            <a:off x="-3175" y="949544"/>
            <a:ext cx="9144000" cy="3861178"/>
          </a:xfrm>
          <a:prstGeom prst="rect">
            <a:avLst/>
          </a:prstGeom>
        </p:spPr>
      </p:pic>
    </p:spTree>
    <p:extLst>
      <p:ext uri="{BB962C8B-B14F-4D97-AF65-F5344CB8AC3E}">
        <p14:creationId xmlns:p14="http://schemas.microsoft.com/office/powerpoint/2010/main" val="4243740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0" y="-22788"/>
            <a:ext cx="3406985" cy="51435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rgbClr val="FFFFFF"/>
              </a:solidFill>
              <a:latin typeface="微软雅黑" pitchFamily="34" charset="-122"/>
              <a:ea typeface="微软雅黑" pitchFamily="34" charset="-122"/>
              <a:sym typeface="微软雅黑" pitchFamily="34" charset="-122"/>
            </a:endParaRPr>
          </a:p>
        </p:txBody>
      </p:sp>
      <p:grpSp>
        <p:nvGrpSpPr>
          <p:cNvPr id="5123" name="Group 3"/>
          <p:cNvGrpSpPr>
            <a:grpSpLocks/>
          </p:cNvGrpSpPr>
          <p:nvPr/>
        </p:nvGrpSpPr>
        <p:grpSpPr bwMode="auto">
          <a:xfrm flipH="1">
            <a:off x="419622" y="-58792"/>
            <a:ext cx="5003800" cy="5143500"/>
            <a:chOff x="0" y="0"/>
            <a:chExt cx="5004049" cy="5143500"/>
          </a:xfrm>
        </p:grpSpPr>
        <p:sp>
          <p:nvSpPr>
            <p:cNvPr id="5124" name="直接连接符 34"/>
            <p:cNvSpPr>
              <a:spLocks noChangeShapeType="1"/>
            </p:cNvSpPr>
            <p:nvPr/>
          </p:nvSpPr>
          <p:spPr bwMode="auto">
            <a:xfrm flipH="1">
              <a:off x="2425903" y="3824346"/>
              <a:ext cx="2578144" cy="1319154"/>
            </a:xfrm>
            <a:prstGeom prst="line">
              <a:avLst/>
            </a:prstGeom>
            <a:noFill/>
            <a:ln w="9525" cap="flat" cmpd="sng">
              <a:solidFill>
                <a:srgbClr val="FFFFFF">
                  <a:alpha val="28000"/>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25" name="直接连接符 35"/>
            <p:cNvSpPr>
              <a:spLocks noChangeShapeType="1"/>
            </p:cNvSpPr>
            <p:nvPr/>
          </p:nvSpPr>
          <p:spPr bwMode="auto">
            <a:xfrm flipH="1" flipV="1">
              <a:off x="0" y="627534"/>
              <a:ext cx="5004049" cy="3960440"/>
            </a:xfrm>
            <a:prstGeom prst="line">
              <a:avLst/>
            </a:prstGeom>
            <a:noFill/>
            <a:ln w="9525" cap="flat" cmpd="sng">
              <a:solidFill>
                <a:srgbClr val="FFFFFF">
                  <a:alpha val="28000"/>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26" name="直接连接符 36"/>
            <p:cNvSpPr>
              <a:spLocks noChangeShapeType="1"/>
            </p:cNvSpPr>
            <p:nvPr/>
          </p:nvSpPr>
          <p:spPr bwMode="auto">
            <a:xfrm flipH="1">
              <a:off x="4248472" y="3013090"/>
              <a:ext cx="755575" cy="2130410"/>
            </a:xfrm>
            <a:prstGeom prst="line">
              <a:avLst/>
            </a:prstGeom>
            <a:noFill/>
            <a:ln w="9525" cap="flat" cmpd="sng">
              <a:solidFill>
                <a:srgbClr val="FFFFFF">
                  <a:alpha val="28000"/>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27" name="直接连接符 38"/>
            <p:cNvSpPr>
              <a:spLocks noChangeShapeType="1"/>
            </p:cNvSpPr>
            <p:nvPr/>
          </p:nvSpPr>
          <p:spPr bwMode="auto">
            <a:xfrm>
              <a:off x="2608837" y="0"/>
              <a:ext cx="1495619" cy="5092030"/>
            </a:xfrm>
            <a:prstGeom prst="line">
              <a:avLst/>
            </a:prstGeom>
            <a:noFill/>
            <a:ln w="9525" cap="flat" cmpd="sng">
              <a:solidFill>
                <a:srgbClr val="FFFFFF">
                  <a:alpha val="28000"/>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28" name="直接连接符 39"/>
            <p:cNvSpPr>
              <a:spLocks noChangeShapeType="1"/>
            </p:cNvSpPr>
            <p:nvPr/>
          </p:nvSpPr>
          <p:spPr bwMode="auto">
            <a:xfrm flipH="1">
              <a:off x="3168352" y="2571750"/>
              <a:ext cx="1835697" cy="2571750"/>
            </a:xfrm>
            <a:prstGeom prst="line">
              <a:avLst/>
            </a:prstGeom>
            <a:noFill/>
            <a:ln w="9525" cap="flat" cmpd="sng">
              <a:solidFill>
                <a:srgbClr val="FFFFFF">
                  <a:alpha val="28000"/>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5129" name="矩形 16"/>
          <p:cNvSpPr>
            <a:spLocks noChangeArrowheads="1"/>
          </p:cNvSpPr>
          <p:nvPr/>
        </p:nvSpPr>
        <p:spPr bwMode="auto">
          <a:xfrm>
            <a:off x="454468" y="639779"/>
            <a:ext cx="22365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TW" altLang="en-US" sz="4000" dirty="0" smtClean="0">
                <a:solidFill>
                  <a:srgbClr val="FFFFFF"/>
                </a:solidFill>
                <a:latin typeface="微軟正黑體" panose="020B0604030504040204" pitchFamily="34" charset="-120"/>
                <a:ea typeface="微軟正黑體" panose="020B0604030504040204" pitchFamily="34" charset="-120"/>
                <a:sym typeface="微软雅黑" pitchFamily="34" charset="-122"/>
              </a:rPr>
              <a:t>報告大綱</a:t>
            </a:r>
            <a:endParaRPr lang="zh-CN" altLang="en-US" sz="4000" dirty="0">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grpSp>
        <p:nvGrpSpPr>
          <p:cNvPr id="5130" name="Group 10"/>
          <p:cNvGrpSpPr>
            <a:grpSpLocks/>
          </p:cNvGrpSpPr>
          <p:nvPr/>
        </p:nvGrpSpPr>
        <p:grpSpPr bwMode="auto">
          <a:xfrm>
            <a:off x="3049224" y="804753"/>
            <a:ext cx="540000" cy="584775"/>
            <a:chOff x="0" y="0"/>
            <a:chExt cx="360040" cy="399956"/>
          </a:xfrm>
        </p:grpSpPr>
        <p:sp>
          <p:nvSpPr>
            <p:cNvPr id="5131" name="椭圆 23"/>
            <p:cNvSpPr>
              <a:spLocks noChangeArrowheads="1"/>
            </p:cNvSpPr>
            <p:nvPr/>
          </p:nvSpPr>
          <p:spPr bwMode="auto">
            <a:xfrm>
              <a:off x="0" y="4646"/>
              <a:ext cx="360040" cy="360040"/>
            </a:xfrm>
            <a:prstGeom prst="ellipse">
              <a:avLst/>
            </a:prstGeom>
            <a:solidFill>
              <a:srgbClr val="FF8607"/>
            </a:solidFill>
            <a:ln w="25400" cap="flat" cmpd="sng">
              <a:solidFill>
                <a:srgbClr val="FFFFFF"/>
              </a:solidFill>
              <a:round/>
              <a:headEnd/>
              <a:tailEnd/>
            </a:ln>
          </p:spPr>
          <p:txBody>
            <a:bodyPr anchor="ctr"/>
            <a:lstStyle/>
            <a:p>
              <a:pPr algn="ctr"/>
              <a:endParaRPr lang="zh-CN" altLang="zh-CN" sz="3200">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sp>
          <p:nvSpPr>
            <p:cNvPr id="5132" name="TextBox 52"/>
            <p:cNvSpPr>
              <a:spLocks noChangeArrowheads="1"/>
            </p:cNvSpPr>
            <p:nvPr/>
          </p:nvSpPr>
          <p:spPr bwMode="auto">
            <a:xfrm>
              <a:off x="20361" y="0"/>
              <a:ext cx="283442" cy="39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solidFill>
                    <a:srgbClr val="FFFFFF"/>
                  </a:solidFill>
                  <a:latin typeface="微軟正黑體" panose="020B0604030504040204" pitchFamily="34" charset="-120"/>
                  <a:ea typeface="微軟正黑體" panose="020B0604030504040204" pitchFamily="34" charset="-120"/>
                  <a:sym typeface="微软雅黑" pitchFamily="34" charset="-122"/>
                </a:rPr>
                <a:t>1</a:t>
              </a:r>
              <a:endParaRPr lang="zh-CN" altLang="en-US" sz="3200" dirty="0">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grpSp>
      <p:grpSp>
        <p:nvGrpSpPr>
          <p:cNvPr id="5133" name="Group 13"/>
          <p:cNvGrpSpPr>
            <a:grpSpLocks/>
          </p:cNvGrpSpPr>
          <p:nvPr/>
        </p:nvGrpSpPr>
        <p:grpSpPr bwMode="auto">
          <a:xfrm>
            <a:off x="3049224" y="1833455"/>
            <a:ext cx="540000" cy="584775"/>
            <a:chOff x="0" y="0"/>
            <a:chExt cx="360040" cy="399956"/>
          </a:xfrm>
        </p:grpSpPr>
        <p:sp>
          <p:nvSpPr>
            <p:cNvPr id="5134" name="椭圆 24"/>
            <p:cNvSpPr>
              <a:spLocks noChangeArrowheads="1"/>
            </p:cNvSpPr>
            <p:nvPr/>
          </p:nvSpPr>
          <p:spPr bwMode="auto">
            <a:xfrm>
              <a:off x="0" y="4647"/>
              <a:ext cx="360040" cy="360040"/>
            </a:xfrm>
            <a:prstGeom prst="ellipse">
              <a:avLst/>
            </a:prstGeom>
            <a:solidFill>
              <a:srgbClr val="FF8607"/>
            </a:solidFill>
            <a:ln w="25400" cap="flat" cmpd="sng">
              <a:solidFill>
                <a:srgbClr val="FFFFFF"/>
              </a:solidFill>
              <a:round/>
              <a:headEnd/>
              <a:tailEnd/>
            </a:ln>
          </p:spPr>
          <p:txBody>
            <a:bodyPr anchor="ctr"/>
            <a:lstStyle/>
            <a:p>
              <a:pPr algn="ctr"/>
              <a:endParaRPr lang="zh-CN" altLang="zh-CN" sz="3200">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sp>
          <p:nvSpPr>
            <p:cNvPr id="5135" name="TextBox 53"/>
            <p:cNvSpPr>
              <a:spLocks noChangeArrowheads="1"/>
            </p:cNvSpPr>
            <p:nvPr/>
          </p:nvSpPr>
          <p:spPr bwMode="auto">
            <a:xfrm>
              <a:off x="20361" y="0"/>
              <a:ext cx="283442" cy="39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FFFFFF"/>
                  </a:solidFill>
                  <a:latin typeface="微軟正黑體" panose="020B0604030504040204" pitchFamily="34" charset="-120"/>
                  <a:ea typeface="微軟正黑體" panose="020B0604030504040204" pitchFamily="34" charset="-120"/>
                  <a:sym typeface="微软雅黑" pitchFamily="34" charset="-122"/>
                </a:rPr>
                <a:t>2</a:t>
              </a:r>
              <a:endParaRPr lang="zh-CN" altLang="en-US" sz="3200">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grpSp>
      <p:grpSp>
        <p:nvGrpSpPr>
          <p:cNvPr id="5136" name="Group 16"/>
          <p:cNvGrpSpPr>
            <a:grpSpLocks/>
          </p:cNvGrpSpPr>
          <p:nvPr/>
        </p:nvGrpSpPr>
        <p:grpSpPr bwMode="auto">
          <a:xfrm>
            <a:off x="3049224" y="2846279"/>
            <a:ext cx="540000" cy="589537"/>
            <a:chOff x="0" y="0"/>
            <a:chExt cx="360040" cy="406800"/>
          </a:xfrm>
        </p:grpSpPr>
        <p:sp>
          <p:nvSpPr>
            <p:cNvPr id="5137" name="椭圆 26"/>
            <p:cNvSpPr>
              <a:spLocks noChangeArrowheads="1"/>
            </p:cNvSpPr>
            <p:nvPr/>
          </p:nvSpPr>
          <p:spPr bwMode="auto">
            <a:xfrm>
              <a:off x="0" y="0"/>
              <a:ext cx="360040" cy="360040"/>
            </a:xfrm>
            <a:prstGeom prst="ellipse">
              <a:avLst/>
            </a:prstGeom>
            <a:solidFill>
              <a:srgbClr val="FF8607"/>
            </a:solidFill>
            <a:ln w="25400" cap="flat" cmpd="sng">
              <a:solidFill>
                <a:srgbClr val="FFFFFF"/>
              </a:solidFill>
              <a:round/>
              <a:headEnd/>
              <a:tailEnd/>
            </a:ln>
          </p:spPr>
          <p:txBody>
            <a:bodyPr anchor="ctr"/>
            <a:lstStyle/>
            <a:p>
              <a:pPr algn="ctr"/>
              <a:endParaRPr lang="zh-CN" altLang="zh-CN" sz="3200">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sp>
          <p:nvSpPr>
            <p:cNvPr id="5138" name="TextBox 55"/>
            <p:cNvSpPr>
              <a:spLocks noChangeArrowheads="1"/>
            </p:cNvSpPr>
            <p:nvPr/>
          </p:nvSpPr>
          <p:spPr bwMode="auto">
            <a:xfrm>
              <a:off x="20361" y="3286"/>
              <a:ext cx="283442" cy="40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FFFFFF"/>
                  </a:solidFill>
                  <a:latin typeface="微軟正黑體" panose="020B0604030504040204" pitchFamily="34" charset="-120"/>
                  <a:ea typeface="微軟正黑體" panose="020B0604030504040204" pitchFamily="34" charset="-120"/>
                  <a:sym typeface="微软雅黑" pitchFamily="34" charset="-122"/>
                </a:rPr>
                <a:t>3</a:t>
              </a:r>
              <a:endParaRPr lang="zh-CN" altLang="en-US" sz="3200">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grpSp>
      <p:grpSp>
        <p:nvGrpSpPr>
          <p:cNvPr id="5139" name="Group 19"/>
          <p:cNvGrpSpPr>
            <a:grpSpLocks/>
          </p:cNvGrpSpPr>
          <p:nvPr/>
        </p:nvGrpSpPr>
        <p:grpSpPr bwMode="auto">
          <a:xfrm>
            <a:off x="3049224" y="3859105"/>
            <a:ext cx="540000" cy="584775"/>
            <a:chOff x="0" y="0"/>
            <a:chExt cx="360040" cy="399956"/>
          </a:xfrm>
        </p:grpSpPr>
        <p:sp>
          <p:nvSpPr>
            <p:cNvPr id="5140" name="椭圆 28"/>
            <p:cNvSpPr>
              <a:spLocks noChangeArrowheads="1"/>
            </p:cNvSpPr>
            <p:nvPr/>
          </p:nvSpPr>
          <p:spPr bwMode="auto">
            <a:xfrm>
              <a:off x="0" y="4646"/>
              <a:ext cx="360040" cy="360040"/>
            </a:xfrm>
            <a:prstGeom prst="ellipse">
              <a:avLst/>
            </a:prstGeom>
            <a:solidFill>
              <a:srgbClr val="FF8607"/>
            </a:solidFill>
            <a:ln w="25400" cap="flat" cmpd="sng">
              <a:solidFill>
                <a:srgbClr val="FFFFFF"/>
              </a:solidFill>
              <a:round/>
              <a:headEnd/>
              <a:tailEnd/>
            </a:ln>
          </p:spPr>
          <p:txBody>
            <a:bodyPr anchor="ctr"/>
            <a:lstStyle/>
            <a:p>
              <a:pPr algn="ctr"/>
              <a:endParaRPr lang="zh-CN" altLang="zh-CN" sz="3200">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sp>
          <p:nvSpPr>
            <p:cNvPr id="5141" name="TextBox 56"/>
            <p:cNvSpPr>
              <a:spLocks noChangeArrowheads="1"/>
            </p:cNvSpPr>
            <p:nvPr/>
          </p:nvSpPr>
          <p:spPr bwMode="auto">
            <a:xfrm>
              <a:off x="20359" y="0"/>
              <a:ext cx="283442" cy="39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FFFFFF"/>
                  </a:solidFill>
                  <a:latin typeface="微軟正黑體" panose="020B0604030504040204" pitchFamily="34" charset="-120"/>
                  <a:ea typeface="微軟正黑體" panose="020B0604030504040204" pitchFamily="34" charset="-120"/>
                  <a:sym typeface="微软雅黑" pitchFamily="34" charset="-122"/>
                </a:rPr>
                <a:t>4</a:t>
              </a:r>
              <a:endParaRPr lang="zh-CN" altLang="en-US" sz="3200">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grpSp>
      <p:sp>
        <p:nvSpPr>
          <p:cNvPr id="5154" name="矩形 30"/>
          <p:cNvSpPr>
            <a:spLocks noChangeArrowheads="1"/>
          </p:cNvSpPr>
          <p:nvPr/>
        </p:nvSpPr>
        <p:spPr bwMode="auto">
          <a:xfrm>
            <a:off x="3748070" y="834895"/>
            <a:ext cx="53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3200" b="1" dirty="0" smtClean="0">
                <a:solidFill>
                  <a:srgbClr val="000000"/>
                </a:solidFill>
                <a:latin typeface="微軟正黑體" panose="020B0604030504040204" pitchFamily="34" charset="-120"/>
                <a:ea typeface="微軟正黑體" panose="020B0604030504040204" pitchFamily="34" charset="-120"/>
                <a:sym typeface="微软雅黑" pitchFamily="34" charset="-122"/>
              </a:rPr>
              <a:t>名詞定義</a:t>
            </a:r>
            <a:r>
              <a:rPr lang="en-US" altLang="zh-TW" sz="3200" b="1" dirty="0" smtClean="0">
                <a:solidFill>
                  <a:srgbClr val="000000"/>
                </a:solidFill>
                <a:latin typeface="微軟正黑體" panose="020B0604030504040204" pitchFamily="34" charset="-120"/>
                <a:ea typeface="微軟正黑體" panose="020B0604030504040204" pitchFamily="34" charset="-120"/>
                <a:sym typeface="微软雅黑" pitchFamily="34" charset="-122"/>
              </a:rPr>
              <a:t>—</a:t>
            </a:r>
            <a:r>
              <a:rPr lang="zh-TW" altLang="en-US" sz="3200" b="1" dirty="0" smtClean="0">
                <a:solidFill>
                  <a:srgbClr val="000000"/>
                </a:solidFill>
                <a:latin typeface="微軟正黑體" panose="020B0604030504040204" pitchFamily="34" charset="-120"/>
                <a:ea typeface="微軟正黑體" panose="020B0604030504040204" pitchFamily="34" charset="-120"/>
                <a:sym typeface="微软雅黑" pitchFamily="34" charset="-122"/>
              </a:rPr>
              <a:t>藥物濫用</a:t>
            </a:r>
            <a:endParaRPr lang="zh-CN" altLang="en-US" sz="3200" b="1" dirty="0">
              <a:solidFill>
                <a:srgbClr val="000000"/>
              </a:solidFill>
              <a:latin typeface="微軟正黑體" panose="020B0604030504040204" pitchFamily="34" charset="-120"/>
              <a:ea typeface="微軟正黑體" panose="020B0604030504040204" pitchFamily="34" charset="-120"/>
              <a:sym typeface="微软雅黑" pitchFamily="34" charset="-122"/>
            </a:endParaRPr>
          </a:p>
        </p:txBody>
      </p:sp>
      <p:sp>
        <p:nvSpPr>
          <p:cNvPr id="5156" name="矩形 68"/>
          <p:cNvSpPr>
            <a:spLocks noChangeArrowheads="1"/>
          </p:cNvSpPr>
          <p:nvPr/>
        </p:nvSpPr>
        <p:spPr bwMode="auto">
          <a:xfrm>
            <a:off x="3779945" y="3867840"/>
            <a:ext cx="52662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3200" b="1" dirty="0" smtClean="0">
                <a:solidFill>
                  <a:srgbClr val="000000"/>
                </a:solidFill>
                <a:latin typeface="微軟正黑體" panose="020B0604030504040204" pitchFamily="34" charset="-120"/>
                <a:ea typeface="微軟正黑體" panose="020B0604030504040204" pitchFamily="34" charset="-120"/>
                <a:sym typeface="微软雅黑" pitchFamily="34" charset="-122"/>
              </a:rPr>
              <a:t>資源整合</a:t>
            </a:r>
            <a:r>
              <a:rPr lang="en-US" altLang="zh-TW" sz="3200" b="1" dirty="0" smtClean="0">
                <a:solidFill>
                  <a:srgbClr val="000000"/>
                </a:solidFill>
                <a:latin typeface="微軟正黑體" panose="020B0604030504040204" pitchFamily="34" charset="-120"/>
                <a:ea typeface="微軟正黑體" panose="020B0604030504040204" pitchFamily="34" charset="-120"/>
                <a:sym typeface="微软雅黑" pitchFamily="34" charset="-122"/>
              </a:rPr>
              <a:t>—</a:t>
            </a:r>
            <a:r>
              <a:rPr lang="zh-TW" altLang="en-US" sz="3200" b="1" dirty="0" smtClean="0">
                <a:solidFill>
                  <a:srgbClr val="000000"/>
                </a:solidFill>
                <a:latin typeface="微軟正黑體" panose="020B0604030504040204" pitchFamily="34" charset="-120"/>
                <a:ea typeface="微軟正黑體" panose="020B0604030504040204" pitchFamily="34" charset="-120"/>
                <a:sym typeface="微软雅黑" pitchFamily="34" charset="-122"/>
              </a:rPr>
              <a:t>具體作為</a:t>
            </a:r>
            <a:endParaRPr lang="zh-CN" altLang="en-US" sz="3200" b="1" dirty="0">
              <a:solidFill>
                <a:srgbClr val="000000"/>
              </a:solidFill>
              <a:latin typeface="微軟正黑體" panose="020B0604030504040204" pitchFamily="34" charset="-120"/>
              <a:ea typeface="微軟正黑體" panose="020B0604030504040204" pitchFamily="34" charset="-120"/>
              <a:sym typeface="微软雅黑" pitchFamily="34" charset="-122"/>
            </a:endParaRPr>
          </a:p>
        </p:txBody>
      </p:sp>
      <p:sp>
        <p:nvSpPr>
          <p:cNvPr id="5158" name="矩形 64"/>
          <p:cNvSpPr>
            <a:spLocks noChangeArrowheads="1"/>
          </p:cNvSpPr>
          <p:nvPr/>
        </p:nvSpPr>
        <p:spPr bwMode="auto">
          <a:xfrm>
            <a:off x="3774999" y="1842965"/>
            <a:ext cx="53382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3200" b="1" dirty="0" smtClean="0">
                <a:solidFill>
                  <a:srgbClr val="000000"/>
                </a:solidFill>
                <a:latin typeface="微軟正黑體" panose="020B0604030504040204" pitchFamily="34" charset="-120"/>
                <a:ea typeface="微軟正黑體" panose="020B0604030504040204" pitchFamily="34" charset="-120"/>
                <a:sym typeface="微软雅黑" pitchFamily="34" charset="-122"/>
              </a:rPr>
              <a:t>現況分析</a:t>
            </a:r>
            <a:r>
              <a:rPr lang="en-US" altLang="zh-TW" sz="3200" b="1" dirty="0" smtClean="0">
                <a:solidFill>
                  <a:srgbClr val="000000"/>
                </a:solidFill>
                <a:latin typeface="微軟正黑體" panose="020B0604030504040204" pitchFamily="34" charset="-120"/>
                <a:ea typeface="微軟正黑體" panose="020B0604030504040204" pitchFamily="34" charset="-120"/>
                <a:sym typeface="微软雅黑" pitchFamily="34" charset="-122"/>
              </a:rPr>
              <a:t>—</a:t>
            </a:r>
            <a:r>
              <a:rPr lang="zh-TW" altLang="en-US" sz="3200" b="1" dirty="0" smtClean="0">
                <a:solidFill>
                  <a:srgbClr val="000000"/>
                </a:solidFill>
                <a:latin typeface="微軟正黑體" panose="020B0604030504040204" pitchFamily="34" charset="-120"/>
                <a:ea typeface="微軟正黑體" panose="020B0604030504040204" pitchFamily="34" charset="-120"/>
                <a:sym typeface="微软雅黑" pitchFamily="34" charset="-122"/>
              </a:rPr>
              <a:t>潛在危機</a:t>
            </a:r>
            <a:endParaRPr lang="zh-CN" altLang="en-US" sz="3200" b="1" dirty="0">
              <a:solidFill>
                <a:srgbClr val="000000"/>
              </a:solidFill>
              <a:latin typeface="微軟正黑體" panose="020B0604030504040204" pitchFamily="34" charset="-120"/>
              <a:ea typeface="微軟正黑體" panose="020B0604030504040204" pitchFamily="34" charset="-120"/>
              <a:sym typeface="微软雅黑" pitchFamily="34" charset="-122"/>
            </a:endParaRPr>
          </a:p>
        </p:txBody>
      </p:sp>
      <p:sp>
        <p:nvSpPr>
          <p:cNvPr id="5160" name="矩形 66"/>
          <p:cNvSpPr>
            <a:spLocks noChangeArrowheads="1"/>
          </p:cNvSpPr>
          <p:nvPr/>
        </p:nvSpPr>
        <p:spPr bwMode="auto">
          <a:xfrm>
            <a:off x="3779945" y="2851035"/>
            <a:ext cx="53333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3200" b="1" dirty="0" smtClean="0">
                <a:solidFill>
                  <a:srgbClr val="000000"/>
                </a:solidFill>
                <a:latin typeface="微軟正黑體" panose="020B0604030504040204" pitchFamily="34" charset="-120"/>
                <a:ea typeface="微軟正黑體" panose="020B0604030504040204" pitchFamily="34" charset="-120"/>
                <a:sym typeface="微软雅黑" pitchFamily="34" charset="-122"/>
              </a:rPr>
              <a:t>防範措施</a:t>
            </a:r>
            <a:r>
              <a:rPr lang="en-US" altLang="zh-TW" sz="3200" b="1" dirty="0" smtClean="0">
                <a:solidFill>
                  <a:srgbClr val="000000"/>
                </a:solidFill>
                <a:latin typeface="微軟正黑體" panose="020B0604030504040204" pitchFamily="34" charset="-120"/>
                <a:ea typeface="微軟正黑體" panose="020B0604030504040204" pitchFamily="34" charset="-120"/>
                <a:sym typeface="微软雅黑" pitchFamily="34" charset="-122"/>
              </a:rPr>
              <a:t>—</a:t>
            </a:r>
            <a:r>
              <a:rPr lang="zh-TW" altLang="en-US" sz="3200" b="1" dirty="0" smtClean="0">
                <a:solidFill>
                  <a:srgbClr val="000000"/>
                </a:solidFill>
                <a:latin typeface="微軟正黑體" panose="020B0604030504040204" pitchFamily="34" charset="-120"/>
                <a:ea typeface="微軟正黑體" panose="020B0604030504040204" pitchFamily="34" charset="-120"/>
                <a:sym typeface="微软雅黑" pitchFamily="34" charset="-122"/>
              </a:rPr>
              <a:t>四大策略</a:t>
            </a:r>
            <a:endParaRPr lang="en-US" altLang="zh-TW" sz="3200" b="1" dirty="0" smtClean="0">
              <a:solidFill>
                <a:srgbClr val="000000"/>
              </a:solidFill>
              <a:latin typeface="微軟正黑體" panose="020B0604030504040204" pitchFamily="34" charset="-120"/>
              <a:ea typeface="微軟正黑體" panose="020B0604030504040204" pitchFamily="34" charset="-120"/>
              <a:sym typeface="微软雅黑" pitchFamily="34" charset="-122"/>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20631891"/>
              </p:ext>
            </p:extLst>
          </p:nvPr>
        </p:nvGraphicFramePr>
        <p:xfrm>
          <a:off x="342755" y="1251605"/>
          <a:ext cx="8470832" cy="960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342755" y="2372480"/>
            <a:ext cx="1607257" cy="2431435"/>
          </a:xfrm>
          <a:prstGeom prst="rect">
            <a:avLst/>
          </a:prstGeom>
        </p:spPr>
        <p:txBody>
          <a:bodyPr wrap="square">
            <a:spAutoFit/>
          </a:bodyPr>
          <a:lstStyle/>
          <a:p>
            <a:pPr algn="ctr"/>
            <a:r>
              <a:rPr lang="zh-TW" altLang="en-US" sz="3200" b="1" dirty="0" smtClean="0">
                <a:latin typeface="Microsoft JhengHei"/>
                <a:ea typeface="Microsoft JhengHei"/>
                <a:cs typeface="Microsoft JhengHei"/>
                <a:sym typeface="Microsoft JhengHei"/>
              </a:rPr>
              <a:t>計畫</a:t>
            </a:r>
            <a:endParaRPr lang="en-US" altLang="zh-TW" sz="3200" b="1" dirty="0" smtClean="0">
              <a:latin typeface="Microsoft JhengHei"/>
              <a:ea typeface="Microsoft JhengHei"/>
              <a:cs typeface="Microsoft JhengHei"/>
              <a:sym typeface="Microsoft JhengHei"/>
            </a:endParaRPr>
          </a:p>
          <a:p>
            <a:pPr algn="ctr"/>
            <a:r>
              <a:rPr lang="zh-TW" altLang="en-US" sz="2400" dirty="0" smtClean="0">
                <a:latin typeface="Microsoft JhengHei"/>
                <a:ea typeface="Microsoft JhengHei"/>
                <a:cs typeface="Microsoft JhengHei"/>
                <a:sym typeface="Microsoft JhengHei"/>
              </a:rPr>
              <a:t>篩檢</a:t>
            </a:r>
            <a:endParaRPr lang="en-US" altLang="zh-TW" sz="2400" dirty="0" smtClean="0">
              <a:latin typeface="Microsoft JhengHei"/>
              <a:ea typeface="Microsoft JhengHei"/>
              <a:cs typeface="Microsoft JhengHei"/>
              <a:sym typeface="Microsoft JhengHei"/>
            </a:endParaRPr>
          </a:p>
          <a:p>
            <a:pPr algn="ctr"/>
            <a:r>
              <a:rPr lang="zh-TW" altLang="en-US" sz="2400" dirty="0" smtClean="0">
                <a:latin typeface="Microsoft JhengHei"/>
                <a:ea typeface="Microsoft JhengHei"/>
                <a:cs typeface="Microsoft JhengHei"/>
                <a:sym typeface="Microsoft JhengHei"/>
              </a:rPr>
              <a:t>課程</a:t>
            </a:r>
            <a:endParaRPr lang="en-US" altLang="zh-TW" sz="2400" dirty="0" smtClean="0">
              <a:latin typeface="Microsoft JhengHei"/>
              <a:ea typeface="Microsoft JhengHei"/>
              <a:cs typeface="Microsoft JhengHei"/>
              <a:sym typeface="Microsoft JhengHei"/>
            </a:endParaRPr>
          </a:p>
          <a:p>
            <a:pPr algn="ctr"/>
            <a:r>
              <a:rPr lang="zh-TW" altLang="en-US" sz="2400" dirty="0" smtClean="0">
                <a:latin typeface="Microsoft JhengHei"/>
                <a:ea typeface="Microsoft JhengHei"/>
                <a:cs typeface="Microsoft JhengHei"/>
                <a:sym typeface="Microsoft JhengHei"/>
              </a:rPr>
              <a:t>活動</a:t>
            </a:r>
            <a:endParaRPr lang="en-US" altLang="zh-TW" sz="2400" dirty="0" smtClean="0">
              <a:latin typeface="Microsoft JhengHei"/>
              <a:ea typeface="Microsoft JhengHei"/>
              <a:cs typeface="Microsoft JhengHei"/>
              <a:sym typeface="Microsoft JhengHei"/>
            </a:endParaRPr>
          </a:p>
          <a:p>
            <a:pPr algn="ctr"/>
            <a:r>
              <a:rPr lang="zh-TW" altLang="en-US" sz="2400" dirty="0" smtClean="0">
                <a:latin typeface="Microsoft JhengHei"/>
                <a:ea typeface="Microsoft JhengHei"/>
                <a:cs typeface="Microsoft JhengHei"/>
                <a:sym typeface="Microsoft JhengHei"/>
              </a:rPr>
              <a:t>社團</a:t>
            </a:r>
            <a:endParaRPr lang="en-US" altLang="zh-TW" sz="2400" dirty="0" smtClean="0">
              <a:latin typeface="Microsoft JhengHei"/>
              <a:ea typeface="Microsoft JhengHei"/>
              <a:cs typeface="Microsoft JhengHei"/>
              <a:sym typeface="Microsoft JhengHei"/>
            </a:endParaRPr>
          </a:p>
          <a:p>
            <a:pPr algn="ctr"/>
            <a:r>
              <a:rPr lang="zh-TW" altLang="en-US" sz="2400" dirty="0" smtClean="0">
                <a:latin typeface="Microsoft JhengHei"/>
                <a:ea typeface="Microsoft JhengHei"/>
                <a:cs typeface="Microsoft JhengHei"/>
                <a:sym typeface="Microsoft JhengHei"/>
              </a:rPr>
              <a:t>資源申請</a:t>
            </a:r>
            <a:endParaRPr lang="en-US" altLang="zh-TW" sz="2400" dirty="0">
              <a:latin typeface="Microsoft JhengHei"/>
              <a:ea typeface="Microsoft JhengHei"/>
              <a:cs typeface="Microsoft JhengHei"/>
              <a:sym typeface="Microsoft JhengHei"/>
            </a:endParaRPr>
          </a:p>
        </p:txBody>
      </p:sp>
      <p:sp>
        <p:nvSpPr>
          <p:cNvPr id="6" name="矩形 5"/>
          <p:cNvSpPr/>
          <p:nvPr/>
        </p:nvSpPr>
        <p:spPr>
          <a:xfrm>
            <a:off x="2691586" y="2355735"/>
            <a:ext cx="1584110" cy="1261884"/>
          </a:xfrm>
          <a:prstGeom prst="rect">
            <a:avLst/>
          </a:prstGeom>
        </p:spPr>
        <p:txBody>
          <a:bodyPr wrap="square">
            <a:spAutoFit/>
          </a:bodyPr>
          <a:lstStyle/>
          <a:p>
            <a:pPr algn="ctr"/>
            <a:r>
              <a:rPr lang="zh-TW" altLang="en-US" sz="2800" b="1" dirty="0" smtClean="0">
                <a:latin typeface="Microsoft JhengHei"/>
                <a:ea typeface="Microsoft JhengHei"/>
                <a:cs typeface="Microsoft JhengHei"/>
                <a:sym typeface="Microsoft JhengHei"/>
              </a:rPr>
              <a:t>執行</a:t>
            </a:r>
            <a:endParaRPr lang="en-US" altLang="zh-TW" sz="2800" b="1" dirty="0" smtClean="0">
              <a:latin typeface="Microsoft JhengHei"/>
              <a:ea typeface="Microsoft JhengHei"/>
              <a:cs typeface="Microsoft JhengHei"/>
              <a:sym typeface="Microsoft JhengHei"/>
            </a:endParaRPr>
          </a:p>
          <a:p>
            <a:pPr algn="ctr"/>
            <a:r>
              <a:rPr lang="zh-TW" altLang="en-US" sz="2400" dirty="0" smtClean="0">
                <a:latin typeface="Microsoft JhengHei"/>
                <a:ea typeface="Microsoft JhengHei"/>
                <a:cs typeface="Microsoft JhengHei"/>
                <a:sym typeface="Microsoft JhengHei"/>
              </a:rPr>
              <a:t>實際</a:t>
            </a:r>
            <a:endParaRPr lang="en-US" altLang="zh-TW" sz="2400" dirty="0" smtClean="0">
              <a:latin typeface="Microsoft JhengHei"/>
              <a:ea typeface="Microsoft JhengHei"/>
              <a:cs typeface="Microsoft JhengHei"/>
              <a:sym typeface="Microsoft JhengHei"/>
            </a:endParaRPr>
          </a:p>
          <a:p>
            <a:pPr algn="ctr"/>
            <a:r>
              <a:rPr lang="zh-TW" altLang="en-US" sz="2400" dirty="0" smtClean="0">
                <a:latin typeface="Microsoft JhengHei"/>
                <a:ea typeface="Microsoft JhengHei"/>
                <a:cs typeface="Microsoft JhengHei"/>
                <a:sym typeface="Microsoft JhengHei"/>
              </a:rPr>
              <a:t>實施</a:t>
            </a:r>
            <a:endParaRPr lang="zh-TW" altLang="en-US" sz="2400" dirty="0">
              <a:latin typeface="Microsoft JhengHei"/>
              <a:ea typeface="Microsoft JhengHei"/>
              <a:cs typeface="Microsoft JhengHei"/>
              <a:sym typeface="Microsoft JhengHei"/>
            </a:endParaRPr>
          </a:p>
        </p:txBody>
      </p:sp>
      <p:sp>
        <p:nvSpPr>
          <p:cNvPr id="10" name="矩形 9"/>
          <p:cNvSpPr/>
          <p:nvPr/>
        </p:nvSpPr>
        <p:spPr>
          <a:xfrm>
            <a:off x="4995746" y="2355735"/>
            <a:ext cx="1512105" cy="1261884"/>
          </a:xfrm>
          <a:prstGeom prst="rect">
            <a:avLst/>
          </a:prstGeom>
        </p:spPr>
        <p:txBody>
          <a:bodyPr wrap="square">
            <a:spAutoFit/>
          </a:bodyPr>
          <a:lstStyle/>
          <a:p>
            <a:pPr algn="ctr"/>
            <a:r>
              <a:rPr lang="zh-TW" altLang="en-US" sz="2800" b="1" dirty="0" smtClean="0">
                <a:latin typeface="Microsoft JhengHei"/>
                <a:ea typeface="Microsoft JhengHei"/>
                <a:cs typeface="Microsoft JhengHei"/>
                <a:sym typeface="Microsoft JhengHei"/>
              </a:rPr>
              <a:t>查核</a:t>
            </a:r>
            <a:endParaRPr lang="en-US" altLang="zh-TW" sz="2800" b="1" dirty="0" smtClean="0">
              <a:latin typeface="Microsoft JhengHei"/>
              <a:ea typeface="Microsoft JhengHei"/>
              <a:cs typeface="Microsoft JhengHei"/>
              <a:sym typeface="Microsoft JhengHei"/>
            </a:endParaRPr>
          </a:p>
          <a:p>
            <a:pPr algn="ctr"/>
            <a:r>
              <a:rPr lang="zh-TW" altLang="en-US" sz="2400" dirty="0" smtClean="0">
                <a:latin typeface="Microsoft JhengHei"/>
                <a:ea typeface="Microsoft JhengHei"/>
                <a:cs typeface="Microsoft JhengHei"/>
                <a:sym typeface="Microsoft JhengHei"/>
              </a:rPr>
              <a:t>檢核</a:t>
            </a:r>
            <a:endParaRPr lang="en-US" altLang="zh-TW" sz="2400" dirty="0" smtClean="0">
              <a:latin typeface="Microsoft JhengHei"/>
              <a:ea typeface="Microsoft JhengHei"/>
              <a:cs typeface="Microsoft JhengHei"/>
              <a:sym typeface="Microsoft JhengHei"/>
            </a:endParaRPr>
          </a:p>
          <a:p>
            <a:pPr algn="ctr"/>
            <a:r>
              <a:rPr lang="zh-TW" altLang="en-US" sz="2400" dirty="0" smtClean="0">
                <a:latin typeface="Microsoft JhengHei"/>
                <a:ea typeface="Microsoft JhengHei"/>
                <a:cs typeface="Microsoft JhengHei"/>
                <a:sym typeface="Microsoft JhengHei"/>
              </a:rPr>
              <a:t>績效</a:t>
            </a:r>
            <a:endParaRPr lang="zh-TW" altLang="en-US" sz="2400" dirty="0">
              <a:latin typeface="Microsoft JhengHei"/>
              <a:ea typeface="Microsoft JhengHei"/>
              <a:cs typeface="Microsoft JhengHei"/>
              <a:sym typeface="Microsoft JhengHei"/>
            </a:endParaRPr>
          </a:p>
        </p:txBody>
      </p:sp>
      <p:sp>
        <p:nvSpPr>
          <p:cNvPr id="11" name="矩形 10"/>
          <p:cNvSpPr/>
          <p:nvPr/>
        </p:nvSpPr>
        <p:spPr>
          <a:xfrm>
            <a:off x="7227901" y="2355737"/>
            <a:ext cx="1577402" cy="1631216"/>
          </a:xfrm>
          <a:prstGeom prst="rect">
            <a:avLst/>
          </a:prstGeom>
        </p:spPr>
        <p:txBody>
          <a:bodyPr wrap="square">
            <a:spAutoFit/>
          </a:bodyPr>
          <a:lstStyle/>
          <a:p>
            <a:pPr algn="ctr"/>
            <a:r>
              <a:rPr lang="zh-TW" altLang="en-US" sz="2800" b="1" dirty="0" smtClean="0">
                <a:latin typeface="Microsoft JhengHei"/>
                <a:ea typeface="Microsoft JhengHei"/>
                <a:cs typeface="Microsoft JhengHei"/>
                <a:sym typeface="Microsoft JhengHei"/>
              </a:rPr>
              <a:t>行動</a:t>
            </a:r>
            <a:endParaRPr lang="en-US" altLang="zh-TW" sz="2800" b="1" dirty="0" smtClean="0">
              <a:latin typeface="Microsoft JhengHei"/>
              <a:ea typeface="Microsoft JhengHei"/>
              <a:cs typeface="Microsoft JhengHei"/>
              <a:sym typeface="Microsoft JhengHei"/>
            </a:endParaRPr>
          </a:p>
          <a:p>
            <a:pPr algn="ctr"/>
            <a:r>
              <a:rPr lang="zh-TW" altLang="en-US" sz="2400" dirty="0" smtClean="0">
                <a:latin typeface="Microsoft JhengHei"/>
                <a:ea typeface="Microsoft JhengHei"/>
                <a:cs typeface="Microsoft JhengHei"/>
                <a:sym typeface="Microsoft JhengHei"/>
              </a:rPr>
              <a:t>修正</a:t>
            </a:r>
            <a:endParaRPr lang="en-US" altLang="zh-TW" sz="2400" dirty="0" smtClean="0">
              <a:latin typeface="Microsoft JhengHei"/>
              <a:ea typeface="Microsoft JhengHei"/>
              <a:cs typeface="Microsoft JhengHei"/>
              <a:sym typeface="Microsoft JhengHei"/>
            </a:endParaRPr>
          </a:p>
          <a:p>
            <a:pPr algn="ctr"/>
            <a:r>
              <a:rPr lang="zh-TW" altLang="en-US" sz="2400" dirty="0" smtClean="0">
                <a:latin typeface="Microsoft JhengHei"/>
                <a:ea typeface="Microsoft JhengHei"/>
                <a:cs typeface="Microsoft JhengHei"/>
                <a:sym typeface="Microsoft JhengHei"/>
              </a:rPr>
              <a:t>下學</a:t>
            </a:r>
            <a:r>
              <a:rPr lang="zh-TW" altLang="en-US" sz="2400" dirty="0">
                <a:latin typeface="Microsoft JhengHei"/>
                <a:ea typeface="Microsoft JhengHei"/>
                <a:cs typeface="Microsoft JhengHei"/>
                <a:sym typeface="Microsoft JhengHei"/>
              </a:rPr>
              <a:t>期</a:t>
            </a:r>
            <a:endParaRPr lang="en-US" altLang="zh-TW" sz="2400" dirty="0" smtClean="0">
              <a:latin typeface="Microsoft JhengHei"/>
              <a:ea typeface="Microsoft JhengHei"/>
              <a:cs typeface="Microsoft JhengHei"/>
              <a:sym typeface="Microsoft JhengHei"/>
            </a:endParaRPr>
          </a:p>
          <a:p>
            <a:pPr algn="ctr"/>
            <a:r>
              <a:rPr lang="zh-TW" altLang="en-US" sz="2400" dirty="0" smtClean="0">
                <a:latin typeface="Microsoft JhengHei"/>
                <a:ea typeface="Microsoft JhengHei"/>
                <a:cs typeface="Microsoft JhengHei"/>
                <a:sym typeface="Microsoft JhengHei"/>
              </a:rPr>
              <a:t>計畫</a:t>
            </a:r>
            <a:endParaRPr lang="zh-TW" altLang="en-US" sz="2400" dirty="0">
              <a:latin typeface="Microsoft JhengHei"/>
              <a:ea typeface="Microsoft JhengHei"/>
              <a:cs typeface="Microsoft JhengHei"/>
              <a:sym typeface="Microsoft JhengHei"/>
            </a:endParaRPr>
          </a:p>
        </p:txBody>
      </p:sp>
      <p:sp>
        <p:nvSpPr>
          <p:cNvPr id="2" name="文字版面配置區 1"/>
          <p:cNvSpPr>
            <a:spLocks noGrp="1"/>
          </p:cNvSpPr>
          <p:nvPr>
            <p:ph type="body" idx="1"/>
          </p:nvPr>
        </p:nvSpPr>
        <p:spPr>
          <a:xfrm>
            <a:off x="437883" y="447072"/>
            <a:ext cx="8280575" cy="397177"/>
          </a:xfrm>
        </p:spPr>
        <p:txBody>
          <a:bodyPr/>
          <a:lstStyle/>
          <a:p>
            <a:pPr algn="ctr"/>
            <a:r>
              <a:rPr lang="zh-TW" altLang="en-US" sz="3200" dirty="0" smtClean="0">
                <a:solidFill>
                  <a:schemeClr val="tx1"/>
                </a:solidFill>
              </a:rPr>
              <a:t>每學期</a:t>
            </a:r>
            <a:endParaRPr lang="en-US" altLang="zh-TW" sz="3200" dirty="0" smtClean="0">
              <a:solidFill>
                <a:schemeClr val="tx1"/>
              </a:solidFill>
            </a:endParaRPr>
          </a:p>
          <a:p>
            <a:pPr algn="ctr"/>
            <a:r>
              <a:rPr lang="zh-TW" altLang="en-US" sz="3200" dirty="0" smtClean="0">
                <a:solidFill>
                  <a:schemeClr val="tx1"/>
                </a:solidFill>
              </a:rPr>
              <a:t>校內以</a:t>
            </a:r>
            <a:r>
              <a:rPr lang="en-US" altLang="zh-TW" sz="3200" dirty="0" err="1" smtClean="0">
                <a:solidFill>
                  <a:schemeClr val="tx1"/>
                </a:solidFill>
              </a:rPr>
              <a:t>PDCA</a:t>
            </a:r>
            <a:r>
              <a:rPr lang="zh-TW" altLang="en-US" sz="3200" dirty="0" smtClean="0">
                <a:solidFill>
                  <a:schemeClr val="tx1"/>
                </a:solidFill>
              </a:rPr>
              <a:t>循環進行計畫訂定與執行修正</a:t>
            </a:r>
            <a:endParaRPr lang="zh-TW" altLang="en-US" sz="3200" dirty="0">
              <a:solidFill>
                <a:schemeClr val="tx1"/>
              </a:solidFill>
            </a:endParaRPr>
          </a:p>
        </p:txBody>
      </p:sp>
      <p:sp>
        <p:nvSpPr>
          <p:cNvPr id="9" name="等腰三角形 4"/>
          <p:cNvSpPr>
            <a:spLocks noChangeArrowheads="1"/>
          </p:cNvSpPr>
          <p:nvPr/>
        </p:nvSpPr>
        <p:spPr bwMode="auto">
          <a:xfrm rot="10800000">
            <a:off x="-15914" y="0"/>
            <a:ext cx="581025" cy="501650"/>
          </a:xfrm>
          <a:prstGeom prst="triangle">
            <a:avLst>
              <a:gd name="adj" fmla="val 50000"/>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4289777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3"/>
          <p:cNvSpPr>
            <a:spLocks noChangeArrowheads="1"/>
          </p:cNvSpPr>
          <p:nvPr/>
        </p:nvSpPr>
        <p:spPr bwMode="auto">
          <a:xfrm>
            <a:off x="476250" y="177800"/>
            <a:ext cx="81964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200" b="1" dirty="0">
                <a:solidFill>
                  <a:srgbClr val="282828"/>
                </a:solidFill>
                <a:latin typeface="微軟正黑體" panose="020B0604030504040204" pitchFamily="34" charset="-120"/>
                <a:ea typeface="微軟正黑體" panose="020B0604030504040204" pitchFamily="34" charset="-120"/>
              </a:rPr>
              <a:t>教務處</a:t>
            </a:r>
            <a:r>
              <a:rPr lang="en-US" altLang="zh-TW" sz="3200" b="1" dirty="0">
                <a:solidFill>
                  <a:srgbClr val="282828"/>
                </a:solidFill>
                <a:latin typeface="微軟正黑體" panose="020B0604030504040204" pitchFamily="34" charset="-120"/>
                <a:ea typeface="微軟正黑體" panose="020B0604030504040204" pitchFamily="34" charset="-120"/>
              </a:rPr>
              <a:t>—</a:t>
            </a:r>
            <a:r>
              <a:rPr lang="zh-TW" altLang="en-US" sz="3200" b="1" dirty="0">
                <a:solidFill>
                  <a:srgbClr val="282828"/>
                </a:solidFill>
                <a:latin typeface="微軟正黑體" panose="020B0604030504040204" pitchFamily="34" charset="-120"/>
                <a:ea typeface="微軟正黑體" panose="020B0604030504040204" pitchFamily="34" charset="-120"/>
              </a:rPr>
              <a:t>課程、中離</a:t>
            </a:r>
            <a:r>
              <a:rPr lang="en-US" altLang="zh-TW" sz="3200" b="1" dirty="0">
                <a:solidFill>
                  <a:srgbClr val="282828"/>
                </a:solidFill>
                <a:latin typeface="微軟正黑體" panose="020B0604030504040204" pitchFamily="34" charset="-120"/>
                <a:ea typeface="微軟正黑體" panose="020B0604030504040204" pitchFamily="34" charset="-120"/>
              </a:rPr>
              <a:t>/</a:t>
            </a:r>
            <a:r>
              <a:rPr lang="zh-TW" altLang="en-US" sz="3200" b="1" dirty="0">
                <a:solidFill>
                  <a:srgbClr val="282828"/>
                </a:solidFill>
                <a:latin typeface="微軟正黑體" panose="020B0604030504040204" pitchFamily="34" charset="-120"/>
                <a:ea typeface="微軟正黑體" panose="020B0604030504040204" pitchFamily="34" charset="-120"/>
              </a:rPr>
              <a:t>特殊境遇學生追蹤協助</a:t>
            </a:r>
          </a:p>
        </p:txBody>
      </p:sp>
      <p:sp>
        <p:nvSpPr>
          <p:cNvPr id="2" name="矩形 1"/>
          <p:cNvSpPr/>
          <p:nvPr/>
        </p:nvSpPr>
        <p:spPr>
          <a:xfrm>
            <a:off x="1073716" y="987640"/>
            <a:ext cx="7746579" cy="2831544"/>
          </a:xfrm>
          <a:prstGeom prst="rect">
            <a:avLst/>
          </a:prstGeom>
        </p:spPr>
        <p:txBody>
          <a:bodyPr wrap="square">
            <a:spAutoFit/>
          </a:bodyPr>
          <a:lstStyle/>
          <a:p>
            <a:r>
              <a:rPr lang="zh-TW" altLang="en-US" sz="2800" b="1" u="sng" dirty="0" smtClean="0">
                <a:latin typeface="微軟正黑體" panose="020B0604030504040204" pitchFamily="34" charset="-120"/>
                <a:ea typeface="微軟正黑體" panose="020B0604030504040204" pitchFamily="34" charset="-120"/>
              </a:rPr>
              <a:t>課程融入、課程研討</a:t>
            </a:r>
            <a:r>
              <a:rPr lang="en-US" altLang="zh-TW" sz="2800" b="1" u="sng" dirty="0" smtClean="0">
                <a:latin typeface="微軟正黑體" panose="020B0604030504040204" pitchFamily="34" charset="-120"/>
                <a:ea typeface="微軟正黑體" panose="020B0604030504040204" pitchFamily="34" charset="-120"/>
              </a:rPr>
              <a:t>(</a:t>
            </a:r>
            <a:r>
              <a:rPr lang="zh-TW" altLang="en-US" sz="2800" b="1" u="sng" dirty="0" smtClean="0">
                <a:latin typeface="微軟正黑體" panose="020B0604030504040204" pitchFamily="34" charset="-120"/>
                <a:ea typeface="微軟正黑體" panose="020B0604030504040204" pitchFamily="34" charset="-120"/>
              </a:rPr>
              <a:t>健康護理、議題研討、</a:t>
            </a:r>
            <a:r>
              <a:rPr lang="en-US" altLang="zh-TW" sz="2800" b="1" u="sng" dirty="0" err="1">
                <a:latin typeface="微軟正黑體" panose="020B0604030504040204" pitchFamily="34" charset="-120"/>
                <a:ea typeface="微軟正黑體" panose="020B0604030504040204" pitchFamily="34" charset="-120"/>
              </a:rPr>
              <a:t>PBL</a:t>
            </a:r>
            <a:r>
              <a:rPr lang="zh-TW" altLang="en-US" sz="2800" b="1" u="sng" dirty="0">
                <a:latin typeface="微軟正黑體" panose="020B0604030504040204" pitchFamily="34" charset="-120"/>
                <a:ea typeface="微軟正黑體" panose="020B0604030504040204" pitchFamily="34" charset="-120"/>
              </a:rPr>
              <a:t>專題</a:t>
            </a:r>
            <a:r>
              <a:rPr lang="zh-TW" altLang="en-US" sz="2800" b="1" u="sng" dirty="0" smtClean="0">
                <a:latin typeface="微軟正黑體" panose="020B0604030504040204" pitchFamily="34" charset="-120"/>
                <a:ea typeface="微軟正黑體" panose="020B0604030504040204" pitchFamily="34" charset="-120"/>
              </a:rPr>
              <a:t>研究</a:t>
            </a:r>
            <a:r>
              <a:rPr lang="en-US" altLang="zh-TW" sz="2800" b="1" u="sng" dirty="0" smtClean="0">
                <a:latin typeface="微軟正黑體" panose="020B0604030504040204" pitchFamily="34" charset="-120"/>
                <a:ea typeface="微軟正黑體" panose="020B0604030504040204" pitchFamily="34" charset="-120"/>
              </a:rPr>
              <a:t>)</a:t>
            </a:r>
            <a:r>
              <a:rPr lang="zh-TW" altLang="en-US" sz="2800" b="1" u="sng" dirty="0" smtClean="0">
                <a:latin typeface="微軟正黑體" panose="020B0604030504040204" pitchFamily="34" charset="-120"/>
                <a:ea typeface="微軟正黑體" panose="020B0604030504040204" pitchFamily="34" charset="-120"/>
              </a:rPr>
              <a:t>、教師社群共備課程</a:t>
            </a:r>
            <a:endParaRPr lang="en-US" altLang="zh-TW" sz="2800" b="1" u="sng" dirty="0" smtClean="0">
              <a:latin typeface="微軟正黑體" panose="020B0604030504040204" pitchFamily="34" charset="-120"/>
              <a:ea typeface="微軟正黑體" panose="020B0604030504040204" pitchFamily="34" charset="-120"/>
            </a:endParaRPr>
          </a:p>
          <a:p>
            <a:endParaRPr lang="en-US" altLang="zh-TW" b="1" u="sng" dirty="0" smtClean="0">
              <a:latin typeface="微軟正黑體" panose="020B0604030504040204" pitchFamily="34" charset="-120"/>
              <a:ea typeface="微軟正黑體" panose="020B0604030504040204" pitchFamily="34" charset="-120"/>
            </a:endParaRPr>
          </a:p>
          <a:p>
            <a:r>
              <a:rPr lang="zh-TW" altLang="en-US" sz="2800" b="1" u="sng" dirty="0" smtClean="0">
                <a:latin typeface="微軟正黑體" panose="020B0604030504040204" pitchFamily="34" charset="-120"/>
                <a:ea typeface="微軟正黑體" panose="020B0604030504040204" pitchFamily="34" charset="-120"/>
              </a:rPr>
              <a:t>中離生追蹤輔導與掌握</a:t>
            </a:r>
            <a:r>
              <a:rPr lang="en-US" altLang="zh-TW" sz="2000" b="1" u="sng" dirty="0" smtClean="0">
                <a:solidFill>
                  <a:srgbClr val="FF0000"/>
                </a:solidFill>
                <a:latin typeface="微軟正黑體" panose="020B0604030504040204" pitchFamily="34" charset="-120"/>
                <a:ea typeface="微軟正黑體" panose="020B0604030504040204" pitchFamily="34" charset="-120"/>
              </a:rPr>
              <a:t>(</a:t>
            </a:r>
            <a:r>
              <a:rPr lang="zh-TW" altLang="en-US" sz="2000" b="1" u="sng" dirty="0" smtClean="0">
                <a:solidFill>
                  <a:srgbClr val="FF0000"/>
                </a:solidFill>
                <a:latin typeface="微軟正黑體" panose="020B0604030504040204" pitchFamily="34" charset="-120"/>
                <a:ea typeface="微軟正黑體" panose="020B0604030504040204" pitchFamily="34" charset="-120"/>
              </a:rPr>
              <a:t>與學務處、輔導室合作</a:t>
            </a:r>
            <a:r>
              <a:rPr lang="en-US" altLang="zh-TW" sz="2000" b="1" u="sng" dirty="0" smtClean="0">
                <a:solidFill>
                  <a:srgbClr val="FF0000"/>
                </a:solidFill>
                <a:latin typeface="微軟正黑體" panose="020B0604030504040204" pitchFamily="34" charset="-120"/>
                <a:ea typeface="微軟正黑體" panose="020B0604030504040204" pitchFamily="34" charset="-120"/>
              </a:rPr>
              <a:t>)</a:t>
            </a:r>
            <a:endParaRPr lang="en-US" altLang="zh-TW" sz="2000" dirty="0">
              <a:solidFill>
                <a:srgbClr val="FF0000"/>
              </a:solidFill>
            </a:endParaRPr>
          </a:p>
          <a:p>
            <a:endParaRPr lang="en-US" altLang="zh-TW" sz="2000" b="1" u="sng" dirty="0" smtClean="0">
              <a:latin typeface="微軟正黑體" panose="020B0604030504040204" pitchFamily="34" charset="-120"/>
              <a:ea typeface="微軟正黑體" panose="020B0604030504040204" pitchFamily="34" charset="-120"/>
            </a:endParaRPr>
          </a:p>
          <a:p>
            <a:r>
              <a:rPr lang="zh-TW" altLang="en-US" sz="2800" b="1" u="sng" dirty="0">
                <a:latin typeface="微軟正黑體" panose="020B0604030504040204" pitchFamily="34" charset="-120"/>
                <a:ea typeface="微軟正黑體" panose="020B0604030504040204" pitchFamily="34" charset="-120"/>
              </a:rPr>
              <a:t>特殊境遇</a:t>
            </a:r>
            <a:r>
              <a:rPr lang="zh-TW" altLang="en-US" sz="2800" b="1" u="sng" dirty="0" smtClean="0">
                <a:latin typeface="微軟正黑體" panose="020B0604030504040204" pitchFamily="34" charset="-120"/>
                <a:ea typeface="微軟正黑體" panose="020B0604030504040204" pitchFamily="34" charset="-120"/>
              </a:rPr>
              <a:t>學生家訪掌握，提供獎助學金支援、支持輔導等</a:t>
            </a:r>
            <a:endParaRPr lang="en-US" altLang="zh-TW" sz="2800" b="1" u="sng" dirty="0">
              <a:latin typeface="微軟正黑體" panose="020B0604030504040204" pitchFamily="34" charset="-120"/>
              <a:ea typeface="微軟正黑體" panose="020B0604030504040204" pitchFamily="34" charset="-120"/>
            </a:endParaRPr>
          </a:p>
        </p:txBody>
      </p:sp>
      <p:sp>
        <p:nvSpPr>
          <p:cNvPr id="13" name="矩形 11"/>
          <p:cNvSpPr>
            <a:spLocks noChangeArrowheads="1"/>
          </p:cNvSpPr>
          <p:nvPr/>
        </p:nvSpPr>
        <p:spPr bwMode="auto">
          <a:xfrm>
            <a:off x="681591" y="4896391"/>
            <a:ext cx="8231990" cy="51472"/>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grpSp>
        <p:nvGrpSpPr>
          <p:cNvPr id="24" name="Group 18"/>
          <p:cNvGrpSpPr>
            <a:grpSpLocks/>
          </p:cNvGrpSpPr>
          <p:nvPr/>
        </p:nvGrpSpPr>
        <p:grpSpPr bwMode="auto">
          <a:xfrm>
            <a:off x="622729" y="977861"/>
            <a:ext cx="396875" cy="576263"/>
            <a:chOff x="0" y="0"/>
            <a:chExt cx="396000" cy="576000"/>
          </a:xfrm>
        </p:grpSpPr>
        <p:sp>
          <p:nvSpPr>
            <p:cNvPr id="25" name="矩形 9"/>
            <p:cNvSpPr>
              <a:spLocks noChangeArrowheads="1"/>
            </p:cNvSpPr>
            <p:nvPr/>
          </p:nvSpPr>
          <p:spPr bwMode="auto">
            <a:xfrm>
              <a:off x="0" y="0"/>
              <a:ext cx="396000" cy="5760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6" name="TextBox 11"/>
            <p:cNvSpPr>
              <a:spLocks noChangeArrowheads="1"/>
            </p:cNvSpPr>
            <p:nvPr/>
          </p:nvSpPr>
          <p:spPr bwMode="auto">
            <a:xfrm>
              <a:off x="26077" y="57167"/>
              <a:ext cx="365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dirty="0">
                  <a:solidFill>
                    <a:srgbClr val="FFFFFF"/>
                  </a:solidFill>
                  <a:latin typeface="微软雅黑" pitchFamily="34" charset="-122"/>
                  <a:ea typeface="微软雅黑" pitchFamily="34" charset="-122"/>
                  <a:sym typeface="微软雅黑" pitchFamily="34" charset="-122"/>
                </a:rPr>
                <a:t>1</a:t>
              </a:r>
              <a:endParaRPr lang="zh-CN" altLang="en-US" sz="2400" dirty="0">
                <a:solidFill>
                  <a:srgbClr val="FFFFFF"/>
                </a:solidFill>
                <a:latin typeface="微软雅黑" pitchFamily="34" charset="-122"/>
                <a:ea typeface="微软雅黑" pitchFamily="34" charset="-122"/>
                <a:sym typeface="微软雅黑" pitchFamily="34" charset="-122"/>
              </a:endParaRPr>
            </a:p>
          </p:txBody>
        </p:sp>
      </p:grpSp>
      <p:grpSp>
        <p:nvGrpSpPr>
          <p:cNvPr id="27" name="Group 24"/>
          <p:cNvGrpSpPr>
            <a:grpSpLocks/>
          </p:cNvGrpSpPr>
          <p:nvPr/>
        </p:nvGrpSpPr>
        <p:grpSpPr bwMode="auto">
          <a:xfrm>
            <a:off x="618603" y="2139497"/>
            <a:ext cx="396875" cy="576263"/>
            <a:chOff x="0" y="287665"/>
            <a:chExt cx="396000" cy="576000"/>
          </a:xfrm>
        </p:grpSpPr>
        <p:sp>
          <p:nvSpPr>
            <p:cNvPr id="28" name="矩形 75"/>
            <p:cNvSpPr>
              <a:spLocks noChangeArrowheads="1"/>
            </p:cNvSpPr>
            <p:nvPr/>
          </p:nvSpPr>
          <p:spPr bwMode="auto">
            <a:xfrm>
              <a:off x="0" y="287665"/>
              <a:ext cx="396000" cy="576000"/>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9" name="TextBox 76"/>
            <p:cNvSpPr>
              <a:spLocks noChangeArrowheads="1"/>
            </p:cNvSpPr>
            <p:nvPr/>
          </p:nvSpPr>
          <p:spPr bwMode="auto">
            <a:xfrm>
              <a:off x="26077" y="330028"/>
              <a:ext cx="365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dirty="0">
                  <a:solidFill>
                    <a:srgbClr val="FFFFFF"/>
                  </a:solidFill>
                  <a:latin typeface="微软雅黑" pitchFamily="34" charset="-122"/>
                  <a:ea typeface="微软雅黑" pitchFamily="34" charset="-122"/>
                  <a:sym typeface="微软雅黑" pitchFamily="34" charset="-122"/>
                </a:rPr>
                <a:t>2</a:t>
              </a:r>
              <a:endParaRPr lang="zh-CN" altLang="en-US" sz="2400" dirty="0">
                <a:solidFill>
                  <a:srgbClr val="FFFFFF"/>
                </a:solidFill>
                <a:latin typeface="微软雅黑" pitchFamily="34" charset="-122"/>
                <a:ea typeface="微软雅黑" pitchFamily="34" charset="-122"/>
                <a:sym typeface="微软雅黑" pitchFamily="34" charset="-122"/>
              </a:endParaRPr>
            </a:p>
          </p:txBody>
        </p:sp>
      </p:grpSp>
      <p:grpSp>
        <p:nvGrpSpPr>
          <p:cNvPr id="30" name="Group 30"/>
          <p:cNvGrpSpPr>
            <a:grpSpLocks/>
          </p:cNvGrpSpPr>
          <p:nvPr/>
        </p:nvGrpSpPr>
        <p:grpSpPr bwMode="auto">
          <a:xfrm>
            <a:off x="619035" y="2967121"/>
            <a:ext cx="396875" cy="576263"/>
            <a:chOff x="0" y="0"/>
            <a:chExt cx="396000" cy="576000"/>
          </a:xfrm>
        </p:grpSpPr>
        <p:sp>
          <p:nvSpPr>
            <p:cNvPr id="31" name="矩形 80"/>
            <p:cNvSpPr>
              <a:spLocks noChangeArrowheads="1"/>
            </p:cNvSpPr>
            <p:nvPr/>
          </p:nvSpPr>
          <p:spPr bwMode="auto">
            <a:xfrm>
              <a:off x="0" y="0"/>
              <a:ext cx="396000" cy="5760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32" name="TextBox 81"/>
            <p:cNvSpPr>
              <a:spLocks noChangeArrowheads="1"/>
            </p:cNvSpPr>
            <p:nvPr/>
          </p:nvSpPr>
          <p:spPr bwMode="auto">
            <a:xfrm>
              <a:off x="26077" y="57167"/>
              <a:ext cx="365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dirty="0">
                  <a:solidFill>
                    <a:srgbClr val="FFFFFF"/>
                  </a:solidFill>
                  <a:latin typeface="微软雅黑" pitchFamily="34" charset="-122"/>
                  <a:ea typeface="微软雅黑" pitchFamily="34" charset="-122"/>
                  <a:sym typeface="微软雅黑" pitchFamily="34" charset="-122"/>
                </a:rPr>
                <a:t>3</a:t>
              </a:r>
              <a:endParaRPr lang="zh-CN" altLang="en-US" sz="2400" dirty="0">
                <a:solidFill>
                  <a:srgbClr val="FFFFFF"/>
                </a:solidFill>
                <a:latin typeface="微软雅黑" pitchFamily="34" charset="-122"/>
                <a:ea typeface="微软雅黑" pitchFamily="34" charset="-122"/>
                <a:sym typeface="微软雅黑" pitchFamily="34" charset="-122"/>
              </a:endParaRPr>
            </a:p>
          </p:txBody>
        </p:sp>
      </p:grpSp>
      <p:sp>
        <p:nvSpPr>
          <p:cNvPr id="18" name="等腰三角形 4"/>
          <p:cNvSpPr>
            <a:spLocks noChangeArrowheads="1"/>
          </p:cNvSpPr>
          <p:nvPr/>
        </p:nvSpPr>
        <p:spPr bwMode="auto">
          <a:xfrm rot="10800000">
            <a:off x="-15914" y="0"/>
            <a:ext cx="581025" cy="501650"/>
          </a:xfrm>
          <a:prstGeom prst="triangle">
            <a:avLst>
              <a:gd name="adj" fmla="val 50000"/>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pic>
        <p:nvPicPr>
          <p:cNvPr id="19" name="圖片 18"/>
          <p:cNvPicPr>
            <a:picLocks noChangeAspect="1"/>
          </p:cNvPicPr>
          <p:nvPr/>
        </p:nvPicPr>
        <p:blipFill>
          <a:blip r:embed="rId2" cstate="print">
            <a:extLst>
              <a:ext uri="{28A0092B-C50C-407E-A947-70E740481C1C}">
                <a14:useLocalDpi xmlns:a14="http://schemas.microsoft.com/office/drawing/2010/main"/>
              </a:ext>
            </a:extLst>
          </a:blip>
          <a:srcRect r="17227"/>
          <a:stretch>
            <a:fillRect/>
          </a:stretch>
        </p:blipFill>
        <p:spPr>
          <a:xfrm>
            <a:off x="6249285" y="3363805"/>
            <a:ext cx="2664296" cy="1656184"/>
          </a:xfrm>
          <a:prstGeom prst="rect">
            <a:avLst/>
          </a:prstGeom>
        </p:spPr>
      </p:pic>
      <p:pic>
        <p:nvPicPr>
          <p:cNvPr id="20" name="圖片 19"/>
          <p:cNvPicPr/>
          <p:nvPr/>
        </p:nvPicPr>
        <p:blipFill>
          <a:blip r:embed="rId3" cstate="print">
            <a:extLst>
              <a:ext uri="{28A0092B-C50C-407E-A947-70E740481C1C}">
                <a14:useLocalDpi xmlns:a14="http://schemas.microsoft.com/office/drawing/2010/main"/>
              </a:ext>
            </a:extLst>
          </a:blip>
          <a:stretch>
            <a:fillRect/>
          </a:stretch>
        </p:blipFill>
        <p:spPr>
          <a:xfrm>
            <a:off x="3490782" y="3363805"/>
            <a:ext cx="2696571" cy="1656184"/>
          </a:xfrm>
          <a:prstGeom prst="rect">
            <a:avLst/>
          </a:prstGeom>
        </p:spPr>
      </p:pic>
    </p:spTree>
    <p:extLst>
      <p:ext uri="{BB962C8B-B14F-4D97-AF65-F5344CB8AC3E}">
        <p14:creationId xmlns:p14="http://schemas.microsoft.com/office/powerpoint/2010/main" val="266576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3"/>
          <p:cNvSpPr>
            <a:spLocks noChangeArrowheads="1"/>
          </p:cNvSpPr>
          <p:nvPr/>
        </p:nvSpPr>
        <p:spPr bwMode="auto">
          <a:xfrm>
            <a:off x="476250" y="177800"/>
            <a:ext cx="51427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200" b="1" dirty="0">
                <a:solidFill>
                  <a:srgbClr val="282828"/>
                </a:solidFill>
                <a:latin typeface="微軟正黑體" panose="020B0604030504040204" pitchFamily="34" charset="-120"/>
                <a:ea typeface="微軟正黑體" panose="020B0604030504040204" pitchFamily="34" charset="-120"/>
              </a:rPr>
              <a:t>學務處</a:t>
            </a:r>
            <a:r>
              <a:rPr lang="en-US" altLang="zh-TW" sz="3200" b="1" dirty="0">
                <a:solidFill>
                  <a:srgbClr val="282828"/>
                </a:solidFill>
                <a:latin typeface="微軟正黑體" panose="020B0604030504040204" pitchFamily="34" charset="-120"/>
                <a:ea typeface="微軟正黑體" panose="020B0604030504040204" pitchFamily="34" charset="-120"/>
              </a:rPr>
              <a:t>—</a:t>
            </a:r>
            <a:r>
              <a:rPr lang="zh-TW" altLang="en-US" sz="3200" b="1" dirty="0">
                <a:solidFill>
                  <a:srgbClr val="282828"/>
                </a:solidFill>
                <a:latin typeface="微軟正黑體" panose="020B0604030504040204" pitchFamily="34" charset="-120"/>
                <a:ea typeface="微軟正黑體" panose="020B0604030504040204" pitchFamily="34" charset="-120"/>
              </a:rPr>
              <a:t>社團、活動、宣導</a:t>
            </a:r>
          </a:p>
        </p:txBody>
      </p:sp>
      <p:sp>
        <p:nvSpPr>
          <p:cNvPr id="2" name="矩形 1"/>
          <p:cNvSpPr/>
          <p:nvPr/>
        </p:nvSpPr>
        <p:spPr>
          <a:xfrm>
            <a:off x="1001711" y="987640"/>
            <a:ext cx="7746579" cy="2708434"/>
          </a:xfrm>
          <a:prstGeom prst="rect">
            <a:avLst/>
          </a:prstGeom>
        </p:spPr>
        <p:txBody>
          <a:bodyPr wrap="square">
            <a:spAutoFit/>
          </a:bodyPr>
          <a:lstStyle/>
          <a:p>
            <a:r>
              <a:rPr lang="zh-TW" altLang="en-US" sz="2800" b="1" u="sng" dirty="0" smtClean="0">
                <a:latin typeface="微軟正黑體" panose="020B0604030504040204" pitchFamily="34" charset="-120"/>
                <a:ea typeface="微軟正黑體" panose="020B0604030504040204" pitchFamily="34" charset="-120"/>
              </a:rPr>
              <a:t>春暉社、辯論社、模擬聯合國社、話劇社等</a:t>
            </a:r>
            <a:endParaRPr lang="en-US" altLang="zh-TW" b="1" u="sng" dirty="0" smtClean="0">
              <a:latin typeface="微軟正黑體" panose="020B0604030504040204" pitchFamily="34" charset="-120"/>
              <a:ea typeface="微軟正黑體" panose="020B0604030504040204" pitchFamily="34" charset="-120"/>
            </a:endParaRPr>
          </a:p>
          <a:p>
            <a:r>
              <a:rPr lang="en-US" altLang="zh-TW" sz="2800" b="1" u="sng" dirty="0" smtClean="0">
                <a:latin typeface="微軟正黑體" panose="020B0604030504040204" pitchFamily="34" charset="-120"/>
                <a:ea typeface="微軟正黑體" panose="020B0604030504040204" pitchFamily="34" charset="-120"/>
              </a:rPr>
              <a:t>--</a:t>
            </a:r>
            <a:r>
              <a:rPr lang="zh-TW" altLang="en-US" sz="2800" b="1" u="sng" dirty="0" smtClean="0">
                <a:latin typeface="微軟正黑體" panose="020B0604030504040204" pitchFamily="34" charset="-120"/>
                <a:ea typeface="微軟正黑體" panose="020B0604030504040204" pitchFamily="34" charset="-120"/>
              </a:rPr>
              <a:t>推廣、議題討論宣導、行動劇</a:t>
            </a:r>
            <a:endParaRPr lang="en-US" altLang="zh-TW" sz="2000" dirty="0"/>
          </a:p>
          <a:p>
            <a:endParaRPr lang="en-US" altLang="zh-TW" sz="1600" b="1" u="sng" dirty="0" smtClean="0">
              <a:latin typeface="微軟正黑體" panose="020B0604030504040204" pitchFamily="34" charset="-120"/>
              <a:ea typeface="微軟正黑體" panose="020B0604030504040204" pitchFamily="34" charset="-120"/>
            </a:endParaRPr>
          </a:p>
          <a:p>
            <a:r>
              <a:rPr lang="zh-TW" altLang="en-US" sz="2800" b="1" u="sng" dirty="0" smtClean="0">
                <a:latin typeface="微軟正黑體" panose="020B0604030504040204" pitchFamily="34" charset="-120"/>
                <a:ea typeface="微軟正黑體" panose="020B0604030504040204" pitchFamily="34" charset="-120"/>
              </a:rPr>
              <a:t>活動融入</a:t>
            </a:r>
            <a:r>
              <a:rPr lang="en-US" altLang="zh-TW" sz="2800" b="1" u="sng" dirty="0" smtClean="0">
                <a:latin typeface="微軟正黑體" panose="020B0604030504040204" pitchFamily="34" charset="-120"/>
                <a:ea typeface="微軟正黑體" panose="020B0604030504040204" pitchFamily="34" charset="-120"/>
              </a:rPr>
              <a:t>--</a:t>
            </a:r>
            <a:r>
              <a:rPr lang="zh-TW" altLang="en-US" sz="2800" b="1" u="sng" dirty="0" smtClean="0">
                <a:latin typeface="微軟正黑體" panose="020B0604030504040204" pitchFamily="34" charset="-120"/>
                <a:ea typeface="微軟正黑體" panose="020B0604030504040204" pitchFamily="34" charset="-120"/>
              </a:rPr>
              <a:t>藝文競賽、正向活動、專題講座分享</a:t>
            </a:r>
            <a:endParaRPr lang="en-US" altLang="zh-TW" sz="2800" b="1" u="sng" dirty="0" smtClean="0">
              <a:latin typeface="微軟正黑體" panose="020B0604030504040204" pitchFamily="34" charset="-120"/>
              <a:ea typeface="微軟正黑體" panose="020B0604030504040204" pitchFamily="34" charset="-120"/>
            </a:endParaRPr>
          </a:p>
          <a:p>
            <a:endParaRPr lang="en-US" altLang="zh-TW" sz="1400" b="1" u="sng" dirty="0">
              <a:latin typeface="微軟正黑體" panose="020B0604030504040204" pitchFamily="34" charset="-120"/>
              <a:ea typeface="微軟正黑體" panose="020B0604030504040204" pitchFamily="34" charset="-120"/>
            </a:endParaRPr>
          </a:p>
          <a:p>
            <a:r>
              <a:rPr lang="zh-TW" altLang="en-US" sz="2800" b="1" u="sng" dirty="0" smtClean="0">
                <a:latin typeface="微軟正黑體" panose="020B0604030504040204" pitchFamily="34" charset="-120"/>
                <a:ea typeface="微軟正黑體" panose="020B0604030504040204" pitchFamily="34" charset="-120"/>
              </a:rPr>
              <a:t>社會資源導入，強化宣導效能</a:t>
            </a:r>
            <a:r>
              <a:rPr lang="en-US" altLang="zh-TW" sz="2800" b="1" u="sng" dirty="0" smtClean="0">
                <a:latin typeface="微軟正黑體" panose="020B0604030504040204" pitchFamily="34" charset="-120"/>
                <a:ea typeface="微軟正黑體" panose="020B0604030504040204" pitchFamily="34" charset="-120"/>
              </a:rPr>
              <a:t>--</a:t>
            </a:r>
            <a:r>
              <a:rPr lang="zh-TW" altLang="en-US" sz="2800" b="1" u="sng" dirty="0" smtClean="0">
                <a:latin typeface="微軟正黑體" panose="020B0604030504040204" pitchFamily="34" charset="-120"/>
                <a:ea typeface="微軟正黑體" panose="020B0604030504040204" pitchFamily="34" charset="-120"/>
              </a:rPr>
              <a:t>如撼動舞團、最潮反毒電競活動</a:t>
            </a:r>
            <a:r>
              <a:rPr lang="en-US" altLang="zh-TW" sz="2800" b="1" u="sng" dirty="0" smtClean="0">
                <a:latin typeface="微軟正黑體" panose="020B0604030504040204" pitchFamily="34" charset="-120"/>
                <a:ea typeface="微軟正黑體" panose="020B0604030504040204" pitchFamily="34" charset="-120"/>
              </a:rPr>
              <a:t>)</a:t>
            </a:r>
            <a:endParaRPr lang="en-US" altLang="zh-TW" sz="2800" b="1" u="sng" dirty="0">
              <a:latin typeface="微軟正黑體" panose="020B0604030504040204" pitchFamily="34" charset="-120"/>
              <a:ea typeface="微軟正黑體" panose="020B0604030504040204" pitchFamily="34" charset="-120"/>
            </a:endParaRPr>
          </a:p>
        </p:txBody>
      </p:sp>
      <p:sp>
        <p:nvSpPr>
          <p:cNvPr id="13" name="矩形 11"/>
          <p:cNvSpPr>
            <a:spLocks noChangeArrowheads="1"/>
          </p:cNvSpPr>
          <p:nvPr/>
        </p:nvSpPr>
        <p:spPr bwMode="auto">
          <a:xfrm>
            <a:off x="681591" y="4896391"/>
            <a:ext cx="8231990" cy="51472"/>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grpSp>
        <p:nvGrpSpPr>
          <p:cNvPr id="24" name="Group 18"/>
          <p:cNvGrpSpPr>
            <a:grpSpLocks/>
          </p:cNvGrpSpPr>
          <p:nvPr/>
        </p:nvGrpSpPr>
        <p:grpSpPr bwMode="auto">
          <a:xfrm>
            <a:off x="622729" y="977861"/>
            <a:ext cx="396875" cy="576263"/>
            <a:chOff x="0" y="0"/>
            <a:chExt cx="396000" cy="576000"/>
          </a:xfrm>
        </p:grpSpPr>
        <p:sp>
          <p:nvSpPr>
            <p:cNvPr id="25" name="矩形 9"/>
            <p:cNvSpPr>
              <a:spLocks noChangeArrowheads="1"/>
            </p:cNvSpPr>
            <p:nvPr/>
          </p:nvSpPr>
          <p:spPr bwMode="auto">
            <a:xfrm>
              <a:off x="0" y="0"/>
              <a:ext cx="396000" cy="5760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6" name="TextBox 11"/>
            <p:cNvSpPr>
              <a:spLocks noChangeArrowheads="1"/>
            </p:cNvSpPr>
            <p:nvPr/>
          </p:nvSpPr>
          <p:spPr bwMode="auto">
            <a:xfrm>
              <a:off x="26077" y="57167"/>
              <a:ext cx="365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dirty="0">
                  <a:solidFill>
                    <a:srgbClr val="FFFFFF"/>
                  </a:solidFill>
                  <a:latin typeface="微软雅黑" pitchFamily="34" charset="-122"/>
                  <a:ea typeface="微软雅黑" pitchFamily="34" charset="-122"/>
                  <a:sym typeface="微软雅黑" pitchFamily="34" charset="-122"/>
                </a:rPr>
                <a:t>1</a:t>
              </a:r>
              <a:endParaRPr lang="zh-CN" altLang="en-US" sz="2400" dirty="0">
                <a:solidFill>
                  <a:srgbClr val="FFFFFF"/>
                </a:solidFill>
                <a:latin typeface="微软雅黑" pitchFamily="34" charset="-122"/>
                <a:ea typeface="微软雅黑" pitchFamily="34" charset="-122"/>
                <a:sym typeface="微软雅黑" pitchFamily="34" charset="-122"/>
              </a:endParaRPr>
            </a:p>
          </p:txBody>
        </p:sp>
      </p:grpSp>
      <p:grpSp>
        <p:nvGrpSpPr>
          <p:cNvPr id="27" name="Group 24"/>
          <p:cNvGrpSpPr>
            <a:grpSpLocks/>
          </p:cNvGrpSpPr>
          <p:nvPr/>
        </p:nvGrpSpPr>
        <p:grpSpPr bwMode="auto">
          <a:xfrm>
            <a:off x="618603" y="2067715"/>
            <a:ext cx="396875" cy="576263"/>
            <a:chOff x="0" y="287665"/>
            <a:chExt cx="396000" cy="576000"/>
          </a:xfrm>
        </p:grpSpPr>
        <p:sp>
          <p:nvSpPr>
            <p:cNvPr id="28" name="矩形 75"/>
            <p:cNvSpPr>
              <a:spLocks noChangeArrowheads="1"/>
            </p:cNvSpPr>
            <p:nvPr/>
          </p:nvSpPr>
          <p:spPr bwMode="auto">
            <a:xfrm>
              <a:off x="0" y="287665"/>
              <a:ext cx="396000" cy="576000"/>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9" name="TextBox 76"/>
            <p:cNvSpPr>
              <a:spLocks noChangeArrowheads="1"/>
            </p:cNvSpPr>
            <p:nvPr/>
          </p:nvSpPr>
          <p:spPr bwMode="auto">
            <a:xfrm>
              <a:off x="26077" y="330028"/>
              <a:ext cx="365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dirty="0">
                  <a:solidFill>
                    <a:srgbClr val="FFFFFF"/>
                  </a:solidFill>
                  <a:latin typeface="微软雅黑" pitchFamily="34" charset="-122"/>
                  <a:ea typeface="微软雅黑" pitchFamily="34" charset="-122"/>
                  <a:sym typeface="微软雅黑" pitchFamily="34" charset="-122"/>
                </a:rPr>
                <a:t>2</a:t>
              </a:r>
              <a:endParaRPr lang="zh-CN" altLang="en-US" sz="2400" dirty="0">
                <a:solidFill>
                  <a:srgbClr val="FFFFFF"/>
                </a:solidFill>
                <a:latin typeface="微软雅黑" pitchFamily="34" charset="-122"/>
                <a:ea typeface="微软雅黑" pitchFamily="34" charset="-122"/>
                <a:sym typeface="微软雅黑" pitchFamily="34" charset="-122"/>
              </a:endParaRPr>
            </a:p>
          </p:txBody>
        </p:sp>
      </p:grpSp>
      <p:grpSp>
        <p:nvGrpSpPr>
          <p:cNvPr id="30" name="Group 30"/>
          <p:cNvGrpSpPr>
            <a:grpSpLocks/>
          </p:cNvGrpSpPr>
          <p:nvPr/>
        </p:nvGrpSpPr>
        <p:grpSpPr bwMode="auto">
          <a:xfrm>
            <a:off x="619035" y="2859770"/>
            <a:ext cx="396875" cy="576263"/>
            <a:chOff x="0" y="-431832"/>
            <a:chExt cx="396000" cy="576000"/>
          </a:xfrm>
        </p:grpSpPr>
        <p:sp>
          <p:nvSpPr>
            <p:cNvPr id="31" name="矩形 80"/>
            <p:cNvSpPr>
              <a:spLocks noChangeArrowheads="1"/>
            </p:cNvSpPr>
            <p:nvPr/>
          </p:nvSpPr>
          <p:spPr bwMode="auto">
            <a:xfrm>
              <a:off x="0" y="-431832"/>
              <a:ext cx="396000" cy="5760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32" name="TextBox 81"/>
            <p:cNvSpPr>
              <a:spLocks noChangeArrowheads="1"/>
            </p:cNvSpPr>
            <p:nvPr/>
          </p:nvSpPr>
          <p:spPr bwMode="auto">
            <a:xfrm>
              <a:off x="26077" y="-389692"/>
              <a:ext cx="365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dirty="0">
                  <a:solidFill>
                    <a:srgbClr val="FFFFFF"/>
                  </a:solidFill>
                  <a:latin typeface="微软雅黑" pitchFamily="34" charset="-122"/>
                  <a:ea typeface="微软雅黑" pitchFamily="34" charset="-122"/>
                  <a:sym typeface="微软雅黑" pitchFamily="34" charset="-122"/>
                </a:rPr>
                <a:t>3</a:t>
              </a:r>
              <a:endParaRPr lang="zh-CN" altLang="en-US" sz="2400" dirty="0">
                <a:solidFill>
                  <a:srgbClr val="FFFFFF"/>
                </a:solidFill>
                <a:latin typeface="微软雅黑" pitchFamily="34" charset="-122"/>
                <a:ea typeface="微软雅黑" pitchFamily="34" charset="-122"/>
                <a:sym typeface="微软雅黑" pitchFamily="34" charset="-122"/>
              </a:endParaRPr>
            </a:p>
          </p:txBody>
        </p:sp>
      </p:grpSp>
      <p:sp>
        <p:nvSpPr>
          <p:cNvPr id="18" name="等腰三角形 4"/>
          <p:cNvSpPr>
            <a:spLocks noChangeArrowheads="1"/>
          </p:cNvSpPr>
          <p:nvPr/>
        </p:nvSpPr>
        <p:spPr bwMode="auto">
          <a:xfrm rot="10800000">
            <a:off x="-15914" y="0"/>
            <a:ext cx="581025" cy="501650"/>
          </a:xfrm>
          <a:prstGeom prst="triangle">
            <a:avLst>
              <a:gd name="adj" fmla="val 50000"/>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pic>
        <p:nvPicPr>
          <p:cNvPr id="15" name="圖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7559" y="3363805"/>
            <a:ext cx="2696571" cy="1656184"/>
          </a:xfrm>
          <a:prstGeom prst="rect">
            <a:avLst/>
          </a:prstGeom>
        </p:spPr>
      </p:pic>
      <p:pic>
        <p:nvPicPr>
          <p:cNvPr id="16" name="圖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4136" y="3383574"/>
            <a:ext cx="2654179" cy="1636415"/>
          </a:xfrm>
          <a:prstGeom prst="rect">
            <a:avLst/>
          </a:prstGeom>
        </p:spPr>
      </p:pic>
    </p:spTree>
    <p:extLst>
      <p:ext uri="{BB962C8B-B14F-4D97-AF65-F5344CB8AC3E}">
        <p14:creationId xmlns:p14="http://schemas.microsoft.com/office/powerpoint/2010/main" val="1369241409"/>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3"/>
          <p:cNvSpPr>
            <a:spLocks noChangeArrowheads="1"/>
          </p:cNvSpPr>
          <p:nvPr/>
        </p:nvSpPr>
        <p:spPr bwMode="auto">
          <a:xfrm>
            <a:off x="476250" y="177800"/>
            <a:ext cx="67505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200" b="1" dirty="0" smtClean="0">
                <a:solidFill>
                  <a:srgbClr val="282828"/>
                </a:solidFill>
                <a:latin typeface="微軟正黑體" panose="020B0604030504040204" pitchFamily="34" charset="-120"/>
                <a:ea typeface="微軟正黑體" panose="020B0604030504040204" pitchFamily="34" charset="-120"/>
              </a:rPr>
              <a:t>輔導</a:t>
            </a:r>
            <a:r>
              <a:rPr lang="zh-TW" altLang="en-US" sz="3200" b="1" dirty="0">
                <a:solidFill>
                  <a:srgbClr val="282828"/>
                </a:solidFill>
                <a:latin typeface="微軟正黑體" panose="020B0604030504040204" pitchFamily="34" charset="-120"/>
                <a:ea typeface="微軟正黑體" panose="020B0604030504040204" pitchFamily="34" charset="-120"/>
              </a:rPr>
              <a:t>室</a:t>
            </a:r>
            <a:r>
              <a:rPr lang="en-US" altLang="zh-TW" sz="3200" b="1" dirty="0" smtClean="0">
                <a:solidFill>
                  <a:srgbClr val="282828"/>
                </a:solidFill>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藥物濫用防制諮商輔導工作</a:t>
            </a:r>
            <a:endParaRPr lang="zh-TW" altLang="en-US" sz="3200" b="1" dirty="0">
              <a:solidFill>
                <a:srgbClr val="282828"/>
              </a:solidFill>
              <a:latin typeface="微軟正黑體" panose="020B0604030504040204" pitchFamily="34" charset="-120"/>
              <a:ea typeface="微軟正黑體" panose="020B0604030504040204" pitchFamily="34" charset="-120"/>
            </a:endParaRPr>
          </a:p>
        </p:txBody>
      </p:sp>
      <p:sp>
        <p:nvSpPr>
          <p:cNvPr id="2" name="矩形 1"/>
          <p:cNvSpPr/>
          <p:nvPr/>
        </p:nvSpPr>
        <p:spPr>
          <a:xfrm>
            <a:off x="1045739" y="864365"/>
            <a:ext cx="8098261" cy="3939540"/>
          </a:xfrm>
          <a:prstGeom prst="rect">
            <a:avLst/>
          </a:prstGeom>
        </p:spPr>
        <p:txBody>
          <a:bodyPr wrap="square">
            <a:spAutoFit/>
          </a:bodyPr>
          <a:lstStyle/>
          <a:p>
            <a:pPr lvl="0">
              <a:lnSpc>
                <a:spcPts val="3000"/>
              </a:lnSpc>
              <a:spcBef>
                <a:spcPts val="0"/>
              </a:spcBef>
              <a:spcAft>
                <a:spcPts val="0"/>
              </a:spcAft>
            </a:pPr>
            <a:r>
              <a:rPr lang="zh-TW" altLang="en-US" sz="2800" b="1" u="sng" dirty="0" smtClean="0">
                <a:latin typeface="微軟正黑體" panose="020B0604030504040204" pitchFamily="34" charset="-120"/>
                <a:ea typeface="微軟正黑體" panose="020B0604030504040204" pitchFamily="34" charset="-120"/>
              </a:rPr>
              <a:t>發展性輔導</a:t>
            </a:r>
            <a:r>
              <a:rPr lang="zh-TW" altLang="en-US" sz="2800" b="1" dirty="0" smtClean="0">
                <a:latin typeface="微軟正黑體" panose="020B0604030504040204" pitchFamily="34" charset="-120"/>
                <a:ea typeface="微軟正黑體" panose="020B0604030504040204" pitchFamily="34" charset="-120"/>
              </a:rPr>
              <a:t>    </a:t>
            </a:r>
            <a:r>
              <a:rPr lang="zh-TW" altLang="en-US" sz="2000" b="1" dirty="0" smtClean="0">
                <a:latin typeface="微軟正黑體" panose="020B0604030504040204" pitchFamily="34" charset="-120"/>
                <a:ea typeface="微軟正黑體" panose="020B0604030504040204" pitchFamily="34" charset="-120"/>
              </a:rPr>
              <a:t>宣導</a:t>
            </a:r>
            <a:r>
              <a:rPr lang="zh-TW" altLang="en-US" sz="2000" dirty="0">
                <a:latin typeface="微軟正黑體" panose="020B0604030504040204" pitchFamily="34" charset="-120"/>
                <a:ea typeface="微軟正黑體" panose="020B0604030504040204" pitchFamily="34" charset="-120"/>
              </a:rPr>
              <a:t>課程設計與帶領</a:t>
            </a:r>
            <a:endParaRPr lang="zh-TW" altLang="en-US" sz="2400" dirty="0">
              <a:latin typeface="微軟正黑體" panose="020B0604030504040204" pitchFamily="34" charset="-120"/>
              <a:ea typeface="微軟正黑體" panose="020B0604030504040204" pitchFamily="34" charset="-120"/>
            </a:endParaRPr>
          </a:p>
          <a:p>
            <a:pPr marL="2151063" lvl="5">
              <a:lnSpc>
                <a:spcPts val="3000"/>
              </a:lnSpc>
            </a:pPr>
            <a:r>
              <a:rPr lang="zh-TW" altLang="en-US" sz="2000" dirty="0">
                <a:latin typeface="微軟正黑體" panose="020B0604030504040204" pitchFamily="34" charset="-120"/>
                <a:ea typeface="微軟正黑體" panose="020B0604030504040204" pitchFamily="34" charset="-120"/>
              </a:rPr>
              <a:t>提升</a:t>
            </a:r>
            <a:r>
              <a:rPr lang="zh-TW" altLang="en-US" sz="2000" b="1" dirty="0">
                <a:latin typeface="微軟正黑體" panose="020B0604030504040204" pitchFamily="34" charset="-120"/>
                <a:ea typeface="微軟正黑體" panose="020B0604030504040204" pitchFamily="34" charset="-120"/>
              </a:rPr>
              <a:t>親師</a:t>
            </a:r>
            <a:r>
              <a:rPr lang="zh-TW" altLang="en-US" sz="2000" dirty="0">
                <a:latin typeface="微軟正黑體" panose="020B0604030504040204" pitchFamily="34" charset="-120"/>
                <a:ea typeface="微軟正黑體" panose="020B0604030504040204" pitchFamily="34" charset="-120"/>
              </a:rPr>
              <a:t>藥物濫用防制的輔導知能</a:t>
            </a:r>
          </a:p>
          <a:p>
            <a:pPr marL="2151063" lvl="5">
              <a:lnSpc>
                <a:spcPts val="3000"/>
              </a:lnSpc>
            </a:pPr>
            <a:r>
              <a:rPr lang="zh-TW" altLang="en-US" sz="2000" dirty="0">
                <a:latin typeface="微軟正黑體" panose="020B0604030504040204" pitchFamily="34" charset="-120"/>
                <a:ea typeface="微軟正黑體" panose="020B0604030504040204" pitchFamily="34" charset="-120"/>
              </a:rPr>
              <a:t>建構全校學生</a:t>
            </a:r>
            <a:r>
              <a:rPr lang="zh-TW" altLang="en-US" sz="2000" b="1" dirty="0">
                <a:latin typeface="微軟正黑體" panose="020B0604030504040204" pitchFamily="34" charset="-120"/>
                <a:ea typeface="微軟正黑體" panose="020B0604030504040204" pitchFamily="34" charset="-120"/>
              </a:rPr>
              <a:t>正向發展性生態</a:t>
            </a:r>
            <a:r>
              <a:rPr lang="zh-TW" altLang="en-US" sz="2000" b="1" dirty="0" smtClean="0">
                <a:latin typeface="微軟正黑體" panose="020B0604030504040204" pitchFamily="34" charset="-120"/>
                <a:ea typeface="微軟正黑體" panose="020B0604030504040204" pitchFamily="34" charset="-120"/>
              </a:rPr>
              <a:t>系統</a:t>
            </a:r>
            <a:endParaRPr lang="en-US" altLang="zh-TW" sz="2000" b="1" dirty="0" smtClean="0">
              <a:latin typeface="微軟正黑體" panose="020B0604030504040204" pitchFamily="34" charset="-120"/>
              <a:ea typeface="微軟正黑體" panose="020B0604030504040204" pitchFamily="34" charset="-120"/>
            </a:endParaRPr>
          </a:p>
          <a:p>
            <a:pPr marL="2151063" lvl="5"/>
            <a:endParaRPr lang="zh-TW" altLang="en-US" sz="800" b="1" dirty="0">
              <a:latin typeface="微軟正黑體" panose="020B0604030504040204" pitchFamily="34" charset="-120"/>
              <a:ea typeface="微軟正黑體" panose="020B0604030504040204" pitchFamily="34" charset="-120"/>
            </a:endParaRPr>
          </a:p>
          <a:p>
            <a:pPr lvl="0">
              <a:lnSpc>
                <a:spcPts val="3000"/>
              </a:lnSpc>
              <a:spcAft>
                <a:spcPts val="0"/>
              </a:spcAft>
            </a:pPr>
            <a:r>
              <a:rPr lang="zh-TW" altLang="en-US" sz="2800" b="1" u="sng" dirty="0" smtClean="0">
                <a:latin typeface="微軟正黑體" panose="020B0604030504040204" pitchFamily="34" charset="-120"/>
                <a:ea typeface="微軟正黑體" panose="020B0604030504040204" pitchFamily="34" charset="-120"/>
              </a:rPr>
              <a:t>介入</a:t>
            </a:r>
            <a:r>
              <a:rPr lang="zh-TW" altLang="en-US" sz="2800" b="1" u="sng" dirty="0">
                <a:latin typeface="微軟正黑體" panose="020B0604030504040204" pitchFamily="34" charset="-120"/>
                <a:ea typeface="微軟正黑體" panose="020B0604030504040204" pitchFamily="34" charset="-120"/>
              </a:rPr>
              <a:t>性</a:t>
            </a:r>
            <a:r>
              <a:rPr lang="zh-TW" altLang="en-US" sz="2800" b="1" u="sng" dirty="0" smtClean="0">
                <a:latin typeface="微軟正黑體" panose="020B0604030504040204" pitchFamily="34" charset="-120"/>
                <a:ea typeface="微軟正黑體" panose="020B0604030504040204" pitchFamily="34" charset="-120"/>
              </a:rPr>
              <a:t>輔導</a:t>
            </a:r>
            <a:r>
              <a:rPr lang="zh-TW" altLang="en-US" sz="2800" b="1" dirty="0" smtClean="0">
                <a:latin typeface="微軟正黑體" panose="020B0604030504040204" pitchFamily="34" charset="-120"/>
                <a:ea typeface="微軟正黑體" panose="020B0604030504040204" pitchFamily="34" charset="-120"/>
              </a:rPr>
              <a:t>    </a:t>
            </a:r>
            <a:r>
              <a:rPr lang="zh-TW" altLang="en-US" sz="2000" b="1" dirty="0">
                <a:latin typeface="微軟正黑體" panose="020B0604030504040204" pitchFamily="34" charset="-120"/>
                <a:ea typeface="微軟正黑體" panose="020B0604030504040204" pitchFamily="34" charset="-120"/>
              </a:rPr>
              <a:t>辨識</a:t>
            </a:r>
            <a:r>
              <a:rPr lang="zh-TW" altLang="en-US" sz="2000" dirty="0" smtClean="0">
                <a:latin typeface="微軟正黑體" panose="020B0604030504040204" pitchFamily="34" charset="-120"/>
                <a:ea typeface="微軟正黑體" panose="020B0604030504040204" pitchFamily="34" charset="-120"/>
              </a:rPr>
              <a:t>疑似</a:t>
            </a:r>
            <a:r>
              <a:rPr lang="zh-TW" altLang="en-US" sz="2000" dirty="0">
                <a:latin typeface="微軟正黑體" panose="020B0604030504040204" pitchFamily="34" charset="-120"/>
                <a:ea typeface="微軟正黑體" panose="020B0604030504040204" pitchFamily="34" charset="-120"/>
              </a:rPr>
              <a:t>藥物濫用議題學生</a:t>
            </a:r>
          </a:p>
          <a:p>
            <a:pPr marL="2151063" lvl="0">
              <a:lnSpc>
                <a:spcPts val="3000"/>
              </a:lnSpc>
              <a:spcAft>
                <a:spcPts val="0"/>
              </a:spcAft>
            </a:pPr>
            <a:r>
              <a:rPr lang="zh-TW" altLang="en-US" sz="2000" dirty="0">
                <a:latin typeface="微軟正黑體" panose="020B0604030504040204" pitchFamily="34" charset="-120"/>
                <a:ea typeface="微軟正黑體" panose="020B0604030504040204" pitchFamily="34" charset="-120"/>
              </a:rPr>
              <a:t>疑似藥物濫用議題學生之諮商與輔導</a:t>
            </a:r>
          </a:p>
          <a:p>
            <a:pPr marL="2151063" lvl="0">
              <a:lnSpc>
                <a:spcPts val="3000"/>
              </a:lnSpc>
              <a:spcAft>
                <a:spcPts val="0"/>
              </a:spcAft>
            </a:pPr>
            <a:r>
              <a:rPr lang="zh-TW" altLang="en-US" sz="2000" dirty="0">
                <a:latin typeface="微軟正黑體" panose="020B0604030504040204" pitchFamily="34" charset="-120"/>
                <a:ea typeface="微軟正黑體" panose="020B0604030504040204" pitchFamily="34" charset="-120"/>
              </a:rPr>
              <a:t>建議具有疑似藥物濫用議題之</a:t>
            </a:r>
            <a:r>
              <a:rPr lang="zh-TW" altLang="en-US" sz="2000" b="1" dirty="0">
                <a:latin typeface="微軟正黑體" panose="020B0604030504040204" pitchFamily="34" charset="-120"/>
                <a:ea typeface="微軟正黑體" panose="020B0604030504040204" pitchFamily="34" charset="-120"/>
              </a:rPr>
              <a:t>正向介入性生態</a:t>
            </a:r>
            <a:r>
              <a:rPr lang="zh-TW" altLang="en-US" sz="2000" b="1" dirty="0" smtClean="0">
                <a:latin typeface="微軟正黑體" panose="020B0604030504040204" pitchFamily="34" charset="-120"/>
                <a:ea typeface="微軟正黑體" panose="020B0604030504040204" pitchFamily="34" charset="-120"/>
              </a:rPr>
              <a:t>系統</a:t>
            </a:r>
            <a:endParaRPr lang="en-US" altLang="zh-TW" sz="2000" b="1" dirty="0" smtClean="0">
              <a:latin typeface="微軟正黑體" panose="020B0604030504040204" pitchFamily="34" charset="-120"/>
              <a:ea typeface="微軟正黑體" panose="020B0604030504040204" pitchFamily="34" charset="-120"/>
            </a:endParaRPr>
          </a:p>
          <a:p>
            <a:pPr marL="2151063" lvl="0">
              <a:spcAft>
                <a:spcPts val="0"/>
              </a:spcAft>
            </a:pPr>
            <a:endParaRPr lang="zh-TW" altLang="en-US" sz="800" b="1" dirty="0">
              <a:latin typeface="微軟正黑體" panose="020B0604030504040204" pitchFamily="34" charset="-120"/>
              <a:ea typeface="微軟正黑體" panose="020B0604030504040204" pitchFamily="34" charset="-120"/>
            </a:endParaRPr>
          </a:p>
          <a:p>
            <a:r>
              <a:rPr lang="zh-TW" altLang="en-US" sz="2800" b="1" u="sng" dirty="0" smtClean="0">
                <a:latin typeface="微軟正黑體" panose="020B0604030504040204" pitchFamily="34" charset="-120"/>
                <a:ea typeface="微軟正黑體" panose="020B0604030504040204" pitchFamily="34" charset="-120"/>
              </a:rPr>
              <a:t>處</a:t>
            </a:r>
            <a:r>
              <a:rPr lang="zh-TW" altLang="en-US" sz="2800" b="1" u="sng" dirty="0">
                <a:latin typeface="微軟正黑體" panose="020B0604030504040204" pitchFamily="34" charset="-120"/>
                <a:ea typeface="微軟正黑體" panose="020B0604030504040204" pitchFamily="34" charset="-120"/>
              </a:rPr>
              <a:t>遇性</a:t>
            </a:r>
            <a:r>
              <a:rPr lang="zh-TW" altLang="en-US" sz="2800" b="1" u="sng" dirty="0" smtClean="0">
                <a:latin typeface="微軟正黑體" panose="020B0604030504040204" pitchFamily="34" charset="-120"/>
                <a:ea typeface="微軟正黑體" panose="020B0604030504040204" pitchFamily="34" charset="-120"/>
              </a:rPr>
              <a:t>輔導</a:t>
            </a:r>
            <a:r>
              <a:rPr lang="zh-TW" altLang="en-US" sz="2400" b="1" dirty="0" smtClean="0">
                <a:latin typeface="微軟正黑體" panose="020B0604030504040204" pitchFamily="34" charset="-120"/>
                <a:ea typeface="微軟正黑體" panose="020B0604030504040204" pitchFamily="34" charset="-120"/>
              </a:rPr>
              <a:t>     </a:t>
            </a:r>
            <a:r>
              <a:rPr lang="zh-TW" altLang="en-US" sz="2000" dirty="0" smtClean="0">
                <a:latin typeface="微軟正黑體" panose="020B0604030504040204" pitchFamily="34" charset="-120"/>
                <a:ea typeface="微軟正黑體" panose="020B0604030504040204" pitchFamily="34" charset="-120"/>
              </a:rPr>
              <a:t>與具藥物</a:t>
            </a:r>
            <a:r>
              <a:rPr lang="zh-TW" altLang="en-US" sz="2000" dirty="0">
                <a:latin typeface="微軟正黑體" panose="020B0604030504040204" pitchFamily="34" charset="-120"/>
                <a:ea typeface="微軟正黑體" panose="020B0604030504040204" pitchFamily="34" charset="-120"/>
              </a:rPr>
              <a:t>濫用議題</a:t>
            </a:r>
            <a:r>
              <a:rPr lang="zh-TW" altLang="en-US" sz="2000" dirty="0" smtClean="0">
                <a:latin typeface="微軟正黑體" panose="020B0604030504040204" pitchFamily="34" charset="-120"/>
                <a:ea typeface="微軟正黑體" panose="020B0604030504040204" pitchFamily="34" charset="-120"/>
              </a:rPr>
              <a:t>學生諮商</a:t>
            </a:r>
            <a:r>
              <a:rPr lang="zh-TW" altLang="en-US" sz="2000" dirty="0">
                <a:latin typeface="微軟正黑體" panose="020B0604030504040204" pitchFamily="34" charset="-120"/>
                <a:ea typeface="微軟正黑體" panose="020B0604030504040204" pitchFamily="34" charset="-120"/>
              </a:rPr>
              <a:t>、輔導與陪伴</a:t>
            </a:r>
          </a:p>
          <a:p>
            <a:pPr marL="2151063" lvl="0">
              <a:lnSpc>
                <a:spcPts val="3000"/>
              </a:lnSpc>
              <a:spcAft>
                <a:spcPts val="0"/>
              </a:spcAft>
            </a:pPr>
            <a:r>
              <a:rPr lang="zh-TW" altLang="en-US" sz="2000" dirty="0">
                <a:latin typeface="微軟正黑體" panose="020B0604030504040204" pitchFamily="34" charset="-120"/>
                <a:ea typeface="微軟正黑體" panose="020B0604030504040204" pitchFamily="34" charset="-120"/>
              </a:rPr>
              <a:t>預防具有藥物濫用議題學生之再復發</a:t>
            </a:r>
          </a:p>
          <a:p>
            <a:pPr marL="2151063" lvl="0">
              <a:lnSpc>
                <a:spcPts val="3000"/>
              </a:lnSpc>
              <a:spcAft>
                <a:spcPts val="0"/>
              </a:spcAft>
            </a:pPr>
            <a:r>
              <a:rPr lang="zh-TW" altLang="en-US" sz="2000" dirty="0">
                <a:latin typeface="微軟正黑體" panose="020B0604030504040204" pitchFamily="34" charset="-120"/>
                <a:ea typeface="微軟正黑體" panose="020B0604030504040204" pitchFamily="34" charset="-120"/>
              </a:rPr>
              <a:t>建構具有藥物濫用議題學生之正向處遇性生態</a:t>
            </a:r>
            <a:r>
              <a:rPr lang="zh-TW" altLang="en-US" sz="2000" dirty="0" smtClean="0">
                <a:latin typeface="微軟正黑體" panose="020B0604030504040204" pitchFamily="34" charset="-120"/>
                <a:ea typeface="微軟正黑體" panose="020B0604030504040204" pitchFamily="34" charset="-120"/>
              </a:rPr>
              <a:t>系統</a:t>
            </a:r>
            <a:endParaRPr lang="zh-TW" altLang="en-US" sz="2400" b="1" dirty="0">
              <a:latin typeface="微軟正黑體" panose="020B0604030504040204" pitchFamily="34" charset="-120"/>
              <a:ea typeface="微軟正黑體" panose="020B0604030504040204" pitchFamily="34" charset="-120"/>
            </a:endParaRPr>
          </a:p>
        </p:txBody>
      </p:sp>
      <p:sp>
        <p:nvSpPr>
          <p:cNvPr id="13" name="矩形 11"/>
          <p:cNvSpPr>
            <a:spLocks noChangeArrowheads="1"/>
          </p:cNvSpPr>
          <p:nvPr/>
        </p:nvSpPr>
        <p:spPr bwMode="auto">
          <a:xfrm>
            <a:off x="681591" y="4896391"/>
            <a:ext cx="8231990" cy="51472"/>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grpSp>
        <p:nvGrpSpPr>
          <p:cNvPr id="24" name="Group 18"/>
          <p:cNvGrpSpPr>
            <a:grpSpLocks/>
          </p:cNvGrpSpPr>
          <p:nvPr/>
        </p:nvGrpSpPr>
        <p:grpSpPr bwMode="auto">
          <a:xfrm>
            <a:off x="622729" y="843630"/>
            <a:ext cx="396875" cy="653300"/>
            <a:chOff x="0" y="-134170"/>
            <a:chExt cx="396000" cy="653002"/>
          </a:xfrm>
        </p:grpSpPr>
        <p:sp>
          <p:nvSpPr>
            <p:cNvPr id="25" name="矩形 9"/>
            <p:cNvSpPr>
              <a:spLocks noChangeArrowheads="1"/>
            </p:cNvSpPr>
            <p:nvPr/>
          </p:nvSpPr>
          <p:spPr bwMode="auto">
            <a:xfrm>
              <a:off x="0" y="-134170"/>
              <a:ext cx="396000" cy="5760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6" name="TextBox 11"/>
            <p:cNvSpPr>
              <a:spLocks noChangeArrowheads="1"/>
            </p:cNvSpPr>
            <p:nvPr/>
          </p:nvSpPr>
          <p:spPr bwMode="auto">
            <a:xfrm>
              <a:off x="26077" y="57167"/>
              <a:ext cx="365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dirty="0">
                  <a:solidFill>
                    <a:srgbClr val="FFFFFF"/>
                  </a:solidFill>
                  <a:latin typeface="微软雅黑" pitchFamily="34" charset="-122"/>
                  <a:ea typeface="微软雅黑" pitchFamily="34" charset="-122"/>
                  <a:sym typeface="微软雅黑" pitchFamily="34" charset="-122"/>
                </a:rPr>
                <a:t>1</a:t>
              </a:r>
              <a:endParaRPr lang="zh-CN" altLang="en-US" sz="2400" dirty="0">
                <a:solidFill>
                  <a:srgbClr val="FFFFFF"/>
                </a:solidFill>
                <a:latin typeface="微软雅黑" pitchFamily="34" charset="-122"/>
                <a:ea typeface="微软雅黑" pitchFamily="34" charset="-122"/>
                <a:sym typeface="微软雅黑" pitchFamily="34" charset="-122"/>
              </a:endParaRPr>
            </a:p>
          </p:txBody>
        </p:sp>
      </p:grpSp>
      <p:grpSp>
        <p:nvGrpSpPr>
          <p:cNvPr id="27" name="Group 24"/>
          <p:cNvGrpSpPr>
            <a:grpSpLocks/>
          </p:cNvGrpSpPr>
          <p:nvPr/>
        </p:nvGrpSpPr>
        <p:grpSpPr bwMode="auto">
          <a:xfrm>
            <a:off x="618603" y="2067715"/>
            <a:ext cx="396875" cy="576263"/>
            <a:chOff x="0" y="287665"/>
            <a:chExt cx="396000" cy="576000"/>
          </a:xfrm>
        </p:grpSpPr>
        <p:sp>
          <p:nvSpPr>
            <p:cNvPr id="28" name="矩形 75"/>
            <p:cNvSpPr>
              <a:spLocks noChangeArrowheads="1"/>
            </p:cNvSpPr>
            <p:nvPr/>
          </p:nvSpPr>
          <p:spPr bwMode="auto">
            <a:xfrm>
              <a:off x="0" y="287665"/>
              <a:ext cx="396000" cy="576000"/>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9" name="TextBox 76"/>
            <p:cNvSpPr>
              <a:spLocks noChangeArrowheads="1"/>
            </p:cNvSpPr>
            <p:nvPr/>
          </p:nvSpPr>
          <p:spPr bwMode="auto">
            <a:xfrm>
              <a:off x="26077" y="330028"/>
              <a:ext cx="365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dirty="0">
                  <a:solidFill>
                    <a:srgbClr val="FFFFFF"/>
                  </a:solidFill>
                  <a:latin typeface="微软雅黑" pitchFamily="34" charset="-122"/>
                  <a:ea typeface="微软雅黑" pitchFamily="34" charset="-122"/>
                  <a:sym typeface="微软雅黑" pitchFamily="34" charset="-122"/>
                </a:rPr>
                <a:t>2</a:t>
              </a:r>
              <a:endParaRPr lang="zh-CN" altLang="en-US" sz="2400" dirty="0">
                <a:solidFill>
                  <a:srgbClr val="FFFFFF"/>
                </a:solidFill>
                <a:latin typeface="微软雅黑" pitchFamily="34" charset="-122"/>
                <a:ea typeface="微软雅黑" pitchFamily="34" charset="-122"/>
                <a:sym typeface="微软雅黑" pitchFamily="34" charset="-122"/>
              </a:endParaRPr>
            </a:p>
          </p:txBody>
        </p:sp>
      </p:grpSp>
      <p:grpSp>
        <p:nvGrpSpPr>
          <p:cNvPr id="30" name="Group 30"/>
          <p:cNvGrpSpPr>
            <a:grpSpLocks/>
          </p:cNvGrpSpPr>
          <p:nvPr/>
        </p:nvGrpSpPr>
        <p:grpSpPr bwMode="auto">
          <a:xfrm>
            <a:off x="619035" y="3363582"/>
            <a:ext cx="396875" cy="576263"/>
            <a:chOff x="0" y="71749"/>
            <a:chExt cx="396000" cy="576000"/>
          </a:xfrm>
        </p:grpSpPr>
        <p:sp>
          <p:nvSpPr>
            <p:cNvPr id="31" name="矩形 80"/>
            <p:cNvSpPr>
              <a:spLocks noChangeArrowheads="1"/>
            </p:cNvSpPr>
            <p:nvPr/>
          </p:nvSpPr>
          <p:spPr bwMode="auto">
            <a:xfrm>
              <a:off x="0" y="71749"/>
              <a:ext cx="396000" cy="5760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32" name="TextBox 81"/>
            <p:cNvSpPr>
              <a:spLocks noChangeArrowheads="1"/>
            </p:cNvSpPr>
            <p:nvPr/>
          </p:nvSpPr>
          <p:spPr bwMode="auto">
            <a:xfrm>
              <a:off x="26077" y="113889"/>
              <a:ext cx="365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dirty="0">
                  <a:solidFill>
                    <a:srgbClr val="FFFFFF"/>
                  </a:solidFill>
                  <a:latin typeface="微软雅黑" pitchFamily="34" charset="-122"/>
                  <a:ea typeface="微软雅黑" pitchFamily="34" charset="-122"/>
                  <a:sym typeface="微软雅黑" pitchFamily="34" charset="-122"/>
                </a:rPr>
                <a:t>3</a:t>
              </a:r>
              <a:endParaRPr lang="zh-CN" altLang="en-US" sz="2400" dirty="0">
                <a:solidFill>
                  <a:srgbClr val="FFFFFF"/>
                </a:solidFill>
                <a:latin typeface="微软雅黑" pitchFamily="34" charset="-122"/>
                <a:ea typeface="微软雅黑" pitchFamily="34" charset="-122"/>
                <a:sym typeface="微软雅黑" pitchFamily="34" charset="-122"/>
              </a:endParaRPr>
            </a:p>
          </p:txBody>
        </p:sp>
      </p:grpSp>
      <p:sp>
        <p:nvSpPr>
          <p:cNvPr id="18" name="等腰三角形 4"/>
          <p:cNvSpPr>
            <a:spLocks noChangeArrowheads="1"/>
          </p:cNvSpPr>
          <p:nvPr/>
        </p:nvSpPr>
        <p:spPr bwMode="auto">
          <a:xfrm rot="10800000">
            <a:off x="-15914" y="0"/>
            <a:ext cx="581025" cy="501650"/>
          </a:xfrm>
          <a:prstGeom prst="triangle">
            <a:avLst>
              <a:gd name="adj" fmla="val 50000"/>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2534142272"/>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25"/>
          <p:cNvSpPr>
            <a:spLocks noChangeArrowheads="1"/>
          </p:cNvSpPr>
          <p:nvPr/>
        </p:nvSpPr>
        <p:spPr bwMode="auto">
          <a:xfrm>
            <a:off x="0" y="0"/>
            <a:ext cx="9144000" cy="5143500"/>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grpSp>
        <p:nvGrpSpPr>
          <p:cNvPr id="34819" name="Group 3"/>
          <p:cNvGrpSpPr>
            <a:grpSpLocks/>
          </p:cNvGrpSpPr>
          <p:nvPr/>
        </p:nvGrpSpPr>
        <p:grpSpPr bwMode="auto">
          <a:xfrm>
            <a:off x="0" y="0"/>
            <a:ext cx="9144000" cy="3959225"/>
            <a:chOff x="0" y="0"/>
            <a:chExt cx="9144000" cy="3959968"/>
          </a:xfrm>
        </p:grpSpPr>
        <p:sp>
          <p:nvSpPr>
            <p:cNvPr id="34820" name="矩形 254"/>
            <p:cNvSpPr>
              <a:spLocks noChangeArrowheads="1"/>
            </p:cNvSpPr>
            <p:nvPr/>
          </p:nvSpPr>
          <p:spPr bwMode="auto">
            <a:xfrm>
              <a:off x="0" y="113953"/>
              <a:ext cx="9144000" cy="3846015"/>
            </a:xfrm>
            <a:custGeom>
              <a:avLst/>
              <a:gdLst>
                <a:gd name="T0" fmla="*/ 0 w 9144000"/>
                <a:gd name="T1" fmla="*/ 0 h 3846015"/>
                <a:gd name="T2" fmla="*/ 9144000 w 9144000"/>
                <a:gd name="T3" fmla="*/ 3846015 h 3846015"/>
              </a:gdLst>
              <a:ahLst/>
              <a:cxnLst/>
              <a:rect l="T0" t="T1" r="T2" b="T3"/>
              <a:pathLst>
                <a:path w="9144000" h="3846015">
                  <a:moveTo>
                    <a:pt x="0" y="0"/>
                  </a:moveTo>
                  <a:lnTo>
                    <a:pt x="9144000" y="0"/>
                  </a:lnTo>
                  <a:lnTo>
                    <a:pt x="9144000" y="3651870"/>
                  </a:lnTo>
                  <a:lnTo>
                    <a:pt x="4766144" y="3651870"/>
                  </a:lnTo>
                  <a:lnTo>
                    <a:pt x="4571999" y="3846015"/>
                  </a:lnTo>
                  <a:lnTo>
                    <a:pt x="4377855" y="3651870"/>
                  </a:lnTo>
                  <a:lnTo>
                    <a:pt x="0" y="3651870"/>
                  </a:lnTo>
                  <a:close/>
                </a:path>
              </a:pathLst>
            </a:custGeom>
            <a:solidFill>
              <a:srgbClr val="292929">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34821" name="矩形 254"/>
            <p:cNvSpPr>
              <a:spLocks noChangeArrowheads="1"/>
            </p:cNvSpPr>
            <p:nvPr/>
          </p:nvSpPr>
          <p:spPr bwMode="auto">
            <a:xfrm>
              <a:off x="0" y="0"/>
              <a:ext cx="9144000" cy="3846015"/>
            </a:xfrm>
            <a:custGeom>
              <a:avLst/>
              <a:gdLst>
                <a:gd name="T0" fmla="*/ 0 w 9144000"/>
                <a:gd name="T1" fmla="*/ 0 h 3846015"/>
                <a:gd name="T2" fmla="*/ 9144000 w 9144000"/>
                <a:gd name="T3" fmla="*/ 3846015 h 3846015"/>
              </a:gdLst>
              <a:ahLst/>
              <a:cxnLst/>
              <a:rect l="T0" t="T1" r="T2" b="T3"/>
              <a:pathLst>
                <a:path w="9144000" h="3846015">
                  <a:moveTo>
                    <a:pt x="0" y="0"/>
                  </a:moveTo>
                  <a:lnTo>
                    <a:pt x="9144000" y="0"/>
                  </a:lnTo>
                  <a:lnTo>
                    <a:pt x="9144000" y="3651870"/>
                  </a:lnTo>
                  <a:lnTo>
                    <a:pt x="4766144" y="3651870"/>
                  </a:lnTo>
                  <a:lnTo>
                    <a:pt x="4571999" y="3846015"/>
                  </a:lnTo>
                  <a:lnTo>
                    <a:pt x="4377855" y="3651870"/>
                  </a:lnTo>
                  <a:lnTo>
                    <a:pt x="0" y="3651870"/>
                  </a:lnTo>
                  <a:close/>
                </a:path>
              </a:pathLst>
            </a:custGeom>
            <a:solidFill>
              <a:srgbClr val="2929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grpSp>
      <p:sp>
        <p:nvSpPr>
          <p:cNvPr id="34822" name="矩形 258"/>
          <p:cNvSpPr>
            <a:spLocks noChangeArrowheads="1"/>
          </p:cNvSpPr>
          <p:nvPr/>
        </p:nvSpPr>
        <p:spPr bwMode="auto">
          <a:xfrm>
            <a:off x="0" y="177165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a:solidFill>
                  <a:srgbClr val="000000"/>
                </a:solidFill>
                <a:latin typeface="Impact" pitchFamily="34" charset="0"/>
                <a:ea typeface="微软雅黑" pitchFamily="34" charset="-122"/>
                <a:sym typeface="Impact" pitchFamily="34" charset="0"/>
              </a:rPr>
              <a:t>THANK YOU</a:t>
            </a:r>
            <a:endParaRPr lang="zh-CN" altLang="en-US" sz="6000">
              <a:solidFill>
                <a:srgbClr val="000000"/>
              </a:solidFill>
              <a:latin typeface="Impact" pitchFamily="34" charset="0"/>
              <a:ea typeface="微软雅黑" pitchFamily="34" charset="-122"/>
              <a:sym typeface="Impact" pitchFamily="34" charset="0"/>
            </a:endParaRPr>
          </a:p>
        </p:txBody>
      </p:sp>
      <p:sp>
        <p:nvSpPr>
          <p:cNvPr id="34823" name="矩形 259"/>
          <p:cNvSpPr>
            <a:spLocks noChangeArrowheads="1"/>
          </p:cNvSpPr>
          <p:nvPr/>
        </p:nvSpPr>
        <p:spPr bwMode="auto">
          <a:xfrm>
            <a:off x="0" y="1681163"/>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ctr"/>
            <a:r>
              <a:rPr lang="en-US" sz="6000">
                <a:solidFill>
                  <a:srgbClr val="FFFFFF"/>
                </a:solidFill>
                <a:latin typeface="Impact" pitchFamily="34" charset="0"/>
                <a:ea typeface="微软雅黑" pitchFamily="34" charset="-122"/>
                <a:sym typeface="Impact" pitchFamily="34" charset="0"/>
              </a:rPr>
              <a:t>THANK YOU</a:t>
            </a:r>
            <a:endParaRPr lang="zh-CN" altLang="en-US" sz="6000">
              <a:solidFill>
                <a:srgbClr val="FFFFFF"/>
              </a:solidFill>
              <a:latin typeface="Impact" pitchFamily="34" charset="0"/>
              <a:ea typeface="微软雅黑" pitchFamily="34" charset="-122"/>
              <a:sym typeface="Impact" pitchFamily="34" charset="0"/>
            </a:endParaRPr>
          </a:p>
        </p:txBody>
      </p:sp>
      <p:sp>
        <p:nvSpPr>
          <p:cNvPr id="34825" name="矩形 29"/>
          <p:cNvSpPr>
            <a:spLocks noChangeArrowheads="1"/>
          </p:cNvSpPr>
          <p:nvPr/>
        </p:nvSpPr>
        <p:spPr bwMode="auto">
          <a:xfrm>
            <a:off x="0" y="4219575"/>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solidFill>
                  <a:srgbClr val="8C4306"/>
                </a:solidFill>
                <a:latin typeface="微软雅黑" pitchFamily="34" charset="-122"/>
                <a:ea typeface="微软雅黑" pitchFamily="34" charset="-122"/>
                <a:sym typeface="微软雅黑" pitchFamily="34" charset="-122"/>
              </a:rPr>
              <a:t>Please add your name</a:t>
            </a: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121"/>
          <p:cNvSpPr>
            <a:spLocks noChangeArrowheads="1"/>
          </p:cNvSpPr>
          <p:nvPr/>
        </p:nvSpPr>
        <p:spPr bwMode="auto">
          <a:xfrm>
            <a:off x="0" y="0"/>
            <a:ext cx="9144000" cy="51435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48" name="椭圆 124"/>
          <p:cNvSpPr>
            <a:spLocks noChangeArrowheads="1"/>
          </p:cNvSpPr>
          <p:nvPr/>
        </p:nvSpPr>
        <p:spPr bwMode="auto">
          <a:xfrm>
            <a:off x="3491925" y="1095735"/>
            <a:ext cx="1260000" cy="1260000"/>
          </a:xfrm>
          <a:prstGeom prst="ellipse">
            <a:avLst/>
          </a:prstGeom>
          <a:solidFill>
            <a:schemeClr val="bg1">
              <a:lumMod val="65000"/>
            </a:schemeClr>
          </a:solidFill>
          <a:ln>
            <a:noFill/>
          </a:ln>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grpSp>
        <p:nvGrpSpPr>
          <p:cNvPr id="6150" name="Group 6"/>
          <p:cNvGrpSpPr>
            <a:grpSpLocks/>
          </p:cNvGrpSpPr>
          <p:nvPr/>
        </p:nvGrpSpPr>
        <p:grpSpPr bwMode="auto">
          <a:xfrm>
            <a:off x="584200" y="515938"/>
            <a:ext cx="2474913" cy="4068762"/>
            <a:chOff x="0" y="0"/>
            <a:chExt cx="2476153" cy="4069266"/>
          </a:xfrm>
        </p:grpSpPr>
        <p:sp>
          <p:nvSpPr>
            <p:cNvPr id="6151" name="矩形 3"/>
            <p:cNvSpPr>
              <a:spLocks noChangeArrowheads="1"/>
            </p:cNvSpPr>
            <p:nvPr/>
          </p:nvSpPr>
          <p:spPr bwMode="auto">
            <a:xfrm>
              <a:off x="0"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52" name="矩形 4"/>
            <p:cNvSpPr>
              <a:spLocks noChangeArrowheads="1"/>
            </p:cNvSpPr>
            <p:nvPr/>
          </p:nvSpPr>
          <p:spPr bwMode="auto">
            <a:xfrm>
              <a:off x="437624"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53" name="矩形 5"/>
            <p:cNvSpPr>
              <a:spLocks noChangeArrowheads="1"/>
            </p:cNvSpPr>
            <p:nvPr/>
          </p:nvSpPr>
          <p:spPr bwMode="auto">
            <a:xfrm>
              <a:off x="875248"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54" name="矩形 6"/>
            <p:cNvSpPr>
              <a:spLocks noChangeArrowheads="1"/>
            </p:cNvSpPr>
            <p:nvPr/>
          </p:nvSpPr>
          <p:spPr bwMode="auto">
            <a:xfrm>
              <a:off x="1312872"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55" name="矩形 7"/>
            <p:cNvSpPr>
              <a:spLocks noChangeArrowheads="1"/>
            </p:cNvSpPr>
            <p:nvPr/>
          </p:nvSpPr>
          <p:spPr bwMode="auto">
            <a:xfrm>
              <a:off x="1750496"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56" name="矩形 8"/>
            <p:cNvSpPr>
              <a:spLocks noChangeArrowheads="1"/>
            </p:cNvSpPr>
            <p:nvPr/>
          </p:nvSpPr>
          <p:spPr bwMode="auto">
            <a:xfrm>
              <a:off x="2188121"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57" name="矩形 59"/>
            <p:cNvSpPr>
              <a:spLocks noChangeArrowheads="1"/>
            </p:cNvSpPr>
            <p:nvPr/>
          </p:nvSpPr>
          <p:spPr bwMode="auto">
            <a:xfrm>
              <a:off x="0"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58" name="矩形 60"/>
            <p:cNvSpPr>
              <a:spLocks noChangeArrowheads="1"/>
            </p:cNvSpPr>
            <p:nvPr/>
          </p:nvSpPr>
          <p:spPr bwMode="auto">
            <a:xfrm>
              <a:off x="437624"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59" name="矩形 61"/>
            <p:cNvSpPr>
              <a:spLocks noChangeArrowheads="1"/>
            </p:cNvSpPr>
            <p:nvPr/>
          </p:nvSpPr>
          <p:spPr bwMode="auto">
            <a:xfrm>
              <a:off x="875248"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60" name="矩形 62"/>
            <p:cNvSpPr>
              <a:spLocks noChangeArrowheads="1"/>
            </p:cNvSpPr>
            <p:nvPr/>
          </p:nvSpPr>
          <p:spPr bwMode="auto">
            <a:xfrm>
              <a:off x="1312872"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61" name="矩形 63"/>
            <p:cNvSpPr>
              <a:spLocks noChangeArrowheads="1"/>
            </p:cNvSpPr>
            <p:nvPr/>
          </p:nvSpPr>
          <p:spPr bwMode="auto">
            <a:xfrm>
              <a:off x="1750496"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62" name="矩形 64"/>
            <p:cNvSpPr>
              <a:spLocks noChangeArrowheads="1"/>
            </p:cNvSpPr>
            <p:nvPr/>
          </p:nvSpPr>
          <p:spPr bwMode="auto">
            <a:xfrm>
              <a:off x="2188121"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63" name="矩形 66"/>
            <p:cNvSpPr>
              <a:spLocks noChangeArrowheads="1"/>
            </p:cNvSpPr>
            <p:nvPr/>
          </p:nvSpPr>
          <p:spPr bwMode="auto">
            <a:xfrm>
              <a:off x="0"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64" name="矩形 67"/>
            <p:cNvSpPr>
              <a:spLocks noChangeArrowheads="1"/>
            </p:cNvSpPr>
            <p:nvPr/>
          </p:nvSpPr>
          <p:spPr bwMode="auto">
            <a:xfrm>
              <a:off x="437624"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65" name="矩形 68"/>
            <p:cNvSpPr>
              <a:spLocks noChangeArrowheads="1"/>
            </p:cNvSpPr>
            <p:nvPr/>
          </p:nvSpPr>
          <p:spPr bwMode="auto">
            <a:xfrm>
              <a:off x="875248"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66" name="矩形 69"/>
            <p:cNvSpPr>
              <a:spLocks noChangeArrowheads="1"/>
            </p:cNvSpPr>
            <p:nvPr/>
          </p:nvSpPr>
          <p:spPr bwMode="auto">
            <a:xfrm>
              <a:off x="1312872"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67" name="矩形 70"/>
            <p:cNvSpPr>
              <a:spLocks noChangeArrowheads="1"/>
            </p:cNvSpPr>
            <p:nvPr/>
          </p:nvSpPr>
          <p:spPr bwMode="auto">
            <a:xfrm>
              <a:off x="1750496"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68" name="矩形 71"/>
            <p:cNvSpPr>
              <a:spLocks noChangeArrowheads="1"/>
            </p:cNvSpPr>
            <p:nvPr/>
          </p:nvSpPr>
          <p:spPr bwMode="auto">
            <a:xfrm>
              <a:off x="2188121"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69" name="矩形 73"/>
            <p:cNvSpPr>
              <a:spLocks noChangeArrowheads="1"/>
            </p:cNvSpPr>
            <p:nvPr/>
          </p:nvSpPr>
          <p:spPr bwMode="auto">
            <a:xfrm>
              <a:off x="0"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70" name="矩形 74"/>
            <p:cNvSpPr>
              <a:spLocks noChangeArrowheads="1"/>
            </p:cNvSpPr>
            <p:nvPr/>
          </p:nvSpPr>
          <p:spPr bwMode="auto">
            <a:xfrm>
              <a:off x="437624"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71" name="矩形 75"/>
            <p:cNvSpPr>
              <a:spLocks noChangeArrowheads="1"/>
            </p:cNvSpPr>
            <p:nvPr/>
          </p:nvSpPr>
          <p:spPr bwMode="auto">
            <a:xfrm>
              <a:off x="875248"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72" name="矩形 76"/>
            <p:cNvSpPr>
              <a:spLocks noChangeArrowheads="1"/>
            </p:cNvSpPr>
            <p:nvPr/>
          </p:nvSpPr>
          <p:spPr bwMode="auto">
            <a:xfrm>
              <a:off x="1312872"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73" name="矩形 77"/>
            <p:cNvSpPr>
              <a:spLocks noChangeArrowheads="1"/>
            </p:cNvSpPr>
            <p:nvPr/>
          </p:nvSpPr>
          <p:spPr bwMode="auto">
            <a:xfrm>
              <a:off x="1750496"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74" name="矩形 78"/>
            <p:cNvSpPr>
              <a:spLocks noChangeArrowheads="1"/>
            </p:cNvSpPr>
            <p:nvPr/>
          </p:nvSpPr>
          <p:spPr bwMode="auto">
            <a:xfrm>
              <a:off x="2188121"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75" name="矩形 80"/>
            <p:cNvSpPr>
              <a:spLocks noChangeArrowheads="1"/>
            </p:cNvSpPr>
            <p:nvPr/>
          </p:nvSpPr>
          <p:spPr bwMode="auto">
            <a:xfrm>
              <a:off x="0"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76" name="矩形 81"/>
            <p:cNvSpPr>
              <a:spLocks noChangeArrowheads="1"/>
            </p:cNvSpPr>
            <p:nvPr/>
          </p:nvSpPr>
          <p:spPr bwMode="auto">
            <a:xfrm>
              <a:off x="437624"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77" name="矩形 82"/>
            <p:cNvSpPr>
              <a:spLocks noChangeArrowheads="1"/>
            </p:cNvSpPr>
            <p:nvPr/>
          </p:nvSpPr>
          <p:spPr bwMode="auto">
            <a:xfrm>
              <a:off x="875248"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78" name="矩形 83"/>
            <p:cNvSpPr>
              <a:spLocks noChangeArrowheads="1"/>
            </p:cNvSpPr>
            <p:nvPr/>
          </p:nvSpPr>
          <p:spPr bwMode="auto">
            <a:xfrm>
              <a:off x="1312872"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79" name="矩形 84"/>
            <p:cNvSpPr>
              <a:spLocks noChangeArrowheads="1"/>
            </p:cNvSpPr>
            <p:nvPr/>
          </p:nvSpPr>
          <p:spPr bwMode="auto">
            <a:xfrm>
              <a:off x="1750496"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80" name="矩形 85"/>
            <p:cNvSpPr>
              <a:spLocks noChangeArrowheads="1"/>
            </p:cNvSpPr>
            <p:nvPr/>
          </p:nvSpPr>
          <p:spPr bwMode="auto">
            <a:xfrm>
              <a:off x="2188121"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81" name="矩形 87"/>
            <p:cNvSpPr>
              <a:spLocks noChangeArrowheads="1"/>
            </p:cNvSpPr>
            <p:nvPr/>
          </p:nvSpPr>
          <p:spPr bwMode="auto">
            <a:xfrm>
              <a:off x="0"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82" name="矩形 88"/>
            <p:cNvSpPr>
              <a:spLocks noChangeArrowheads="1"/>
            </p:cNvSpPr>
            <p:nvPr/>
          </p:nvSpPr>
          <p:spPr bwMode="auto">
            <a:xfrm>
              <a:off x="437624"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83" name="矩形 89"/>
            <p:cNvSpPr>
              <a:spLocks noChangeArrowheads="1"/>
            </p:cNvSpPr>
            <p:nvPr/>
          </p:nvSpPr>
          <p:spPr bwMode="auto">
            <a:xfrm>
              <a:off x="875248"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84" name="矩形 90"/>
            <p:cNvSpPr>
              <a:spLocks noChangeArrowheads="1"/>
            </p:cNvSpPr>
            <p:nvPr/>
          </p:nvSpPr>
          <p:spPr bwMode="auto">
            <a:xfrm>
              <a:off x="1312872"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85" name="矩形 91"/>
            <p:cNvSpPr>
              <a:spLocks noChangeArrowheads="1"/>
            </p:cNvSpPr>
            <p:nvPr/>
          </p:nvSpPr>
          <p:spPr bwMode="auto">
            <a:xfrm>
              <a:off x="1750496"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86" name="矩形 92"/>
            <p:cNvSpPr>
              <a:spLocks noChangeArrowheads="1"/>
            </p:cNvSpPr>
            <p:nvPr/>
          </p:nvSpPr>
          <p:spPr bwMode="auto">
            <a:xfrm>
              <a:off x="2188121"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87" name="矩形 94"/>
            <p:cNvSpPr>
              <a:spLocks noChangeArrowheads="1"/>
            </p:cNvSpPr>
            <p:nvPr/>
          </p:nvSpPr>
          <p:spPr bwMode="auto">
            <a:xfrm>
              <a:off x="0"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88" name="矩形 95"/>
            <p:cNvSpPr>
              <a:spLocks noChangeArrowheads="1"/>
            </p:cNvSpPr>
            <p:nvPr/>
          </p:nvSpPr>
          <p:spPr bwMode="auto">
            <a:xfrm>
              <a:off x="437624"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89" name="矩形 96"/>
            <p:cNvSpPr>
              <a:spLocks noChangeArrowheads="1"/>
            </p:cNvSpPr>
            <p:nvPr/>
          </p:nvSpPr>
          <p:spPr bwMode="auto">
            <a:xfrm>
              <a:off x="875248"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90" name="矩形 97"/>
            <p:cNvSpPr>
              <a:spLocks noChangeArrowheads="1"/>
            </p:cNvSpPr>
            <p:nvPr/>
          </p:nvSpPr>
          <p:spPr bwMode="auto">
            <a:xfrm>
              <a:off x="1312872"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91" name="矩形 98"/>
            <p:cNvSpPr>
              <a:spLocks noChangeArrowheads="1"/>
            </p:cNvSpPr>
            <p:nvPr/>
          </p:nvSpPr>
          <p:spPr bwMode="auto">
            <a:xfrm>
              <a:off x="1750496"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92" name="矩形 99"/>
            <p:cNvSpPr>
              <a:spLocks noChangeArrowheads="1"/>
            </p:cNvSpPr>
            <p:nvPr/>
          </p:nvSpPr>
          <p:spPr bwMode="auto">
            <a:xfrm>
              <a:off x="2188121"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93" name="矩形 101"/>
            <p:cNvSpPr>
              <a:spLocks noChangeArrowheads="1"/>
            </p:cNvSpPr>
            <p:nvPr/>
          </p:nvSpPr>
          <p:spPr bwMode="auto">
            <a:xfrm>
              <a:off x="0"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94" name="矩形 102"/>
            <p:cNvSpPr>
              <a:spLocks noChangeArrowheads="1"/>
            </p:cNvSpPr>
            <p:nvPr/>
          </p:nvSpPr>
          <p:spPr bwMode="auto">
            <a:xfrm>
              <a:off x="437624"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95" name="矩形 103"/>
            <p:cNvSpPr>
              <a:spLocks noChangeArrowheads="1"/>
            </p:cNvSpPr>
            <p:nvPr/>
          </p:nvSpPr>
          <p:spPr bwMode="auto">
            <a:xfrm>
              <a:off x="875248"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96" name="矩形 104"/>
            <p:cNvSpPr>
              <a:spLocks noChangeArrowheads="1"/>
            </p:cNvSpPr>
            <p:nvPr/>
          </p:nvSpPr>
          <p:spPr bwMode="auto">
            <a:xfrm>
              <a:off x="1312872"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97" name="矩形 105"/>
            <p:cNvSpPr>
              <a:spLocks noChangeArrowheads="1"/>
            </p:cNvSpPr>
            <p:nvPr/>
          </p:nvSpPr>
          <p:spPr bwMode="auto">
            <a:xfrm>
              <a:off x="1750496"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98" name="矩形 106"/>
            <p:cNvSpPr>
              <a:spLocks noChangeArrowheads="1"/>
            </p:cNvSpPr>
            <p:nvPr/>
          </p:nvSpPr>
          <p:spPr bwMode="auto">
            <a:xfrm>
              <a:off x="2188121"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199" name="矩形 108"/>
            <p:cNvSpPr>
              <a:spLocks noChangeArrowheads="1"/>
            </p:cNvSpPr>
            <p:nvPr/>
          </p:nvSpPr>
          <p:spPr bwMode="auto">
            <a:xfrm>
              <a:off x="0"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200" name="矩形 109"/>
            <p:cNvSpPr>
              <a:spLocks noChangeArrowheads="1"/>
            </p:cNvSpPr>
            <p:nvPr/>
          </p:nvSpPr>
          <p:spPr bwMode="auto">
            <a:xfrm>
              <a:off x="437624"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201" name="矩形 110"/>
            <p:cNvSpPr>
              <a:spLocks noChangeArrowheads="1"/>
            </p:cNvSpPr>
            <p:nvPr/>
          </p:nvSpPr>
          <p:spPr bwMode="auto">
            <a:xfrm>
              <a:off x="875248"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202" name="矩形 111"/>
            <p:cNvSpPr>
              <a:spLocks noChangeArrowheads="1"/>
            </p:cNvSpPr>
            <p:nvPr/>
          </p:nvSpPr>
          <p:spPr bwMode="auto">
            <a:xfrm>
              <a:off x="1312872"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203" name="矩形 112"/>
            <p:cNvSpPr>
              <a:spLocks noChangeArrowheads="1"/>
            </p:cNvSpPr>
            <p:nvPr/>
          </p:nvSpPr>
          <p:spPr bwMode="auto">
            <a:xfrm>
              <a:off x="1750496"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204" name="矩形 113"/>
            <p:cNvSpPr>
              <a:spLocks noChangeArrowheads="1"/>
            </p:cNvSpPr>
            <p:nvPr/>
          </p:nvSpPr>
          <p:spPr bwMode="auto">
            <a:xfrm>
              <a:off x="2188121"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205" name="矩形 115"/>
            <p:cNvSpPr>
              <a:spLocks noChangeArrowheads="1"/>
            </p:cNvSpPr>
            <p:nvPr/>
          </p:nvSpPr>
          <p:spPr bwMode="auto">
            <a:xfrm>
              <a:off x="0"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206" name="矩形 116"/>
            <p:cNvSpPr>
              <a:spLocks noChangeArrowheads="1"/>
            </p:cNvSpPr>
            <p:nvPr/>
          </p:nvSpPr>
          <p:spPr bwMode="auto">
            <a:xfrm>
              <a:off x="437624"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207" name="矩形 117"/>
            <p:cNvSpPr>
              <a:spLocks noChangeArrowheads="1"/>
            </p:cNvSpPr>
            <p:nvPr/>
          </p:nvSpPr>
          <p:spPr bwMode="auto">
            <a:xfrm>
              <a:off x="875248"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208" name="矩形 118"/>
            <p:cNvSpPr>
              <a:spLocks noChangeArrowheads="1"/>
            </p:cNvSpPr>
            <p:nvPr/>
          </p:nvSpPr>
          <p:spPr bwMode="auto">
            <a:xfrm>
              <a:off x="1312872"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209" name="矩形 119"/>
            <p:cNvSpPr>
              <a:spLocks noChangeArrowheads="1"/>
            </p:cNvSpPr>
            <p:nvPr/>
          </p:nvSpPr>
          <p:spPr bwMode="auto">
            <a:xfrm>
              <a:off x="1750496"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210" name="矩形 120"/>
            <p:cNvSpPr>
              <a:spLocks noChangeArrowheads="1"/>
            </p:cNvSpPr>
            <p:nvPr/>
          </p:nvSpPr>
          <p:spPr bwMode="auto">
            <a:xfrm>
              <a:off x="2188121"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grpSp>
      <p:sp>
        <p:nvSpPr>
          <p:cNvPr id="6211" name="矩形 122"/>
          <p:cNvSpPr>
            <a:spLocks noChangeArrowheads="1"/>
          </p:cNvSpPr>
          <p:nvPr/>
        </p:nvSpPr>
        <p:spPr bwMode="auto">
          <a:xfrm>
            <a:off x="3796840" y="2414573"/>
            <a:ext cx="467038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4400" b="1" dirty="0" smtClean="0">
                <a:solidFill>
                  <a:srgbClr val="FFFFFF"/>
                </a:solidFill>
                <a:latin typeface="微軟正黑體" panose="020B0604030504040204" pitchFamily="34" charset="-120"/>
                <a:ea typeface="微軟正黑體" panose="020B0604030504040204" pitchFamily="34" charset="-120"/>
                <a:sym typeface="微软雅黑" pitchFamily="34" charset="-122"/>
              </a:rPr>
              <a:t>名詞定義</a:t>
            </a:r>
            <a:r>
              <a:rPr lang="en-US" altLang="zh-TW" sz="4400" b="1" dirty="0" smtClean="0">
                <a:solidFill>
                  <a:srgbClr val="FFFFFF"/>
                </a:solidFill>
                <a:latin typeface="微軟正黑體" panose="020B0604030504040204" pitchFamily="34" charset="-120"/>
                <a:ea typeface="微軟正黑體" panose="020B0604030504040204" pitchFamily="34" charset="-120"/>
                <a:sym typeface="微软雅黑" pitchFamily="34" charset="-122"/>
              </a:rPr>
              <a:t>—</a:t>
            </a:r>
          </a:p>
          <a:p>
            <a:pPr algn="r"/>
            <a:r>
              <a:rPr lang="zh-TW" altLang="en-US" sz="4400" b="1" dirty="0" smtClean="0">
                <a:solidFill>
                  <a:srgbClr val="FFFFFF"/>
                </a:solidFill>
                <a:latin typeface="微軟正黑體" panose="020B0604030504040204" pitchFamily="34" charset="-120"/>
                <a:ea typeface="微軟正黑體" panose="020B0604030504040204" pitchFamily="34" charset="-120"/>
                <a:sym typeface="微软雅黑" pitchFamily="34" charset="-122"/>
              </a:rPr>
              <a:t>藥物濫用</a:t>
            </a:r>
            <a:endParaRPr lang="zh-CN" altLang="en-US" sz="4400" b="1" dirty="0">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grpSp>
        <p:nvGrpSpPr>
          <p:cNvPr id="6213" name="Group 69"/>
          <p:cNvGrpSpPr>
            <a:grpSpLocks/>
          </p:cNvGrpSpPr>
          <p:nvPr/>
        </p:nvGrpSpPr>
        <p:grpSpPr bwMode="auto">
          <a:xfrm>
            <a:off x="1458913" y="517525"/>
            <a:ext cx="725487" cy="4068763"/>
            <a:chOff x="0" y="0"/>
            <a:chExt cx="725656" cy="4069266"/>
          </a:xfrm>
        </p:grpSpPr>
        <p:sp>
          <p:nvSpPr>
            <p:cNvPr id="6214" name="矩形 72"/>
            <p:cNvSpPr>
              <a:spLocks noChangeArrowheads="1"/>
            </p:cNvSpPr>
            <p:nvPr/>
          </p:nvSpPr>
          <p:spPr bwMode="auto">
            <a:xfrm>
              <a:off x="0"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215" name="矩形 79"/>
            <p:cNvSpPr>
              <a:spLocks noChangeArrowheads="1"/>
            </p:cNvSpPr>
            <p:nvPr/>
          </p:nvSpPr>
          <p:spPr bwMode="auto">
            <a:xfrm>
              <a:off x="437624"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216" name="矩形 86"/>
            <p:cNvSpPr>
              <a:spLocks noChangeArrowheads="1"/>
            </p:cNvSpPr>
            <p:nvPr/>
          </p:nvSpPr>
          <p:spPr bwMode="auto">
            <a:xfrm>
              <a:off x="0"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217" name="矩形 93"/>
            <p:cNvSpPr>
              <a:spLocks noChangeArrowheads="1"/>
            </p:cNvSpPr>
            <p:nvPr/>
          </p:nvSpPr>
          <p:spPr bwMode="auto">
            <a:xfrm>
              <a:off x="437624"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218" name="矩形 100"/>
            <p:cNvSpPr>
              <a:spLocks noChangeArrowheads="1"/>
            </p:cNvSpPr>
            <p:nvPr/>
          </p:nvSpPr>
          <p:spPr bwMode="auto">
            <a:xfrm>
              <a:off x="0" y="828081"/>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219" name="矩形 107"/>
            <p:cNvSpPr>
              <a:spLocks noChangeArrowheads="1"/>
            </p:cNvSpPr>
            <p:nvPr/>
          </p:nvSpPr>
          <p:spPr bwMode="auto">
            <a:xfrm>
              <a:off x="437624" y="828081"/>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220" name="矩形 114"/>
            <p:cNvSpPr>
              <a:spLocks noChangeArrowheads="1"/>
            </p:cNvSpPr>
            <p:nvPr/>
          </p:nvSpPr>
          <p:spPr bwMode="auto">
            <a:xfrm>
              <a:off x="0" y="124996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221" name="矩形 126"/>
            <p:cNvSpPr>
              <a:spLocks noChangeArrowheads="1"/>
            </p:cNvSpPr>
            <p:nvPr/>
          </p:nvSpPr>
          <p:spPr bwMode="auto">
            <a:xfrm>
              <a:off x="437624" y="124996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222" name="矩形 127"/>
            <p:cNvSpPr>
              <a:spLocks noChangeArrowheads="1"/>
            </p:cNvSpPr>
            <p:nvPr/>
          </p:nvSpPr>
          <p:spPr bwMode="auto">
            <a:xfrm>
              <a:off x="0"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223" name="矩形 128"/>
            <p:cNvSpPr>
              <a:spLocks noChangeArrowheads="1"/>
            </p:cNvSpPr>
            <p:nvPr/>
          </p:nvSpPr>
          <p:spPr bwMode="auto">
            <a:xfrm>
              <a:off x="437624"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224" name="矩形 129"/>
            <p:cNvSpPr>
              <a:spLocks noChangeArrowheads="1"/>
            </p:cNvSpPr>
            <p:nvPr/>
          </p:nvSpPr>
          <p:spPr bwMode="auto">
            <a:xfrm>
              <a:off x="0"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225" name="矩形 130"/>
            <p:cNvSpPr>
              <a:spLocks noChangeArrowheads="1"/>
            </p:cNvSpPr>
            <p:nvPr/>
          </p:nvSpPr>
          <p:spPr bwMode="auto">
            <a:xfrm>
              <a:off x="437624"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226" name="矩形 131"/>
            <p:cNvSpPr>
              <a:spLocks noChangeArrowheads="1"/>
            </p:cNvSpPr>
            <p:nvPr/>
          </p:nvSpPr>
          <p:spPr bwMode="auto">
            <a:xfrm>
              <a:off x="0" y="2515597"/>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227" name="矩形 132"/>
            <p:cNvSpPr>
              <a:spLocks noChangeArrowheads="1"/>
            </p:cNvSpPr>
            <p:nvPr/>
          </p:nvSpPr>
          <p:spPr bwMode="auto">
            <a:xfrm>
              <a:off x="437624" y="2515597"/>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228" name="矩形 133"/>
            <p:cNvSpPr>
              <a:spLocks noChangeArrowheads="1"/>
            </p:cNvSpPr>
            <p:nvPr/>
          </p:nvSpPr>
          <p:spPr bwMode="auto">
            <a:xfrm>
              <a:off x="0" y="2937476"/>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229" name="矩形 134"/>
            <p:cNvSpPr>
              <a:spLocks noChangeArrowheads="1"/>
            </p:cNvSpPr>
            <p:nvPr/>
          </p:nvSpPr>
          <p:spPr bwMode="auto">
            <a:xfrm>
              <a:off x="437624" y="2937476"/>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230" name="矩形 135"/>
            <p:cNvSpPr>
              <a:spLocks noChangeArrowheads="1"/>
            </p:cNvSpPr>
            <p:nvPr/>
          </p:nvSpPr>
          <p:spPr bwMode="auto">
            <a:xfrm>
              <a:off x="0" y="3359355"/>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231" name="矩形 136"/>
            <p:cNvSpPr>
              <a:spLocks noChangeArrowheads="1"/>
            </p:cNvSpPr>
            <p:nvPr/>
          </p:nvSpPr>
          <p:spPr bwMode="auto">
            <a:xfrm>
              <a:off x="437624" y="3359355"/>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232" name="矩形 137"/>
            <p:cNvSpPr>
              <a:spLocks noChangeArrowheads="1"/>
            </p:cNvSpPr>
            <p:nvPr/>
          </p:nvSpPr>
          <p:spPr bwMode="auto">
            <a:xfrm>
              <a:off x="0" y="3781234"/>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6233" name="矩形 138"/>
            <p:cNvSpPr>
              <a:spLocks noChangeArrowheads="1"/>
            </p:cNvSpPr>
            <p:nvPr/>
          </p:nvSpPr>
          <p:spPr bwMode="auto">
            <a:xfrm>
              <a:off x="437624" y="3781234"/>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grpSp>
      <p:pic>
        <p:nvPicPr>
          <p:cNvPr id="2" name="圖片 1"/>
          <p:cNvPicPr>
            <a:picLocks noChangeAspect="1"/>
          </p:cNvPicPr>
          <p:nvPr/>
        </p:nvPicPr>
        <p:blipFill rotWithShape="1">
          <a:blip r:embed="rId2" cstate="print">
            <a:extLst>
              <a:ext uri="{28A0092B-C50C-407E-A947-70E740481C1C}">
                <a14:useLocalDpi xmlns:a14="http://schemas.microsoft.com/office/drawing/2010/main" val="0"/>
              </a:ext>
            </a:extLst>
          </a:blip>
          <a:srcRect l="45871" t="-1178" r="4129" b="1178"/>
          <a:stretch/>
        </p:blipFill>
        <p:spPr>
          <a:xfrm>
            <a:off x="3572534" y="1176344"/>
            <a:ext cx="1098782" cy="1098782"/>
          </a:xfrm>
          <a:prstGeom prst="ellipse">
            <a:avLst/>
          </a:prstGeom>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4"/>
          <p:cNvSpPr>
            <a:spLocks noChangeArrowheads="1"/>
          </p:cNvSpPr>
          <p:nvPr/>
        </p:nvSpPr>
        <p:spPr bwMode="auto">
          <a:xfrm>
            <a:off x="0" y="2466656"/>
            <a:ext cx="9144000" cy="2680794"/>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4800" b="1">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sp>
        <p:nvSpPr>
          <p:cNvPr id="7172" name="椭圆 9"/>
          <p:cNvSpPr>
            <a:spLocks noChangeArrowheads="1"/>
          </p:cNvSpPr>
          <p:nvPr/>
        </p:nvSpPr>
        <p:spPr bwMode="auto">
          <a:xfrm>
            <a:off x="252996" y="961328"/>
            <a:ext cx="1980000" cy="1980000"/>
          </a:xfrm>
          <a:prstGeom prst="ellipse">
            <a:avLst/>
          </a:prstGeom>
          <a:solidFill>
            <a:srgbClr val="282828"/>
          </a:solidFill>
          <a:ln w="57150" cap="flat" cmpd="sng">
            <a:solidFill>
              <a:srgbClr val="FFFFFF"/>
            </a:solidFill>
            <a:round/>
            <a:headEnd/>
            <a:tailEnd/>
          </a:ln>
        </p:spPr>
        <p:txBody>
          <a:bodyPr anchor="ctr"/>
          <a:lstStyle/>
          <a:p>
            <a:pPr algn="ctr"/>
            <a:endParaRPr lang="zh-CN" altLang="zh-CN" b="1">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sp>
        <p:nvSpPr>
          <p:cNvPr id="7174" name="等腰三角形 15"/>
          <p:cNvSpPr>
            <a:spLocks noChangeArrowheads="1"/>
          </p:cNvSpPr>
          <p:nvPr/>
        </p:nvSpPr>
        <p:spPr bwMode="auto">
          <a:xfrm flipV="1">
            <a:off x="1358922" y="3100562"/>
            <a:ext cx="215900" cy="144463"/>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b="1">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sp>
        <p:nvSpPr>
          <p:cNvPr id="7176" name="矩形 18"/>
          <p:cNvSpPr>
            <a:spLocks noChangeArrowheads="1"/>
          </p:cNvSpPr>
          <p:nvPr/>
        </p:nvSpPr>
        <p:spPr bwMode="auto">
          <a:xfrm>
            <a:off x="2915885" y="3307826"/>
            <a:ext cx="357020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TW" altLang="en-US" sz="6600" b="1" dirty="0" smtClean="0">
                <a:solidFill>
                  <a:srgbClr val="FFFFFF"/>
                </a:solidFill>
                <a:latin typeface="微軟正黑體" panose="020B0604030504040204" pitchFamily="34" charset="-120"/>
                <a:ea typeface="微軟正黑體" panose="020B0604030504040204" pitchFamily="34" charset="-120"/>
                <a:sym typeface="微软雅黑" pitchFamily="34" charset="-122"/>
              </a:rPr>
              <a:t>藥物濫用</a:t>
            </a:r>
            <a:endParaRPr lang="zh-CN" altLang="en-US" sz="7200" b="1" dirty="0">
              <a:latin typeface="微軟正黑體" panose="020B0604030504040204" pitchFamily="34" charset="-120"/>
              <a:ea typeface="微軟正黑體" panose="020B0604030504040204" pitchFamily="34" charset="-120"/>
            </a:endParaRPr>
          </a:p>
        </p:txBody>
      </p:sp>
      <p:sp>
        <p:nvSpPr>
          <p:cNvPr id="7179" name="椭圆 24"/>
          <p:cNvSpPr>
            <a:spLocks noChangeArrowheads="1"/>
          </p:cNvSpPr>
          <p:nvPr/>
        </p:nvSpPr>
        <p:spPr bwMode="auto">
          <a:xfrm>
            <a:off x="2418434" y="961143"/>
            <a:ext cx="1980000" cy="1980000"/>
          </a:xfrm>
          <a:prstGeom prst="ellipse">
            <a:avLst/>
          </a:prstGeom>
          <a:solidFill>
            <a:srgbClr val="282828"/>
          </a:solidFill>
          <a:ln w="57150" cap="flat" cmpd="sng">
            <a:solidFill>
              <a:srgbClr val="FFFFFF"/>
            </a:solidFill>
            <a:round/>
            <a:headEnd/>
            <a:tailEnd/>
          </a:ln>
        </p:spPr>
        <p:txBody>
          <a:bodyPr anchor="ctr"/>
          <a:lstStyle/>
          <a:p>
            <a:pPr algn="ctr"/>
            <a:endParaRPr lang="zh-CN" altLang="zh-CN" b="1">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sp>
        <p:nvSpPr>
          <p:cNvPr id="7181" name="等腰三角形 26"/>
          <p:cNvSpPr>
            <a:spLocks noChangeArrowheads="1"/>
          </p:cNvSpPr>
          <p:nvPr/>
        </p:nvSpPr>
        <p:spPr bwMode="auto">
          <a:xfrm flipV="1">
            <a:off x="3438547" y="3100562"/>
            <a:ext cx="215900" cy="144463"/>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b="1">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sp>
        <p:nvSpPr>
          <p:cNvPr id="7186" name="椭圆 30"/>
          <p:cNvSpPr>
            <a:spLocks noChangeArrowheads="1"/>
          </p:cNvSpPr>
          <p:nvPr/>
        </p:nvSpPr>
        <p:spPr bwMode="auto">
          <a:xfrm>
            <a:off x="4608140" y="947619"/>
            <a:ext cx="1980000" cy="1980000"/>
          </a:xfrm>
          <a:prstGeom prst="ellipse">
            <a:avLst/>
          </a:prstGeom>
          <a:solidFill>
            <a:srgbClr val="282828"/>
          </a:solidFill>
          <a:ln w="57150" cap="flat" cmpd="sng">
            <a:solidFill>
              <a:srgbClr val="FFFFFF"/>
            </a:solidFill>
            <a:round/>
            <a:headEnd/>
            <a:tailEnd/>
          </a:ln>
        </p:spPr>
        <p:txBody>
          <a:bodyPr anchor="ctr"/>
          <a:lstStyle/>
          <a:p>
            <a:pPr algn="ctr"/>
            <a:endParaRPr lang="zh-CN" altLang="zh-CN" b="1">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sp>
        <p:nvSpPr>
          <p:cNvPr id="7188" name="等腰三角形 32"/>
          <p:cNvSpPr>
            <a:spLocks noChangeArrowheads="1"/>
          </p:cNvSpPr>
          <p:nvPr/>
        </p:nvSpPr>
        <p:spPr bwMode="auto">
          <a:xfrm flipV="1">
            <a:off x="5516585" y="3100562"/>
            <a:ext cx="215900" cy="144463"/>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b="1">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sp>
        <p:nvSpPr>
          <p:cNvPr id="7193" name="椭圆 36"/>
          <p:cNvSpPr>
            <a:spLocks noChangeArrowheads="1"/>
          </p:cNvSpPr>
          <p:nvPr/>
        </p:nvSpPr>
        <p:spPr bwMode="auto">
          <a:xfrm>
            <a:off x="6804155" y="961143"/>
            <a:ext cx="1980000" cy="1980000"/>
          </a:xfrm>
          <a:prstGeom prst="ellipse">
            <a:avLst/>
          </a:prstGeom>
          <a:solidFill>
            <a:srgbClr val="282828"/>
          </a:solidFill>
          <a:ln w="57150" cap="flat" cmpd="sng">
            <a:solidFill>
              <a:srgbClr val="FFFFFF"/>
            </a:solidFill>
            <a:round/>
            <a:headEnd/>
            <a:tailEnd/>
          </a:ln>
        </p:spPr>
        <p:txBody>
          <a:bodyPr anchor="ctr"/>
          <a:lstStyle/>
          <a:p>
            <a:pPr algn="ctr"/>
            <a:endParaRPr lang="zh-CN" altLang="zh-CN" b="1">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sp>
        <p:nvSpPr>
          <p:cNvPr id="7195" name="等腰三角形 38"/>
          <p:cNvSpPr>
            <a:spLocks noChangeArrowheads="1"/>
          </p:cNvSpPr>
          <p:nvPr/>
        </p:nvSpPr>
        <p:spPr bwMode="auto">
          <a:xfrm flipV="1">
            <a:off x="7596210" y="3100562"/>
            <a:ext cx="215900" cy="144463"/>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b="1">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sp>
        <p:nvSpPr>
          <p:cNvPr id="7200" name="等腰三角形 47"/>
          <p:cNvSpPr>
            <a:spLocks noChangeArrowheads="1"/>
          </p:cNvSpPr>
          <p:nvPr/>
        </p:nvSpPr>
        <p:spPr bwMode="auto">
          <a:xfrm rot="5400000">
            <a:off x="-39688" y="157163"/>
            <a:ext cx="581025" cy="501650"/>
          </a:xfrm>
          <a:prstGeom prst="triangle">
            <a:avLst>
              <a:gd name="adj" fmla="val 50000"/>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33" name="矩形 20"/>
          <p:cNvSpPr>
            <a:spLocks noChangeArrowheads="1"/>
          </p:cNvSpPr>
          <p:nvPr/>
        </p:nvSpPr>
        <p:spPr bwMode="auto">
          <a:xfrm>
            <a:off x="596485" y="1412534"/>
            <a:ext cx="118745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TW" altLang="en-US" sz="3200" b="1" dirty="0" smtClean="0">
                <a:solidFill>
                  <a:schemeClr val="bg1"/>
                </a:solidFill>
                <a:latin typeface="微軟正黑體" panose="020B0604030504040204" pitchFamily="34" charset="-120"/>
                <a:ea typeface="微軟正黑體" panose="020B0604030504040204" pitchFamily="34" charset="-120"/>
                <a:sym typeface="微软雅黑" pitchFamily="34" charset="-122"/>
              </a:rPr>
              <a:t>成癮</a:t>
            </a:r>
            <a:endParaRPr lang="en-US" altLang="zh-TW" sz="3200" b="1" dirty="0" smtClean="0">
              <a:solidFill>
                <a:schemeClr val="bg1"/>
              </a:solidFill>
              <a:latin typeface="微軟正黑體" panose="020B0604030504040204" pitchFamily="34" charset="-120"/>
              <a:ea typeface="微軟正黑體" panose="020B0604030504040204" pitchFamily="34" charset="-120"/>
              <a:sym typeface="微软雅黑" pitchFamily="34" charset="-122"/>
            </a:endParaRPr>
          </a:p>
          <a:p>
            <a:pPr algn="ctr"/>
            <a:r>
              <a:rPr lang="zh-TW" altLang="en-US" sz="3200" b="1" dirty="0" smtClean="0">
                <a:solidFill>
                  <a:schemeClr val="bg1"/>
                </a:solidFill>
                <a:latin typeface="微軟正黑體" panose="020B0604030504040204" pitchFamily="34" charset="-120"/>
                <a:ea typeface="微軟正黑體" panose="020B0604030504040204" pitchFamily="34" charset="-120"/>
                <a:sym typeface="微软雅黑" pitchFamily="34" charset="-122"/>
              </a:rPr>
              <a:t>問題</a:t>
            </a:r>
            <a:endParaRPr lang="en-US" altLang="zh-TW" sz="3200" b="1" dirty="0" smtClean="0">
              <a:solidFill>
                <a:schemeClr val="bg1"/>
              </a:solidFill>
              <a:latin typeface="微軟正黑體" panose="020B0604030504040204" pitchFamily="34" charset="-120"/>
              <a:ea typeface="微軟正黑體" panose="020B0604030504040204" pitchFamily="34" charset="-120"/>
              <a:sym typeface="微软雅黑" pitchFamily="34" charset="-122"/>
            </a:endParaRPr>
          </a:p>
        </p:txBody>
      </p:sp>
      <p:sp>
        <p:nvSpPr>
          <p:cNvPr id="34" name="矩形 20"/>
          <p:cNvSpPr>
            <a:spLocks noChangeArrowheads="1"/>
          </p:cNvSpPr>
          <p:nvPr/>
        </p:nvSpPr>
        <p:spPr bwMode="auto">
          <a:xfrm>
            <a:off x="2691235" y="1166313"/>
            <a:ext cx="145866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TW" altLang="en-US" sz="3200" b="1" dirty="0" smtClean="0">
                <a:solidFill>
                  <a:schemeClr val="bg1"/>
                </a:solidFill>
                <a:latin typeface="微軟正黑體" panose="020B0604030504040204" pitchFamily="34" charset="-120"/>
                <a:ea typeface="微軟正黑體" panose="020B0604030504040204" pitchFamily="34" charset="-120"/>
                <a:sym typeface="微软雅黑" pitchFamily="34" charset="-122"/>
              </a:rPr>
              <a:t>沾毒</a:t>
            </a:r>
            <a:endParaRPr lang="en-US" altLang="zh-TW" sz="3200" b="1" dirty="0" smtClean="0">
              <a:solidFill>
                <a:schemeClr val="bg1"/>
              </a:solidFill>
              <a:latin typeface="微軟正黑體" panose="020B0604030504040204" pitchFamily="34" charset="-120"/>
              <a:ea typeface="微軟正黑體" panose="020B0604030504040204" pitchFamily="34" charset="-120"/>
              <a:sym typeface="微软雅黑" pitchFamily="34" charset="-122"/>
            </a:endParaRPr>
          </a:p>
          <a:p>
            <a:pPr algn="ctr"/>
            <a:r>
              <a:rPr lang="zh-TW" altLang="en-US" sz="3200" b="1" dirty="0" smtClean="0">
                <a:solidFill>
                  <a:schemeClr val="bg1"/>
                </a:solidFill>
                <a:latin typeface="微軟正黑體" panose="020B0604030504040204" pitchFamily="34" charset="-120"/>
                <a:ea typeface="微軟正黑體" panose="020B0604030504040204" pitchFamily="34" charset="-120"/>
                <a:sym typeface="微软雅黑" pitchFamily="34" charset="-122"/>
              </a:rPr>
              <a:t>染毒</a:t>
            </a:r>
            <a:endParaRPr lang="en-US" altLang="zh-TW" sz="3200" b="1" dirty="0" smtClean="0">
              <a:solidFill>
                <a:schemeClr val="bg1"/>
              </a:solidFill>
              <a:latin typeface="微軟正黑體" panose="020B0604030504040204" pitchFamily="34" charset="-120"/>
              <a:ea typeface="微軟正黑體" panose="020B0604030504040204" pitchFamily="34" charset="-120"/>
              <a:sym typeface="微软雅黑" pitchFamily="34" charset="-122"/>
            </a:endParaRPr>
          </a:p>
          <a:p>
            <a:pPr algn="ctr"/>
            <a:r>
              <a:rPr lang="zh-TW" altLang="en-US" sz="3200" b="1" dirty="0" smtClean="0">
                <a:solidFill>
                  <a:schemeClr val="bg1"/>
                </a:solidFill>
                <a:latin typeface="微軟正黑體" panose="020B0604030504040204" pitchFamily="34" charset="-120"/>
                <a:ea typeface="微軟正黑體" panose="020B0604030504040204" pitchFamily="34" charset="-120"/>
                <a:sym typeface="微软雅黑" pitchFamily="34" charset="-122"/>
              </a:rPr>
              <a:t>吸毒</a:t>
            </a:r>
            <a:endParaRPr lang="en-US" altLang="zh-TW" sz="3200" b="1" dirty="0" smtClean="0">
              <a:solidFill>
                <a:schemeClr val="bg1"/>
              </a:solidFill>
              <a:latin typeface="微軟正黑體" panose="020B0604030504040204" pitchFamily="34" charset="-120"/>
              <a:ea typeface="微軟正黑體" panose="020B0604030504040204" pitchFamily="34" charset="-120"/>
              <a:sym typeface="微软雅黑" pitchFamily="34" charset="-122"/>
            </a:endParaRPr>
          </a:p>
        </p:txBody>
      </p:sp>
      <p:sp>
        <p:nvSpPr>
          <p:cNvPr id="35" name="矩形 20"/>
          <p:cNvSpPr>
            <a:spLocks noChangeArrowheads="1"/>
          </p:cNvSpPr>
          <p:nvPr/>
        </p:nvSpPr>
        <p:spPr bwMode="auto">
          <a:xfrm>
            <a:off x="1555984" y="1499006"/>
            <a:ext cx="813710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TW" altLang="en-US" sz="3200" b="1" dirty="0" smtClean="0">
                <a:solidFill>
                  <a:schemeClr val="bg1"/>
                </a:solidFill>
                <a:latin typeface="微軟正黑體" panose="020B0604030504040204" pitchFamily="34" charset="-120"/>
                <a:ea typeface="微軟正黑體" panose="020B0604030504040204" pitchFamily="34" charset="-120"/>
                <a:sym typeface="微软雅黑" pitchFamily="34" charset="-122"/>
              </a:rPr>
              <a:t>物質濫用</a:t>
            </a:r>
            <a:endParaRPr lang="en-US" altLang="zh-TW" sz="3200" b="1" dirty="0" smtClean="0">
              <a:solidFill>
                <a:schemeClr val="bg1"/>
              </a:solidFill>
              <a:latin typeface="微軟正黑體" panose="020B0604030504040204" pitchFamily="34" charset="-120"/>
              <a:ea typeface="微軟正黑體" panose="020B0604030504040204" pitchFamily="34" charset="-120"/>
              <a:sym typeface="微软雅黑" pitchFamily="34" charset="-122"/>
            </a:endParaRPr>
          </a:p>
          <a:p>
            <a:pPr algn="ctr"/>
            <a:r>
              <a:rPr lang="zh-TW" altLang="en-US" sz="3200" b="1" dirty="0" smtClean="0">
                <a:solidFill>
                  <a:schemeClr val="bg1"/>
                </a:solidFill>
                <a:latin typeface="微軟正黑體" panose="020B0604030504040204" pitchFamily="34" charset="-120"/>
                <a:ea typeface="微軟正黑體" panose="020B0604030504040204" pitchFamily="34" charset="-120"/>
                <a:sym typeface="微软雅黑" pitchFamily="34" charset="-122"/>
              </a:rPr>
              <a:t>成癮</a:t>
            </a:r>
            <a:endParaRPr lang="en-US" altLang="zh-TW" sz="3200" b="1" dirty="0" smtClean="0">
              <a:solidFill>
                <a:schemeClr val="bg1"/>
              </a:solidFill>
              <a:latin typeface="微軟正黑體" panose="020B0604030504040204" pitchFamily="34" charset="-120"/>
              <a:ea typeface="微軟正黑體" panose="020B0604030504040204" pitchFamily="34" charset="-120"/>
              <a:sym typeface="微软雅黑" pitchFamily="34" charset="-122"/>
            </a:endParaRPr>
          </a:p>
        </p:txBody>
      </p:sp>
      <p:sp>
        <p:nvSpPr>
          <p:cNvPr id="36" name="矩形 20"/>
          <p:cNvSpPr>
            <a:spLocks noChangeArrowheads="1"/>
          </p:cNvSpPr>
          <p:nvPr/>
        </p:nvSpPr>
        <p:spPr bwMode="auto">
          <a:xfrm>
            <a:off x="7144156" y="1389438"/>
            <a:ext cx="139504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TW" altLang="en-US" sz="3200" b="1" dirty="0" smtClean="0">
                <a:solidFill>
                  <a:schemeClr val="bg1"/>
                </a:solidFill>
                <a:latin typeface="微軟正黑體" panose="020B0604030504040204" pitchFamily="34" charset="-120"/>
                <a:ea typeface="微軟正黑體" panose="020B0604030504040204" pitchFamily="34" charset="-120"/>
                <a:sym typeface="微软雅黑" pitchFamily="34" charset="-122"/>
              </a:rPr>
              <a:t>非法</a:t>
            </a:r>
            <a:endParaRPr lang="en-US" altLang="zh-TW" sz="3200" b="1" dirty="0" smtClean="0">
              <a:solidFill>
                <a:schemeClr val="bg1"/>
              </a:solidFill>
              <a:latin typeface="微軟正黑體" panose="020B0604030504040204" pitchFamily="34" charset="-120"/>
              <a:ea typeface="微軟正黑體" panose="020B0604030504040204" pitchFamily="34" charset="-120"/>
              <a:sym typeface="微软雅黑" pitchFamily="34" charset="-122"/>
            </a:endParaRPr>
          </a:p>
          <a:p>
            <a:pPr algn="ctr"/>
            <a:r>
              <a:rPr lang="zh-TW" altLang="en-US" sz="3200" b="1" dirty="0" smtClean="0">
                <a:solidFill>
                  <a:schemeClr val="bg1"/>
                </a:solidFill>
                <a:latin typeface="微軟正黑體" panose="020B0604030504040204" pitchFamily="34" charset="-120"/>
                <a:ea typeface="微軟正黑體" panose="020B0604030504040204" pitchFamily="34" charset="-120"/>
                <a:sym typeface="微软雅黑" pitchFamily="34" charset="-122"/>
              </a:rPr>
              <a:t>藥物</a:t>
            </a:r>
            <a:endParaRPr lang="en-US" sz="3200" b="1" dirty="0">
              <a:solidFill>
                <a:schemeClr val="bg1"/>
              </a:solidFill>
              <a:latin typeface="微軟正黑體" panose="020B0604030504040204" pitchFamily="34" charset="-120"/>
              <a:ea typeface="微軟正黑體" panose="020B0604030504040204" pitchFamily="34" charset="-120"/>
              <a:sym typeface="微软雅黑" pitchFamily="34" charset="-122"/>
            </a:endParaRPr>
          </a:p>
        </p:txBody>
      </p:sp>
      <p:sp>
        <p:nvSpPr>
          <p:cNvPr id="37" name="矩形 18"/>
          <p:cNvSpPr>
            <a:spLocks noChangeArrowheads="1"/>
          </p:cNvSpPr>
          <p:nvPr/>
        </p:nvSpPr>
        <p:spPr bwMode="auto">
          <a:xfrm>
            <a:off x="3650188" y="4695774"/>
            <a:ext cx="54938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TW" altLang="en-US" b="1" dirty="0" smtClean="0">
                <a:solidFill>
                  <a:srgbClr val="FFFFFF"/>
                </a:solidFill>
                <a:latin typeface="微軟正黑體" panose="020B0604030504040204" pitchFamily="34" charset="-120"/>
                <a:ea typeface="微軟正黑體" panose="020B0604030504040204" pitchFamily="34" charset="-120"/>
                <a:sym typeface="微软雅黑" pitchFamily="34" charset="-122"/>
              </a:rPr>
              <a:t>資料來源：校園藥物濫用防制諮商輔導工作參考手冊</a:t>
            </a:r>
            <a:endParaRPr lang="zh-CN" altLang="en-US" sz="2000" b="1" dirty="0">
              <a:latin typeface="微軟正黑體" panose="020B0604030504040204" pitchFamily="34" charset="-120"/>
              <a:ea typeface="微軟正黑體" panose="020B0604030504040204" pitchFamily="34" charset="-120"/>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121"/>
          <p:cNvSpPr>
            <a:spLocks noChangeArrowheads="1"/>
          </p:cNvSpPr>
          <p:nvPr/>
        </p:nvSpPr>
        <p:spPr bwMode="auto">
          <a:xfrm>
            <a:off x="0" y="0"/>
            <a:ext cx="9144000" cy="51435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grpSp>
        <p:nvGrpSpPr>
          <p:cNvPr id="13318" name="Group 6"/>
          <p:cNvGrpSpPr>
            <a:grpSpLocks/>
          </p:cNvGrpSpPr>
          <p:nvPr/>
        </p:nvGrpSpPr>
        <p:grpSpPr bwMode="auto">
          <a:xfrm>
            <a:off x="584200" y="515938"/>
            <a:ext cx="2474913" cy="4068762"/>
            <a:chOff x="0" y="0"/>
            <a:chExt cx="2476153" cy="4069266"/>
          </a:xfrm>
        </p:grpSpPr>
        <p:sp>
          <p:nvSpPr>
            <p:cNvPr id="13319" name="矩形 79"/>
            <p:cNvSpPr>
              <a:spLocks noChangeArrowheads="1"/>
            </p:cNvSpPr>
            <p:nvPr/>
          </p:nvSpPr>
          <p:spPr bwMode="auto">
            <a:xfrm>
              <a:off x="0"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20" name="矩形 86"/>
            <p:cNvSpPr>
              <a:spLocks noChangeArrowheads="1"/>
            </p:cNvSpPr>
            <p:nvPr/>
          </p:nvSpPr>
          <p:spPr bwMode="auto">
            <a:xfrm>
              <a:off x="437624"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21" name="矩形 93"/>
            <p:cNvSpPr>
              <a:spLocks noChangeArrowheads="1"/>
            </p:cNvSpPr>
            <p:nvPr/>
          </p:nvSpPr>
          <p:spPr bwMode="auto">
            <a:xfrm>
              <a:off x="875248"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22" name="矩形 100"/>
            <p:cNvSpPr>
              <a:spLocks noChangeArrowheads="1"/>
            </p:cNvSpPr>
            <p:nvPr/>
          </p:nvSpPr>
          <p:spPr bwMode="auto">
            <a:xfrm>
              <a:off x="1312872"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23" name="矩形 107"/>
            <p:cNvSpPr>
              <a:spLocks noChangeArrowheads="1"/>
            </p:cNvSpPr>
            <p:nvPr/>
          </p:nvSpPr>
          <p:spPr bwMode="auto">
            <a:xfrm>
              <a:off x="1750496"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24" name="矩形 114"/>
            <p:cNvSpPr>
              <a:spLocks noChangeArrowheads="1"/>
            </p:cNvSpPr>
            <p:nvPr/>
          </p:nvSpPr>
          <p:spPr bwMode="auto">
            <a:xfrm>
              <a:off x="2188121"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25" name="矩形 126"/>
            <p:cNvSpPr>
              <a:spLocks noChangeArrowheads="1"/>
            </p:cNvSpPr>
            <p:nvPr/>
          </p:nvSpPr>
          <p:spPr bwMode="auto">
            <a:xfrm>
              <a:off x="0"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26" name="矩形 127"/>
            <p:cNvSpPr>
              <a:spLocks noChangeArrowheads="1"/>
            </p:cNvSpPr>
            <p:nvPr/>
          </p:nvSpPr>
          <p:spPr bwMode="auto">
            <a:xfrm>
              <a:off x="437624"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27" name="矩形 128"/>
            <p:cNvSpPr>
              <a:spLocks noChangeArrowheads="1"/>
            </p:cNvSpPr>
            <p:nvPr/>
          </p:nvSpPr>
          <p:spPr bwMode="auto">
            <a:xfrm>
              <a:off x="875248"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28" name="矩形 129"/>
            <p:cNvSpPr>
              <a:spLocks noChangeArrowheads="1"/>
            </p:cNvSpPr>
            <p:nvPr/>
          </p:nvSpPr>
          <p:spPr bwMode="auto">
            <a:xfrm>
              <a:off x="1312872"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29" name="矩形 130"/>
            <p:cNvSpPr>
              <a:spLocks noChangeArrowheads="1"/>
            </p:cNvSpPr>
            <p:nvPr/>
          </p:nvSpPr>
          <p:spPr bwMode="auto">
            <a:xfrm>
              <a:off x="1750496"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30" name="矩形 131"/>
            <p:cNvSpPr>
              <a:spLocks noChangeArrowheads="1"/>
            </p:cNvSpPr>
            <p:nvPr/>
          </p:nvSpPr>
          <p:spPr bwMode="auto">
            <a:xfrm>
              <a:off x="2188121"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31" name="矩形 132"/>
            <p:cNvSpPr>
              <a:spLocks noChangeArrowheads="1"/>
            </p:cNvSpPr>
            <p:nvPr/>
          </p:nvSpPr>
          <p:spPr bwMode="auto">
            <a:xfrm>
              <a:off x="0"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32" name="矩形 133"/>
            <p:cNvSpPr>
              <a:spLocks noChangeArrowheads="1"/>
            </p:cNvSpPr>
            <p:nvPr/>
          </p:nvSpPr>
          <p:spPr bwMode="auto">
            <a:xfrm>
              <a:off x="437624"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33" name="矩形 134"/>
            <p:cNvSpPr>
              <a:spLocks noChangeArrowheads="1"/>
            </p:cNvSpPr>
            <p:nvPr/>
          </p:nvSpPr>
          <p:spPr bwMode="auto">
            <a:xfrm>
              <a:off x="875248"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34" name="矩形 135"/>
            <p:cNvSpPr>
              <a:spLocks noChangeArrowheads="1"/>
            </p:cNvSpPr>
            <p:nvPr/>
          </p:nvSpPr>
          <p:spPr bwMode="auto">
            <a:xfrm>
              <a:off x="1312872"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35" name="矩形 136"/>
            <p:cNvSpPr>
              <a:spLocks noChangeArrowheads="1"/>
            </p:cNvSpPr>
            <p:nvPr/>
          </p:nvSpPr>
          <p:spPr bwMode="auto">
            <a:xfrm>
              <a:off x="1750496"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36" name="矩形 137"/>
            <p:cNvSpPr>
              <a:spLocks noChangeArrowheads="1"/>
            </p:cNvSpPr>
            <p:nvPr/>
          </p:nvSpPr>
          <p:spPr bwMode="auto">
            <a:xfrm>
              <a:off x="2188121"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37" name="矩形 138"/>
            <p:cNvSpPr>
              <a:spLocks noChangeArrowheads="1"/>
            </p:cNvSpPr>
            <p:nvPr/>
          </p:nvSpPr>
          <p:spPr bwMode="auto">
            <a:xfrm>
              <a:off x="0"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38" name="矩形 139"/>
            <p:cNvSpPr>
              <a:spLocks noChangeArrowheads="1"/>
            </p:cNvSpPr>
            <p:nvPr/>
          </p:nvSpPr>
          <p:spPr bwMode="auto">
            <a:xfrm>
              <a:off x="437624"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39" name="矩形 140"/>
            <p:cNvSpPr>
              <a:spLocks noChangeArrowheads="1"/>
            </p:cNvSpPr>
            <p:nvPr/>
          </p:nvSpPr>
          <p:spPr bwMode="auto">
            <a:xfrm>
              <a:off x="875248"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40" name="矩形 141"/>
            <p:cNvSpPr>
              <a:spLocks noChangeArrowheads="1"/>
            </p:cNvSpPr>
            <p:nvPr/>
          </p:nvSpPr>
          <p:spPr bwMode="auto">
            <a:xfrm>
              <a:off x="1312872"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41" name="矩形 142"/>
            <p:cNvSpPr>
              <a:spLocks noChangeArrowheads="1"/>
            </p:cNvSpPr>
            <p:nvPr/>
          </p:nvSpPr>
          <p:spPr bwMode="auto">
            <a:xfrm>
              <a:off x="1750496"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42" name="矩形 143"/>
            <p:cNvSpPr>
              <a:spLocks noChangeArrowheads="1"/>
            </p:cNvSpPr>
            <p:nvPr/>
          </p:nvSpPr>
          <p:spPr bwMode="auto">
            <a:xfrm>
              <a:off x="2188121"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43" name="矩形 144"/>
            <p:cNvSpPr>
              <a:spLocks noChangeArrowheads="1"/>
            </p:cNvSpPr>
            <p:nvPr/>
          </p:nvSpPr>
          <p:spPr bwMode="auto">
            <a:xfrm>
              <a:off x="0"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44" name="矩形 145"/>
            <p:cNvSpPr>
              <a:spLocks noChangeArrowheads="1"/>
            </p:cNvSpPr>
            <p:nvPr/>
          </p:nvSpPr>
          <p:spPr bwMode="auto">
            <a:xfrm>
              <a:off x="437624"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45" name="矩形 146"/>
            <p:cNvSpPr>
              <a:spLocks noChangeArrowheads="1"/>
            </p:cNvSpPr>
            <p:nvPr/>
          </p:nvSpPr>
          <p:spPr bwMode="auto">
            <a:xfrm>
              <a:off x="875248"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46" name="矩形 147"/>
            <p:cNvSpPr>
              <a:spLocks noChangeArrowheads="1"/>
            </p:cNvSpPr>
            <p:nvPr/>
          </p:nvSpPr>
          <p:spPr bwMode="auto">
            <a:xfrm>
              <a:off x="1312872"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47" name="矩形 148"/>
            <p:cNvSpPr>
              <a:spLocks noChangeArrowheads="1"/>
            </p:cNvSpPr>
            <p:nvPr/>
          </p:nvSpPr>
          <p:spPr bwMode="auto">
            <a:xfrm>
              <a:off x="1750496"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48" name="矩形 149"/>
            <p:cNvSpPr>
              <a:spLocks noChangeArrowheads="1"/>
            </p:cNvSpPr>
            <p:nvPr/>
          </p:nvSpPr>
          <p:spPr bwMode="auto">
            <a:xfrm>
              <a:off x="2188121"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49" name="矩形 150"/>
            <p:cNvSpPr>
              <a:spLocks noChangeArrowheads="1"/>
            </p:cNvSpPr>
            <p:nvPr/>
          </p:nvSpPr>
          <p:spPr bwMode="auto">
            <a:xfrm>
              <a:off x="0"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50" name="矩形 151"/>
            <p:cNvSpPr>
              <a:spLocks noChangeArrowheads="1"/>
            </p:cNvSpPr>
            <p:nvPr/>
          </p:nvSpPr>
          <p:spPr bwMode="auto">
            <a:xfrm>
              <a:off x="437624"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51" name="矩形 152"/>
            <p:cNvSpPr>
              <a:spLocks noChangeArrowheads="1"/>
            </p:cNvSpPr>
            <p:nvPr/>
          </p:nvSpPr>
          <p:spPr bwMode="auto">
            <a:xfrm>
              <a:off x="875248"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52" name="矩形 153"/>
            <p:cNvSpPr>
              <a:spLocks noChangeArrowheads="1"/>
            </p:cNvSpPr>
            <p:nvPr/>
          </p:nvSpPr>
          <p:spPr bwMode="auto">
            <a:xfrm>
              <a:off x="1312872"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53" name="矩形 154"/>
            <p:cNvSpPr>
              <a:spLocks noChangeArrowheads="1"/>
            </p:cNvSpPr>
            <p:nvPr/>
          </p:nvSpPr>
          <p:spPr bwMode="auto">
            <a:xfrm>
              <a:off x="1750496"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54" name="矩形 155"/>
            <p:cNvSpPr>
              <a:spLocks noChangeArrowheads="1"/>
            </p:cNvSpPr>
            <p:nvPr/>
          </p:nvSpPr>
          <p:spPr bwMode="auto">
            <a:xfrm>
              <a:off x="2188121"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55" name="矩形 156"/>
            <p:cNvSpPr>
              <a:spLocks noChangeArrowheads="1"/>
            </p:cNvSpPr>
            <p:nvPr/>
          </p:nvSpPr>
          <p:spPr bwMode="auto">
            <a:xfrm>
              <a:off x="0"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56" name="矩形 157"/>
            <p:cNvSpPr>
              <a:spLocks noChangeArrowheads="1"/>
            </p:cNvSpPr>
            <p:nvPr/>
          </p:nvSpPr>
          <p:spPr bwMode="auto">
            <a:xfrm>
              <a:off x="437624"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57" name="矩形 158"/>
            <p:cNvSpPr>
              <a:spLocks noChangeArrowheads="1"/>
            </p:cNvSpPr>
            <p:nvPr/>
          </p:nvSpPr>
          <p:spPr bwMode="auto">
            <a:xfrm>
              <a:off x="875248"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58" name="矩形 159"/>
            <p:cNvSpPr>
              <a:spLocks noChangeArrowheads="1"/>
            </p:cNvSpPr>
            <p:nvPr/>
          </p:nvSpPr>
          <p:spPr bwMode="auto">
            <a:xfrm>
              <a:off x="1312872"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59" name="矩形 160"/>
            <p:cNvSpPr>
              <a:spLocks noChangeArrowheads="1"/>
            </p:cNvSpPr>
            <p:nvPr/>
          </p:nvSpPr>
          <p:spPr bwMode="auto">
            <a:xfrm>
              <a:off x="1750496"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60" name="矩形 161"/>
            <p:cNvSpPr>
              <a:spLocks noChangeArrowheads="1"/>
            </p:cNvSpPr>
            <p:nvPr/>
          </p:nvSpPr>
          <p:spPr bwMode="auto">
            <a:xfrm>
              <a:off x="2188121"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61" name="矩形 162"/>
            <p:cNvSpPr>
              <a:spLocks noChangeArrowheads="1"/>
            </p:cNvSpPr>
            <p:nvPr/>
          </p:nvSpPr>
          <p:spPr bwMode="auto">
            <a:xfrm>
              <a:off x="0"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62" name="矩形 163"/>
            <p:cNvSpPr>
              <a:spLocks noChangeArrowheads="1"/>
            </p:cNvSpPr>
            <p:nvPr/>
          </p:nvSpPr>
          <p:spPr bwMode="auto">
            <a:xfrm>
              <a:off x="437624"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63" name="矩形 164"/>
            <p:cNvSpPr>
              <a:spLocks noChangeArrowheads="1"/>
            </p:cNvSpPr>
            <p:nvPr/>
          </p:nvSpPr>
          <p:spPr bwMode="auto">
            <a:xfrm>
              <a:off x="875248"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64" name="矩形 165"/>
            <p:cNvSpPr>
              <a:spLocks noChangeArrowheads="1"/>
            </p:cNvSpPr>
            <p:nvPr/>
          </p:nvSpPr>
          <p:spPr bwMode="auto">
            <a:xfrm>
              <a:off x="1312872"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65" name="矩形 166"/>
            <p:cNvSpPr>
              <a:spLocks noChangeArrowheads="1"/>
            </p:cNvSpPr>
            <p:nvPr/>
          </p:nvSpPr>
          <p:spPr bwMode="auto">
            <a:xfrm>
              <a:off x="1750496"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66" name="矩形 167"/>
            <p:cNvSpPr>
              <a:spLocks noChangeArrowheads="1"/>
            </p:cNvSpPr>
            <p:nvPr/>
          </p:nvSpPr>
          <p:spPr bwMode="auto">
            <a:xfrm>
              <a:off x="2188121"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67" name="矩形 168"/>
            <p:cNvSpPr>
              <a:spLocks noChangeArrowheads="1"/>
            </p:cNvSpPr>
            <p:nvPr/>
          </p:nvSpPr>
          <p:spPr bwMode="auto">
            <a:xfrm>
              <a:off x="0"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68" name="矩形 169"/>
            <p:cNvSpPr>
              <a:spLocks noChangeArrowheads="1"/>
            </p:cNvSpPr>
            <p:nvPr/>
          </p:nvSpPr>
          <p:spPr bwMode="auto">
            <a:xfrm>
              <a:off x="437624"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69" name="矩形 170"/>
            <p:cNvSpPr>
              <a:spLocks noChangeArrowheads="1"/>
            </p:cNvSpPr>
            <p:nvPr/>
          </p:nvSpPr>
          <p:spPr bwMode="auto">
            <a:xfrm>
              <a:off x="875248"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70" name="矩形 171"/>
            <p:cNvSpPr>
              <a:spLocks noChangeArrowheads="1"/>
            </p:cNvSpPr>
            <p:nvPr/>
          </p:nvSpPr>
          <p:spPr bwMode="auto">
            <a:xfrm>
              <a:off x="1312872"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71" name="矩形 172"/>
            <p:cNvSpPr>
              <a:spLocks noChangeArrowheads="1"/>
            </p:cNvSpPr>
            <p:nvPr/>
          </p:nvSpPr>
          <p:spPr bwMode="auto">
            <a:xfrm>
              <a:off x="1750496"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72" name="矩形 173"/>
            <p:cNvSpPr>
              <a:spLocks noChangeArrowheads="1"/>
            </p:cNvSpPr>
            <p:nvPr/>
          </p:nvSpPr>
          <p:spPr bwMode="auto">
            <a:xfrm>
              <a:off x="2188121"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73" name="矩形 174"/>
            <p:cNvSpPr>
              <a:spLocks noChangeArrowheads="1"/>
            </p:cNvSpPr>
            <p:nvPr/>
          </p:nvSpPr>
          <p:spPr bwMode="auto">
            <a:xfrm>
              <a:off x="0"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74" name="矩形 175"/>
            <p:cNvSpPr>
              <a:spLocks noChangeArrowheads="1"/>
            </p:cNvSpPr>
            <p:nvPr/>
          </p:nvSpPr>
          <p:spPr bwMode="auto">
            <a:xfrm>
              <a:off x="437624"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75" name="矩形 176"/>
            <p:cNvSpPr>
              <a:spLocks noChangeArrowheads="1"/>
            </p:cNvSpPr>
            <p:nvPr/>
          </p:nvSpPr>
          <p:spPr bwMode="auto">
            <a:xfrm>
              <a:off x="875248"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76" name="矩形 177"/>
            <p:cNvSpPr>
              <a:spLocks noChangeArrowheads="1"/>
            </p:cNvSpPr>
            <p:nvPr/>
          </p:nvSpPr>
          <p:spPr bwMode="auto">
            <a:xfrm>
              <a:off x="1312872"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77" name="矩形 178"/>
            <p:cNvSpPr>
              <a:spLocks noChangeArrowheads="1"/>
            </p:cNvSpPr>
            <p:nvPr/>
          </p:nvSpPr>
          <p:spPr bwMode="auto">
            <a:xfrm>
              <a:off x="1750496"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78" name="矩形 179"/>
            <p:cNvSpPr>
              <a:spLocks noChangeArrowheads="1"/>
            </p:cNvSpPr>
            <p:nvPr/>
          </p:nvSpPr>
          <p:spPr bwMode="auto">
            <a:xfrm>
              <a:off x="2188121"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grpSp>
      <p:grpSp>
        <p:nvGrpSpPr>
          <p:cNvPr id="13379" name="Group 67"/>
          <p:cNvGrpSpPr>
            <a:grpSpLocks/>
          </p:cNvGrpSpPr>
          <p:nvPr/>
        </p:nvGrpSpPr>
        <p:grpSpPr bwMode="auto">
          <a:xfrm>
            <a:off x="584200" y="515938"/>
            <a:ext cx="2474913" cy="4068762"/>
            <a:chOff x="0" y="0"/>
            <a:chExt cx="2476153" cy="4069266"/>
          </a:xfrm>
        </p:grpSpPr>
        <p:sp>
          <p:nvSpPr>
            <p:cNvPr id="13380" name="矩形 3"/>
            <p:cNvSpPr>
              <a:spLocks noChangeArrowheads="1"/>
            </p:cNvSpPr>
            <p:nvPr/>
          </p:nvSpPr>
          <p:spPr bwMode="auto">
            <a:xfrm>
              <a:off x="0"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81" name="矩形 4"/>
            <p:cNvSpPr>
              <a:spLocks noChangeArrowheads="1"/>
            </p:cNvSpPr>
            <p:nvPr/>
          </p:nvSpPr>
          <p:spPr bwMode="auto">
            <a:xfrm>
              <a:off x="437624"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82" name="矩形 5"/>
            <p:cNvSpPr>
              <a:spLocks noChangeArrowheads="1"/>
            </p:cNvSpPr>
            <p:nvPr/>
          </p:nvSpPr>
          <p:spPr bwMode="auto">
            <a:xfrm>
              <a:off x="875248"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83" name="矩形 6"/>
            <p:cNvSpPr>
              <a:spLocks noChangeArrowheads="1"/>
            </p:cNvSpPr>
            <p:nvPr/>
          </p:nvSpPr>
          <p:spPr bwMode="auto">
            <a:xfrm>
              <a:off x="1312872"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84" name="矩形 7"/>
            <p:cNvSpPr>
              <a:spLocks noChangeArrowheads="1"/>
            </p:cNvSpPr>
            <p:nvPr/>
          </p:nvSpPr>
          <p:spPr bwMode="auto">
            <a:xfrm>
              <a:off x="1750496"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85" name="矩形 8"/>
            <p:cNvSpPr>
              <a:spLocks noChangeArrowheads="1"/>
            </p:cNvSpPr>
            <p:nvPr/>
          </p:nvSpPr>
          <p:spPr bwMode="auto">
            <a:xfrm>
              <a:off x="2188121"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86" name="矩形 59"/>
            <p:cNvSpPr>
              <a:spLocks noChangeArrowheads="1"/>
            </p:cNvSpPr>
            <p:nvPr/>
          </p:nvSpPr>
          <p:spPr bwMode="auto">
            <a:xfrm>
              <a:off x="0"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87" name="矩形 60"/>
            <p:cNvSpPr>
              <a:spLocks noChangeArrowheads="1"/>
            </p:cNvSpPr>
            <p:nvPr/>
          </p:nvSpPr>
          <p:spPr bwMode="auto">
            <a:xfrm>
              <a:off x="437624"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88" name="矩形 61"/>
            <p:cNvSpPr>
              <a:spLocks noChangeArrowheads="1"/>
            </p:cNvSpPr>
            <p:nvPr/>
          </p:nvSpPr>
          <p:spPr bwMode="auto">
            <a:xfrm>
              <a:off x="875248"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89" name="矩形 62"/>
            <p:cNvSpPr>
              <a:spLocks noChangeArrowheads="1"/>
            </p:cNvSpPr>
            <p:nvPr/>
          </p:nvSpPr>
          <p:spPr bwMode="auto">
            <a:xfrm>
              <a:off x="1312872"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90" name="矩形 63"/>
            <p:cNvSpPr>
              <a:spLocks noChangeArrowheads="1"/>
            </p:cNvSpPr>
            <p:nvPr/>
          </p:nvSpPr>
          <p:spPr bwMode="auto">
            <a:xfrm>
              <a:off x="1750496"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91" name="矩形 64"/>
            <p:cNvSpPr>
              <a:spLocks noChangeArrowheads="1"/>
            </p:cNvSpPr>
            <p:nvPr/>
          </p:nvSpPr>
          <p:spPr bwMode="auto">
            <a:xfrm>
              <a:off x="2188121"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92" name="矩形 70"/>
            <p:cNvSpPr>
              <a:spLocks noChangeArrowheads="1"/>
            </p:cNvSpPr>
            <p:nvPr/>
          </p:nvSpPr>
          <p:spPr bwMode="auto">
            <a:xfrm>
              <a:off x="1750496" y="828081"/>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93" name="矩形 71"/>
            <p:cNvSpPr>
              <a:spLocks noChangeArrowheads="1"/>
            </p:cNvSpPr>
            <p:nvPr/>
          </p:nvSpPr>
          <p:spPr bwMode="auto">
            <a:xfrm>
              <a:off x="2188121" y="828081"/>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94" name="矩形 77"/>
            <p:cNvSpPr>
              <a:spLocks noChangeArrowheads="1"/>
            </p:cNvSpPr>
            <p:nvPr/>
          </p:nvSpPr>
          <p:spPr bwMode="auto">
            <a:xfrm>
              <a:off x="1750496" y="124996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95" name="矩形 78"/>
            <p:cNvSpPr>
              <a:spLocks noChangeArrowheads="1"/>
            </p:cNvSpPr>
            <p:nvPr/>
          </p:nvSpPr>
          <p:spPr bwMode="auto">
            <a:xfrm>
              <a:off x="2188121" y="124996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96" name="矩形 80"/>
            <p:cNvSpPr>
              <a:spLocks noChangeArrowheads="1"/>
            </p:cNvSpPr>
            <p:nvPr/>
          </p:nvSpPr>
          <p:spPr bwMode="auto">
            <a:xfrm>
              <a:off x="0"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97" name="矩形 81"/>
            <p:cNvSpPr>
              <a:spLocks noChangeArrowheads="1"/>
            </p:cNvSpPr>
            <p:nvPr/>
          </p:nvSpPr>
          <p:spPr bwMode="auto">
            <a:xfrm>
              <a:off x="437624"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98" name="矩形 82"/>
            <p:cNvSpPr>
              <a:spLocks noChangeArrowheads="1"/>
            </p:cNvSpPr>
            <p:nvPr/>
          </p:nvSpPr>
          <p:spPr bwMode="auto">
            <a:xfrm>
              <a:off x="875248"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399" name="矩形 83"/>
            <p:cNvSpPr>
              <a:spLocks noChangeArrowheads="1"/>
            </p:cNvSpPr>
            <p:nvPr/>
          </p:nvSpPr>
          <p:spPr bwMode="auto">
            <a:xfrm>
              <a:off x="1312872"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400" name="矩形 84"/>
            <p:cNvSpPr>
              <a:spLocks noChangeArrowheads="1"/>
            </p:cNvSpPr>
            <p:nvPr/>
          </p:nvSpPr>
          <p:spPr bwMode="auto">
            <a:xfrm>
              <a:off x="1750496"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401" name="矩形 85"/>
            <p:cNvSpPr>
              <a:spLocks noChangeArrowheads="1"/>
            </p:cNvSpPr>
            <p:nvPr/>
          </p:nvSpPr>
          <p:spPr bwMode="auto">
            <a:xfrm>
              <a:off x="2188121"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402" name="矩形 87"/>
            <p:cNvSpPr>
              <a:spLocks noChangeArrowheads="1"/>
            </p:cNvSpPr>
            <p:nvPr/>
          </p:nvSpPr>
          <p:spPr bwMode="auto">
            <a:xfrm>
              <a:off x="0"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403" name="矩形 88"/>
            <p:cNvSpPr>
              <a:spLocks noChangeArrowheads="1"/>
            </p:cNvSpPr>
            <p:nvPr/>
          </p:nvSpPr>
          <p:spPr bwMode="auto">
            <a:xfrm>
              <a:off x="437624"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404" name="矩形 89"/>
            <p:cNvSpPr>
              <a:spLocks noChangeArrowheads="1"/>
            </p:cNvSpPr>
            <p:nvPr/>
          </p:nvSpPr>
          <p:spPr bwMode="auto">
            <a:xfrm>
              <a:off x="875248"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405" name="矩形 90"/>
            <p:cNvSpPr>
              <a:spLocks noChangeArrowheads="1"/>
            </p:cNvSpPr>
            <p:nvPr/>
          </p:nvSpPr>
          <p:spPr bwMode="auto">
            <a:xfrm>
              <a:off x="1312872"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406" name="矩形 91"/>
            <p:cNvSpPr>
              <a:spLocks noChangeArrowheads="1"/>
            </p:cNvSpPr>
            <p:nvPr/>
          </p:nvSpPr>
          <p:spPr bwMode="auto">
            <a:xfrm>
              <a:off x="1750496"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407" name="矩形 92"/>
            <p:cNvSpPr>
              <a:spLocks noChangeArrowheads="1"/>
            </p:cNvSpPr>
            <p:nvPr/>
          </p:nvSpPr>
          <p:spPr bwMode="auto">
            <a:xfrm>
              <a:off x="2188121"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408" name="矩形 94"/>
            <p:cNvSpPr>
              <a:spLocks noChangeArrowheads="1"/>
            </p:cNvSpPr>
            <p:nvPr/>
          </p:nvSpPr>
          <p:spPr bwMode="auto">
            <a:xfrm>
              <a:off x="0" y="2515597"/>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409" name="矩形 95"/>
            <p:cNvSpPr>
              <a:spLocks noChangeArrowheads="1"/>
            </p:cNvSpPr>
            <p:nvPr/>
          </p:nvSpPr>
          <p:spPr bwMode="auto">
            <a:xfrm>
              <a:off x="437624" y="2515597"/>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410" name="矩形 101"/>
            <p:cNvSpPr>
              <a:spLocks noChangeArrowheads="1"/>
            </p:cNvSpPr>
            <p:nvPr/>
          </p:nvSpPr>
          <p:spPr bwMode="auto">
            <a:xfrm>
              <a:off x="0" y="2937476"/>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411" name="矩形 102"/>
            <p:cNvSpPr>
              <a:spLocks noChangeArrowheads="1"/>
            </p:cNvSpPr>
            <p:nvPr/>
          </p:nvSpPr>
          <p:spPr bwMode="auto">
            <a:xfrm>
              <a:off x="437624" y="2937476"/>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412" name="矩形 108"/>
            <p:cNvSpPr>
              <a:spLocks noChangeArrowheads="1"/>
            </p:cNvSpPr>
            <p:nvPr/>
          </p:nvSpPr>
          <p:spPr bwMode="auto">
            <a:xfrm>
              <a:off x="0" y="3359355"/>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413" name="矩形 109"/>
            <p:cNvSpPr>
              <a:spLocks noChangeArrowheads="1"/>
            </p:cNvSpPr>
            <p:nvPr/>
          </p:nvSpPr>
          <p:spPr bwMode="auto">
            <a:xfrm>
              <a:off x="437624" y="3359355"/>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414" name="矩形 110"/>
            <p:cNvSpPr>
              <a:spLocks noChangeArrowheads="1"/>
            </p:cNvSpPr>
            <p:nvPr/>
          </p:nvSpPr>
          <p:spPr bwMode="auto">
            <a:xfrm>
              <a:off x="875248" y="3359355"/>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415" name="矩形 111"/>
            <p:cNvSpPr>
              <a:spLocks noChangeArrowheads="1"/>
            </p:cNvSpPr>
            <p:nvPr/>
          </p:nvSpPr>
          <p:spPr bwMode="auto">
            <a:xfrm>
              <a:off x="1312872" y="3359355"/>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416" name="矩形 112"/>
            <p:cNvSpPr>
              <a:spLocks noChangeArrowheads="1"/>
            </p:cNvSpPr>
            <p:nvPr/>
          </p:nvSpPr>
          <p:spPr bwMode="auto">
            <a:xfrm>
              <a:off x="1750496" y="3359355"/>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417" name="矩形 113"/>
            <p:cNvSpPr>
              <a:spLocks noChangeArrowheads="1"/>
            </p:cNvSpPr>
            <p:nvPr/>
          </p:nvSpPr>
          <p:spPr bwMode="auto">
            <a:xfrm>
              <a:off x="2188121" y="3359355"/>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418" name="矩形 115"/>
            <p:cNvSpPr>
              <a:spLocks noChangeArrowheads="1"/>
            </p:cNvSpPr>
            <p:nvPr/>
          </p:nvSpPr>
          <p:spPr bwMode="auto">
            <a:xfrm>
              <a:off x="0" y="3781234"/>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419" name="矩形 116"/>
            <p:cNvSpPr>
              <a:spLocks noChangeArrowheads="1"/>
            </p:cNvSpPr>
            <p:nvPr/>
          </p:nvSpPr>
          <p:spPr bwMode="auto">
            <a:xfrm>
              <a:off x="437624" y="3781234"/>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420" name="矩形 117"/>
            <p:cNvSpPr>
              <a:spLocks noChangeArrowheads="1"/>
            </p:cNvSpPr>
            <p:nvPr/>
          </p:nvSpPr>
          <p:spPr bwMode="auto">
            <a:xfrm>
              <a:off x="875248" y="3781234"/>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421" name="矩形 118"/>
            <p:cNvSpPr>
              <a:spLocks noChangeArrowheads="1"/>
            </p:cNvSpPr>
            <p:nvPr/>
          </p:nvSpPr>
          <p:spPr bwMode="auto">
            <a:xfrm>
              <a:off x="1312872" y="3781234"/>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422" name="矩形 119"/>
            <p:cNvSpPr>
              <a:spLocks noChangeArrowheads="1"/>
            </p:cNvSpPr>
            <p:nvPr/>
          </p:nvSpPr>
          <p:spPr bwMode="auto">
            <a:xfrm>
              <a:off x="1750496" y="3781234"/>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423" name="矩形 120"/>
            <p:cNvSpPr>
              <a:spLocks noChangeArrowheads="1"/>
            </p:cNvSpPr>
            <p:nvPr/>
          </p:nvSpPr>
          <p:spPr bwMode="auto">
            <a:xfrm>
              <a:off x="2188121" y="3781234"/>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grpSp>
      <p:sp>
        <p:nvSpPr>
          <p:cNvPr id="116" name="椭圆 124"/>
          <p:cNvSpPr>
            <a:spLocks noChangeArrowheads="1"/>
          </p:cNvSpPr>
          <p:nvPr/>
        </p:nvSpPr>
        <p:spPr bwMode="auto">
          <a:xfrm>
            <a:off x="3491925" y="1095735"/>
            <a:ext cx="1260000" cy="1260000"/>
          </a:xfrm>
          <a:prstGeom prst="ellipse">
            <a:avLst/>
          </a:prstGeom>
          <a:solidFill>
            <a:schemeClr val="bg1">
              <a:lumMod val="65000"/>
            </a:schemeClr>
          </a:solidFill>
          <a:ln>
            <a:noFill/>
          </a:ln>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pic>
        <p:nvPicPr>
          <p:cNvPr id="2" name="圖片 1"/>
          <p:cNvPicPr>
            <a:picLocks noChangeAspect="1"/>
          </p:cNvPicPr>
          <p:nvPr/>
        </p:nvPicPr>
        <p:blipFill rotWithShape="1">
          <a:blip r:embed="rId2"/>
          <a:srcRect l="2874" r="2874"/>
          <a:stretch/>
        </p:blipFill>
        <p:spPr>
          <a:xfrm>
            <a:off x="3545925" y="1160617"/>
            <a:ext cx="1152000" cy="1152000"/>
          </a:xfrm>
          <a:prstGeom prst="ellipse">
            <a:avLst/>
          </a:prstGeom>
        </p:spPr>
      </p:pic>
      <p:sp>
        <p:nvSpPr>
          <p:cNvPr id="118" name="矩形 122"/>
          <p:cNvSpPr>
            <a:spLocks noChangeArrowheads="1"/>
          </p:cNvSpPr>
          <p:nvPr/>
        </p:nvSpPr>
        <p:spPr bwMode="auto">
          <a:xfrm>
            <a:off x="3796840" y="2414573"/>
            <a:ext cx="467038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4400" b="1" dirty="0" smtClean="0">
                <a:solidFill>
                  <a:srgbClr val="FFFFFF"/>
                </a:solidFill>
                <a:latin typeface="微軟正黑體" panose="020B0604030504040204" pitchFamily="34" charset="-120"/>
                <a:ea typeface="微軟正黑體" panose="020B0604030504040204" pitchFamily="34" charset="-120"/>
                <a:sym typeface="微软雅黑" pitchFamily="34" charset="-122"/>
              </a:rPr>
              <a:t>現況分</a:t>
            </a:r>
            <a:r>
              <a:rPr lang="zh-TW" altLang="en-US" sz="4400" b="1" dirty="0">
                <a:solidFill>
                  <a:srgbClr val="FFFFFF"/>
                </a:solidFill>
                <a:latin typeface="微軟正黑體" panose="020B0604030504040204" pitchFamily="34" charset="-120"/>
                <a:ea typeface="微軟正黑體" panose="020B0604030504040204" pitchFamily="34" charset="-120"/>
                <a:sym typeface="微软雅黑" pitchFamily="34" charset="-122"/>
              </a:rPr>
              <a:t>析</a:t>
            </a:r>
            <a:r>
              <a:rPr lang="en-US" altLang="zh-TW" sz="4400" b="1" dirty="0" smtClean="0">
                <a:solidFill>
                  <a:srgbClr val="FFFFFF"/>
                </a:solidFill>
                <a:latin typeface="微軟正黑體" panose="020B0604030504040204" pitchFamily="34" charset="-120"/>
                <a:ea typeface="微軟正黑體" panose="020B0604030504040204" pitchFamily="34" charset="-120"/>
                <a:sym typeface="微软雅黑" pitchFamily="34" charset="-122"/>
              </a:rPr>
              <a:t>—</a:t>
            </a:r>
          </a:p>
          <a:p>
            <a:pPr algn="r"/>
            <a:r>
              <a:rPr lang="zh-TW" altLang="en-US" sz="4400" b="1" dirty="0" smtClean="0">
                <a:solidFill>
                  <a:srgbClr val="FFFFFF"/>
                </a:solidFill>
                <a:latin typeface="微軟正黑體" panose="020B0604030504040204" pitchFamily="34" charset="-120"/>
                <a:ea typeface="微軟正黑體" panose="020B0604030504040204" pitchFamily="34" charset="-120"/>
                <a:sym typeface="微软雅黑" pitchFamily="34" charset="-122"/>
              </a:rPr>
              <a:t>潛在危機</a:t>
            </a:r>
            <a:endParaRPr lang="zh-CN" altLang="en-US" sz="4400" b="1" dirty="0">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等腰三角形 4"/>
          <p:cNvSpPr>
            <a:spLocks noChangeArrowheads="1"/>
          </p:cNvSpPr>
          <p:nvPr/>
        </p:nvSpPr>
        <p:spPr bwMode="auto">
          <a:xfrm rot="5400000">
            <a:off x="-39688" y="157163"/>
            <a:ext cx="581025" cy="501650"/>
          </a:xfrm>
          <a:prstGeom prst="triangle">
            <a:avLst>
              <a:gd name="adj" fmla="val 50000"/>
            </a:avLst>
          </a:prstGeom>
          <a:solidFill>
            <a:schemeClr val="tx1"/>
          </a:solidFill>
          <a:ln>
            <a:solidFill>
              <a:schemeClr val="tx1"/>
            </a:solidFill>
          </a:ln>
          <a:extLst/>
        </p:spPr>
        <p:txBody>
          <a:bodyPr anchor="ctr"/>
          <a:lstStyle/>
          <a:p>
            <a:pPr algn="ctr"/>
            <a:endParaRPr lang="zh-CN" altLang="zh-CN" b="1">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cxnSp>
        <p:nvCxnSpPr>
          <p:cNvPr id="16388" name="直接连接符 35"/>
          <p:cNvCxnSpPr>
            <a:cxnSpLocks noChangeShapeType="1"/>
            <a:stCxn id="16412" idx="7"/>
            <a:endCxn id="16390" idx="1"/>
          </p:cNvCxnSpPr>
          <p:nvPr/>
        </p:nvCxnSpPr>
        <p:spPr bwMode="auto">
          <a:xfrm flipV="1">
            <a:off x="2640631" y="830544"/>
            <a:ext cx="980408" cy="856680"/>
          </a:xfrm>
          <a:prstGeom prst="line">
            <a:avLst/>
          </a:prstGeom>
          <a:noFill/>
          <a:ln w="9525" cap="flat" cmpd="sng">
            <a:solidFill>
              <a:srgbClr val="5F5F5F"/>
            </a:solidFill>
            <a:round/>
            <a:headEnd/>
            <a:tailEnd/>
          </a:ln>
          <a:extLst>
            <a:ext uri="{909E8E84-426E-40DD-AFC4-6F175D3DCCD1}">
              <a14:hiddenFill xmlns:a14="http://schemas.microsoft.com/office/drawing/2010/main">
                <a:noFill/>
              </a14:hiddenFill>
            </a:ext>
          </a:extLst>
        </p:spPr>
      </p:cxnSp>
      <p:grpSp>
        <p:nvGrpSpPr>
          <p:cNvPr id="16389" name="Group 5"/>
          <p:cNvGrpSpPr>
            <a:grpSpLocks/>
          </p:cNvGrpSpPr>
          <p:nvPr/>
        </p:nvGrpSpPr>
        <p:grpSpPr bwMode="auto">
          <a:xfrm>
            <a:off x="3438885" y="160975"/>
            <a:ext cx="5522353" cy="2354762"/>
            <a:chOff x="0" y="0"/>
            <a:chExt cx="3499817" cy="2355471"/>
          </a:xfrm>
        </p:grpSpPr>
        <p:sp>
          <p:nvSpPr>
            <p:cNvPr id="16390" name="矩形 37"/>
            <p:cNvSpPr>
              <a:spLocks noChangeArrowheads="1"/>
            </p:cNvSpPr>
            <p:nvPr/>
          </p:nvSpPr>
          <p:spPr bwMode="auto">
            <a:xfrm>
              <a:off x="115441" y="646911"/>
              <a:ext cx="3384376" cy="45719"/>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b="1">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sp>
          <p:nvSpPr>
            <p:cNvPr id="16391" name="TextBox 38"/>
            <p:cNvSpPr>
              <a:spLocks noChangeArrowheads="1"/>
            </p:cNvSpPr>
            <p:nvPr/>
          </p:nvSpPr>
          <p:spPr bwMode="auto">
            <a:xfrm>
              <a:off x="0" y="0"/>
              <a:ext cx="832234" cy="76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4400" b="1" dirty="0" smtClean="0">
                  <a:solidFill>
                    <a:srgbClr val="FF8607"/>
                  </a:solidFill>
                  <a:latin typeface="微軟正黑體" panose="020B0604030504040204" pitchFamily="34" charset="-120"/>
                  <a:ea typeface="微軟正黑體" panose="020B0604030504040204" pitchFamily="34" charset="-120"/>
                  <a:sym typeface="微软雅黑" pitchFamily="34" charset="-122"/>
                </a:rPr>
                <a:t>全球</a:t>
              </a:r>
              <a:endParaRPr lang="zh-CN" altLang="en-US" sz="2000" b="1" dirty="0">
                <a:solidFill>
                  <a:srgbClr val="FF8607"/>
                </a:solidFill>
                <a:latin typeface="微軟正黑體" panose="020B0604030504040204" pitchFamily="34" charset="-120"/>
                <a:ea typeface="微軟正黑體" panose="020B0604030504040204" pitchFamily="34" charset="-120"/>
                <a:sym typeface="微软雅黑" pitchFamily="34" charset="-122"/>
              </a:endParaRPr>
            </a:p>
          </p:txBody>
        </p:sp>
        <p:sp>
          <p:nvSpPr>
            <p:cNvPr id="16393" name="TextBox 40"/>
            <p:cNvSpPr>
              <a:spLocks noChangeArrowheads="1"/>
            </p:cNvSpPr>
            <p:nvPr/>
          </p:nvSpPr>
          <p:spPr bwMode="auto">
            <a:xfrm>
              <a:off x="29386" y="785338"/>
              <a:ext cx="3402183" cy="157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TW" altLang="en-US" sz="2400" b="1" dirty="0" smtClean="0">
                  <a:solidFill>
                    <a:srgbClr val="738AC8">
                      <a:lumMod val="50000"/>
                    </a:srgbClr>
                  </a:solidFill>
                  <a:latin typeface="微軟正黑體" panose="020B0604030504040204" pitchFamily="34" charset="-120"/>
                  <a:ea typeface="微軟正黑體" panose="020B0604030504040204" pitchFamily="34" charset="-120"/>
                </a:rPr>
                <a:t>聯合國</a:t>
              </a:r>
              <a:r>
                <a:rPr lang="en-US" altLang="zh-CN" sz="2400" b="1" dirty="0">
                  <a:solidFill>
                    <a:srgbClr val="738AC8">
                      <a:lumMod val="50000"/>
                    </a:srgbClr>
                  </a:solidFill>
                  <a:latin typeface="微軟正黑體" panose="020B0604030504040204" pitchFamily="34" charset="-120"/>
                  <a:ea typeface="微軟正黑體" panose="020B0604030504040204" pitchFamily="34" charset="-120"/>
                </a:rPr>
                <a:t>2020</a:t>
              </a:r>
              <a:r>
                <a:rPr lang="zh-CN" altLang="en-US" sz="2400" b="1" dirty="0">
                  <a:solidFill>
                    <a:srgbClr val="738AC8">
                      <a:lumMod val="50000"/>
                    </a:srgbClr>
                  </a:solidFill>
                  <a:latin typeface="微軟正黑體" panose="020B0604030504040204" pitchFamily="34" charset="-120"/>
                  <a:ea typeface="微軟正黑體" panose="020B0604030504040204" pitchFamily="34" charset="-120"/>
                </a:rPr>
                <a:t>年世界毒品</a:t>
              </a:r>
              <a:r>
                <a:rPr lang="zh-TW" altLang="en-US" sz="2400" b="1" dirty="0" smtClean="0">
                  <a:solidFill>
                    <a:srgbClr val="738AC8">
                      <a:lumMod val="50000"/>
                    </a:srgbClr>
                  </a:solidFill>
                  <a:latin typeface="微軟正黑體" panose="020B0604030504040204" pitchFamily="34" charset="-120"/>
                  <a:ea typeface="微軟正黑體" panose="020B0604030504040204" pitchFamily="34" charset="-120"/>
                </a:rPr>
                <a:t>報告</a:t>
              </a:r>
              <a:endParaRPr lang="en-US" altLang="zh-TW" sz="2400" b="1" dirty="0" smtClean="0">
                <a:solidFill>
                  <a:srgbClr val="738AC8">
                    <a:lumMod val="50000"/>
                  </a:srgbClr>
                </a:solidFill>
                <a:latin typeface="微軟正黑體" panose="020B0604030504040204" pitchFamily="34" charset="-120"/>
                <a:ea typeface="微軟正黑體" panose="020B0604030504040204" pitchFamily="34" charset="-120"/>
              </a:endParaRPr>
            </a:p>
            <a:p>
              <a:pPr algn="just"/>
              <a:r>
                <a:rPr lang="zh-CN" altLang="en-US" sz="2400" b="1" dirty="0" smtClean="0">
                  <a:solidFill>
                    <a:srgbClr val="738AC8">
                      <a:lumMod val="50000"/>
                    </a:srgbClr>
                  </a:solidFill>
                  <a:latin typeface="微軟正黑體" panose="020B0604030504040204" pitchFamily="34" charset="-120"/>
                  <a:ea typeface="微軟正黑體" panose="020B0604030504040204" pitchFamily="34" charset="-120"/>
                </a:rPr>
                <a:t>全球有</a:t>
              </a:r>
              <a:r>
                <a:rPr lang="en-US" altLang="zh-CN" sz="2400" b="1" dirty="0">
                  <a:solidFill>
                    <a:srgbClr val="738AC8">
                      <a:lumMod val="50000"/>
                    </a:srgbClr>
                  </a:solidFill>
                  <a:latin typeface="微軟正黑體" panose="020B0604030504040204" pitchFamily="34" charset="-120"/>
                  <a:ea typeface="微軟正黑體" panose="020B0604030504040204" pitchFamily="34" charset="-120"/>
                </a:rPr>
                <a:t>3500</a:t>
              </a:r>
              <a:r>
                <a:rPr lang="zh-CN" altLang="en-US" sz="2400" b="1" dirty="0">
                  <a:solidFill>
                    <a:srgbClr val="738AC8">
                      <a:lumMod val="50000"/>
                    </a:srgbClr>
                  </a:solidFill>
                  <a:latin typeface="微軟正黑體" panose="020B0604030504040204" pitchFamily="34" charset="-120"/>
                  <a:ea typeface="微軟正黑體" panose="020B0604030504040204" pitchFamily="34" charset="-120"/>
                </a:rPr>
                <a:t>多</a:t>
              </a:r>
              <a:r>
                <a:rPr lang="zh-TW" altLang="en-US" sz="2400" b="1" dirty="0">
                  <a:solidFill>
                    <a:srgbClr val="738AC8">
                      <a:lumMod val="50000"/>
                    </a:srgbClr>
                  </a:solidFill>
                  <a:latin typeface="微軟正黑體" panose="020B0604030504040204" pitchFamily="34" charset="-120"/>
                  <a:ea typeface="微軟正黑體" panose="020B0604030504040204" pitchFamily="34" charset="-120"/>
                </a:rPr>
                <a:t>萬</a:t>
              </a:r>
              <a:r>
                <a:rPr lang="zh-CN" altLang="en-US" sz="2400" b="1" dirty="0">
                  <a:solidFill>
                    <a:srgbClr val="738AC8">
                      <a:lumMod val="50000"/>
                    </a:srgbClr>
                  </a:solidFill>
                  <a:latin typeface="微軟正黑體" panose="020B0604030504040204" pitchFamily="34" charset="-120"/>
                  <a:ea typeface="微軟正黑體" panose="020B0604030504040204" pitchFamily="34" charset="-120"/>
                </a:rPr>
                <a:t>人吸毒</a:t>
              </a:r>
              <a:r>
                <a:rPr lang="zh-CN" altLang="en-US" sz="2400" b="1" dirty="0" smtClean="0">
                  <a:solidFill>
                    <a:srgbClr val="738AC8">
                      <a:lumMod val="50000"/>
                    </a:srgbClr>
                  </a:solidFill>
                  <a:latin typeface="微軟正黑體" panose="020B0604030504040204" pitchFamily="34" charset="-120"/>
                  <a:ea typeface="微軟正黑體" panose="020B0604030504040204" pitchFamily="34" charset="-120"/>
                </a:rPr>
                <a:t>成</a:t>
              </a:r>
              <a:r>
                <a:rPr lang="zh-TW" altLang="en-US" sz="2400" b="1" dirty="0" smtClean="0">
                  <a:solidFill>
                    <a:srgbClr val="738AC8">
                      <a:lumMod val="50000"/>
                    </a:srgbClr>
                  </a:solidFill>
                  <a:latin typeface="微軟正黑體" panose="020B0604030504040204" pitchFamily="34" charset="-120"/>
                  <a:ea typeface="微軟正黑體" panose="020B0604030504040204" pitchFamily="34" charset="-120"/>
                </a:rPr>
                <a:t>癮；</a:t>
              </a:r>
              <a:endParaRPr lang="en-US" altLang="zh-CN" sz="2400" b="1" dirty="0" smtClean="0">
                <a:solidFill>
                  <a:srgbClr val="738AC8">
                    <a:lumMod val="50000"/>
                  </a:srgbClr>
                </a:solidFill>
                <a:latin typeface="微軟正黑體" panose="020B0604030504040204" pitchFamily="34" charset="-120"/>
                <a:ea typeface="微軟正黑體" panose="020B0604030504040204" pitchFamily="34" charset="-120"/>
              </a:endParaRPr>
            </a:p>
            <a:p>
              <a:pPr algn="just"/>
              <a:r>
                <a:rPr lang="zh-TW" altLang="en-US" sz="2400" b="1" dirty="0" smtClean="0">
                  <a:solidFill>
                    <a:srgbClr val="738AC8">
                      <a:lumMod val="50000"/>
                    </a:srgbClr>
                  </a:solidFill>
                  <a:latin typeface="微軟正黑體" panose="020B0604030504040204" pitchFamily="34" charset="-120"/>
                  <a:ea typeface="微軟正黑體" panose="020B0604030504040204" pitchFamily="34" charset="-120"/>
                </a:rPr>
                <a:t>十年間，藥物濫用增長</a:t>
              </a:r>
              <a:r>
                <a:rPr lang="zh-CN" altLang="en-US" sz="2400" b="1" dirty="0">
                  <a:solidFill>
                    <a:srgbClr val="738AC8">
                      <a:lumMod val="50000"/>
                    </a:srgbClr>
                  </a:solidFill>
                  <a:latin typeface="微軟正黑體" panose="020B0604030504040204" pitchFamily="34" charset="-120"/>
                  <a:ea typeface="微軟正黑體" panose="020B0604030504040204" pitchFamily="34" charset="-120"/>
                </a:rPr>
                <a:t>了</a:t>
              </a:r>
              <a:r>
                <a:rPr lang="en-US" altLang="zh-CN" sz="2400" b="1" dirty="0">
                  <a:solidFill>
                    <a:srgbClr val="738AC8">
                      <a:lumMod val="50000"/>
                    </a:srgbClr>
                  </a:solidFill>
                  <a:latin typeface="微軟正黑體" panose="020B0604030504040204" pitchFamily="34" charset="-120"/>
                  <a:ea typeface="微軟正黑體" panose="020B0604030504040204" pitchFamily="34" charset="-120"/>
                </a:rPr>
                <a:t>30</a:t>
              </a:r>
              <a:r>
                <a:rPr lang="en-US" altLang="zh-CN" sz="2400" b="1" dirty="0" smtClean="0">
                  <a:solidFill>
                    <a:srgbClr val="738AC8">
                      <a:lumMod val="50000"/>
                    </a:srgbClr>
                  </a:solidFill>
                  <a:latin typeface="微軟正黑體" panose="020B0604030504040204" pitchFamily="34" charset="-120"/>
                  <a:ea typeface="微軟正黑體" panose="020B0604030504040204" pitchFamily="34" charset="-120"/>
                </a:rPr>
                <a:t>%</a:t>
              </a:r>
              <a:r>
                <a:rPr lang="zh-TW" altLang="en-US" sz="2400" b="1" dirty="0" smtClean="0">
                  <a:solidFill>
                    <a:srgbClr val="738AC8">
                      <a:lumMod val="50000"/>
                    </a:srgbClr>
                  </a:solidFill>
                  <a:latin typeface="微軟正黑體" panose="020B0604030504040204" pitchFamily="34" charset="-120"/>
                  <a:ea typeface="微軟正黑體" panose="020B0604030504040204" pitchFamily="34" charset="-120"/>
                </a:rPr>
                <a:t>；</a:t>
              </a:r>
              <a:endParaRPr lang="en-US" altLang="zh-CN" sz="2400" b="1" dirty="0" smtClean="0">
                <a:solidFill>
                  <a:srgbClr val="738AC8">
                    <a:lumMod val="50000"/>
                  </a:srgbClr>
                </a:solidFill>
                <a:latin typeface="微軟正黑體" panose="020B0604030504040204" pitchFamily="34" charset="-120"/>
                <a:ea typeface="微軟正黑體" panose="020B0604030504040204" pitchFamily="34" charset="-120"/>
              </a:endParaRPr>
            </a:p>
            <a:p>
              <a:pPr algn="just"/>
              <a:r>
                <a:rPr lang="zh-CN" altLang="en-US" sz="2400" b="1" dirty="0" smtClean="0">
                  <a:solidFill>
                    <a:srgbClr val="738AC8">
                      <a:lumMod val="50000"/>
                    </a:srgbClr>
                  </a:solidFill>
                  <a:latin typeface="微軟正黑體" panose="020B0604030504040204" pitchFamily="34" charset="-120"/>
                  <a:ea typeface="微軟正黑體" panose="020B0604030504040204" pitchFamily="34" charset="-120"/>
                </a:rPr>
                <a:t>新</a:t>
              </a:r>
              <a:r>
                <a:rPr lang="zh-CN" altLang="en-US" sz="2400" b="1" dirty="0">
                  <a:solidFill>
                    <a:srgbClr val="738AC8">
                      <a:lumMod val="50000"/>
                    </a:srgbClr>
                  </a:solidFill>
                  <a:latin typeface="微軟正黑體" panose="020B0604030504040204" pitchFamily="34" charset="-120"/>
                  <a:ea typeface="微軟正黑體" panose="020B0604030504040204" pitchFamily="34" charset="-120"/>
                </a:rPr>
                <a:t>冠疫</a:t>
              </a:r>
              <a:r>
                <a:rPr lang="zh-CN" altLang="en-US" sz="2400" b="1" dirty="0" smtClean="0">
                  <a:solidFill>
                    <a:srgbClr val="738AC8">
                      <a:lumMod val="50000"/>
                    </a:srgbClr>
                  </a:solidFill>
                  <a:latin typeface="微軟正黑體" panose="020B0604030504040204" pitchFamily="34" charset="-120"/>
                  <a:ea typeface="微軟正黑體" panose="020B0604030504040204" pitchFamily="34" charset="-120"/>
                </a:rPr>
                <a:t>情</a:t>
              </a:r>
              <a:r>
                <a:rPr lang="zh-TW" altLang="en-US" sz="2400" b="1" dirty="0" smtClean="0">
                  <a:solidFill>
                    <a:srgbClr val="738AC8">
                      <a:lumMod val="50000"/>
                    </a:srgbClr>
                  </a:solidFill>
                  <a:latin typeface="微軟正黑體" panose="020B0604030504040204" pitchFamily="34" charset="-120"/>
                  <a:ea typeface="微軟正黑體" panose="020B0604030504040204" pitchFamily="34" charset="-120"/>
                </a:rPr>
                <a:t>又</a:t>
              </a:r>
              <a:r>
                <a:rPr lang="zh-CN" altLang="en-US" sz="2400" b="1" dirty="0" smtClean="0">
                  <a:solidFill>
                    <a:srgbClr val="738AC8">
                      <a:lumMod val="50000"/>
                    </a:srgbClr>
                  </a:solidFill>
                  <a:latin typeface="微軟正黑體" panose="020B0604030504040204" pitchFamily="34" charset="-120"/>
                  <a:ea typeface="微軟正黑體" panose="020B0604030504040204" pitchFamily="34" charset="-120"/>
                </a:rPr>
                <a:t>催生</a:t>
              </a:r>
              <a:r>
                <a:rPr lang="zh-CN" altLang="en-US" sz="2400" b="1" dirty="0">
                  <a:solidFill>
                    <a:srgbClr val="738AC8">
                      <a:lumMod val="50000"/>
                    </a:srgbClr>
                  </a:solidFill>
                  <a:latin typeface="微軟正黑體" panose="020B0604030504040204" pitchFamily="34" charset="-120"/>
                  <a:ea typeface="微軟正黑體" panose="020B0604030504040204" pitchFamily="34" charset="-120"/>
                </a:rPr>
                <a:t>新</a:t>
              </a:r>
              <a:r>
                <a:rPr lang="zh-CN" altLang="en-US" sz="2400" b="1" dirty="0" smtClean="0">
                  <a:solidFill>
                    <a:srgbClr val="738AC8">
                      <a:lumMod val="50000"/>
                    </a:srgbClr>
                  </a:solidFill>
                  <a:latin typeface="微軟正黑體" panose="020B0604030504040204" pitchFamily="34" charset="-120"/>
                  <a:ea typeface="微軟正黑體" panose="020B0604030504040204" pitchFamily="34" charset="-120"/>
                </a:rPr>
                <a:t>的</a:t>
              </a:r>
              <a:r>
                <a:rPr lang="zh-TW" altLang="en-US" sz="2400" b="1" dirty="0">
                  <a:solidFill>
                    <a:srgbClr val="738AC8">
                      <a:lumMod val="50000"/>
                    </a:srgbClr>
                  </a:solidFill>
                  <a:latin typeface="微軟正黑體" panose="020B0604030504040204" pitchFamily="34" charset="-120"/>
                  <a:ea typeface="微軟正黑體" panose="020B0604030504040204" pitchFamily="34" charset="-120"/>
                </a:rPr>
                <a:t>販售</a:t>
              </a:r>
              <a:r>
                <a:rPr lang="zh-TW" altLang="en-US" sz="2400" b="1" dirty="0" smtClean="0">
                  <a:solidFill>
                    <a:srgbClr val="738AC8">
                      <a:lumMod val="50000"/>
                    </a:srgbClr>
                  </a:solidFill>
                  <a:latin typeface="微軟正黑體" panose="020B0604030504040204" pitchFamily="34" charset="-120"/>
                  <a:ea typeface="微軟正黑體" panose="020B0604030504040204" pitchFamily="34" charset="-120"/>
                </a:rPr>
                <a:t>途徑</a:t>
              </a:r>
              <a:r>
                <a:rPr lang="en-US" altLang="zh-TW" sz="2400" b="1" dirty="0" smtClean="0">
                  <a:solidFill>
                    <a:srgbClr val="738AC8">
                      <a:lumMod val="50000"/>
                    </a:srgbClr>
                  </a:solidFill>
                  <a:latin typeface="微軟正黑體" panose="020B0604030504040204" pitchFamily="34" charset="-120"/>
                  <a:ea typeface="微軟正黑體" panose="020B0604030504040204" pitchFamily="34" charset="-120"/>
                </a:rPr>
                <a:t>……</a:t>
              </a:r>
              <a:endParaRPr lang="zh-TW" altLang="en-US" sz="2400" b="1" dirty="0">
                <a:solidFill>
                  <a:srgbClr val="C00000"/>
                </a:solidFill>
                <a:latin typeface="微軟正黑體" panose="020B0604030504040204" pitchFamily="34" charset="-120"/>
                <a:ea typeface="微軟正黑體" panose="020B0604030504040204" pitchFamily="34" charset="-120"/>
              </a:endParaRPr>
            </a:p>
          </p:txBody>
        </p:sp>
      </p:grpSp>
      <p:grpSp>
        <p:nvGrpSpPr>
          <p:cNvPr id="16395" name="Group 11"/>
          <p:cNvGrpSpPr>
            <a:grpSpLocks/>
          </p:cNvGrpSpPr>
          <p:nvPr/>
        </p:nvGrpSpPr>
        <p:grpSpPr bwMode="auto">
          <a:xfrm>
            <a:off x="3485253" y="2485308"/>
            <a:ext cx="5409871" cy="2400960"/>
            <a:chOff x="31719" y="1122390"/>
            <a:chExt cx="3448274" cy="2402230"/>
          </a:xfrm>
        </p:grpSpPr>
        <p:sp>
          <p:nvSpPr>
            <p:cNvPr id="16396" name="矩形 43"/>
            <p:cNvSpPr>
              <a:spLocks noChangeArrowheads="1"/>
            </p:cNvSpPr>
            <p:nvPr/>
          </p:nvSpPr>
          <p:spPr bwMode="auto">
            <a:xfrm>
              <a:off x="95617" y="1815680"/>
              <a:ext cx="3384376" cy="45719"/>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b="1">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sp>
          <p:nvSpPr>
            <p:cNvPr id="16397" name="TextBox 44"/>
            <p:cNvSpPr>
              <a:spLocks noChangeArrowheads="1"/>
            </p:cNvSpPr>
            <p:nvPr/>
          </p:nvSpPr>
          <p:spPr bwMode="auto">
            <a:xfrm>
              <a:off x="31719" y="1122390"/>
              <a:ext cx="837026" cy="769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4400" b="1" dirty="0" smtClean="0">
                  <a:solidFill>
                    <a:srgbClr val="5F5F5F"/>
                  </a:solidFill>
                  <a:latin typeface="微軟正黑體" panose="020B0604030504040204" pitchFamily="34" charset="-120"/>
                  <a:ea typeface="微軟正黑體" panose="020B0604030504040204" pitchFamily="34" charset="-120"/>
                  <a:sym typeface="微软雅黑" pitchFamily="34" charset="-122"/>
                </a:rPr>
                <a:t>台灣</a:t>
              </a:r>
              <a:endParaRPr lang="zh-CN" altLang="en-US" sz="2000" b="1" dirty="0">
                <a:solidFill>
                  <a:srgbClr val="5F5F5F"/>
                </a:solidFill>
                <a:latin typeface="微軟正黑體" panose="020B0604030504040204" pitchFamily="34" charset="-120"/>
                <a:ea typeface="微軟正黑體" panose="020B0604030504040204" pitchFamily="34" charset="-120"/>
                <a:sym typeface="微软雅黑" pitchFamily="34" charset="-122"/>
              </a:endParaRPr>
            </a:p>
          </p:txBody>
        </p:sp>
        <p:sp>
          <p:nvSpPr>
            <p:cNvPr id="16399" name="TextBox 46"/>
            <p:cNvSpPr>
              <a:spLocks noChangeArrowheads="1"/>
            </p:cNvSpPr>
            <p:nvPr/>
          </p:nvSpPr>
          <p:spPr bwMode="auto">
            <a:xfrm>
              <a:off x="47244" y="1954129"/>
              <a:ext cx="3432749" cy="1570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TW" altLang="en-US" sz="2400" b="1" dirty="0" smtClean="0">
                  <a:solidFill>
                    <a:srgbClr val="738AC8">
                      <a:lumMod val="50000"/>
                    </a:srgbClr>
                  </a:solidFill>
                  <a:latin typeface="微軟正黑體" panose="020B0604030504040204" pitchFamily="34" charset="-120"/>
                  <a:ea typeface="微軟正黑體" panose="020B0604030504040204" pitchFamily="34" charset="-120"/>
                </a:rPr>
                <a:t>衛福部</a:t>
              </a:r>
              <a:r>
                <a:rPr lang="zh-TW" altLang="en-US" sz="2400" b="1" dirty="0">
                  <a:solidFill>
                    <a:srgbClr val="738AC8">
                      <a:lumMod val="50000"/>
                    </a:srgbClr>
                  </a:solidFill>
                  <a:latin typeface="微軟正黑體" panose="020B0604030504040204" pitchFamily="34" charset="-120"/>
                  <a:ea typeface="微軟正黑體" panose="020B0604030504040204" pitchFamily="34" charset="-120"/>
                </a:rPr>
                <a:t>食藥署「</a:t>
              </a:r>
              <a:r>
                <a:rPr lang="en-US" altLang="en-US" sz="2400" b="1" dirty="0">
                  <a:solidFill>
                    <a:srgbClr val="738AC8">
                      <a:lumMod val="50000"/>
                    </a:srgbClr>
                  </a:solidFill>
                  <a:latin typeface="微軟正黑體" panose="020B0604030504040204" pitchFamily="34" charset="-120"/>
                  <a:ea typeface="微軟正黑體" panose="020B0604030504040204" pitchFamily="34" charset="-120"/>
                </a:rPr>
                <a:t>10</a:t>
              </a:r>
              <a:r>
                <a:rPr lang="en-US" altLang="zh-TW" sz="2400" b="1" dirty="0">
                  <a:solidFill>
                    <a:srgbClr val="738AC8">
                      <a:lumMod val="50000"/>
                    </a:srgbClr>
                  </a:solidFill>
                  <a:latin typeface="微軟正黑體" panose="020B0604030504040204" pitchFamily="34" charset="-120"/>
                  <a:ea typeface="微軟正黑體" panose="020B0604030504040204" pitchFamily="34" charset="-120"/>
                </a:rPr>
                <a:t>7</a:t>
              </a:r>
              <a:r>
                <a:rPr lang="en-US" altLang="en-US" sz="2400" b="1" dirty="0">
                  <a:solidFill>
                    <a:srgbClr val="738AC8">
                      <a:lumMod val="50000"/>
                    </a:srgbClr>
                  </a:solidFill>
                  <a:latin typeface="微軟正黑體" panose="020B0604030504040204" pitchFamily="34" charset="-120"/>
                  <a:ea typeface="微軟正黑體" panose="020B0604030504040204" pitchFamily="34" charset="-120"/>
                </a:rPr>
                <a:t> </a:t>
              </a:r>
              <a:r>
                <a:rPr lang="zh-TW" altLang="en-US" sz="2400" b="1" dirty="0" smtClean="0">
                  <a:solidFill>
                    <a:srgbClr val="738AC8">
                      <a:lumMod val="50000"/>
                    </a:srgbClr>
                  </a:solidFill>
                  <a:latin typeface="微軟正黑體" panose="020B0604030504040204" pitchFamily="34" charset="-120"/>
                  <a:ea typeface="微軟正黑體" panose="020B0604030504040204" pitchFamily="34" charset="-120"/>
                </a:rPr>
                <a:t>年物質</a:t>
              </a:r>
              <a:r>
                <a:rPr lang="zh-TW" altLang="en-US" sz="2400" b="1" dirty="0">
                  <a:solidFill>
                    <a:srgbClr val="738AC8">
                      <a:lumMod val="50000"/>
                    </a:srgbClr>
                  </a:solidFill>
                  <a:latin typeface="微軟正黑體" panose="020B0604030504040204" pitchFamily="34" charset="-120"/>
                  <a:ea typeface="微軟正黑體" panose="020B0604030504040204" pitchFamily="34" charset="-120"/>
                </a:rPr>
                <a:t>使用調查結果」，臺灣藥物濫用的整體盛行率為</a:t>
              </a:r>
              <a:r>
                <a:rPr lang="en-US" altLang="en-US" sz="2400" b="1" dirty="0">
                  <a:solidFill>
                    <a:srgbClr val="C00000"/>
                  </a:solidFill>
                  <a:latin typeface="微軟正黑體" panose="020B0604030504040204" pitchFamily="34" charset="-120"/>
                  <a:ea typeface="微軟正黑體" panose="020B0604030504040204" pitchFamily="34" charset="-120"/>
                </a:rPr>
                <a:t>1.</a:t>
              </a:r>
              <a:r>
                <a:rPr lang="en-US" altLang="zh-TW" sz="2400" b="1" dirty="0">
                  <a:solidFill>
                    <a:srgbClr val="C00000"/>
                  </a:solidFill>
                  <a:latin typeface="微軟正黑體" panose="020B0604030504040204" pitchFamily="34" charset="-120"/>
                  <a:ea typeface="微軟正黑體" panose="020B0604030504040204" pitchFamily="34" charset="-120"/>
                </a:rPr>
                <a:t>1</a:t>
              </a:r>
              <a:r>
                <a:rPr lang="en-US" altLang="en-US" sz="2400" b="1" dirty="0">
                  <a:solidFill>
                    <a:srgbClr val="C00000"/>
                  </a:solidFill>
                  <a:latin typeface="微軟正黑體" panose="020B0604030504040204" pitchFamily="34" charset="-120"/>
                  <a:ea typeface="微軟正黑體" panose="020B0604030504040204" pitchFamily="34" charset="-120"/>
                </a:rPr>
                <a:t>9%</a:t>
              </a:r>
              <a:r>
                <a:rPr lang="zh-TW" altLang="en-US" sz="2400" b="1" dirty="0">
                  <a:solidFill>
                    <a:srgbClr val="738AC8">
                      <a:lumMod val="50000"/>
                    </a:srgbClr>
                  </a:solidFill>
                  <a:latin typeface="微軟正黑體" panose="020B0604030504040204" pitchFamily="34" charset="-120"/>
                  <a:ea typeface="微軟正黑體" panose="020B0604030504040204" pitchFamily="34" charset="-120"/>
                </a:rPr>
                <a:t>，結果顯示</a:t>
              </a:r>
              <a:r>
                <a:rPr lang="en-US" altLang="en-US" sz="2400" b="1" dirty="0">
                  <a:solidFill>
                    <a:srgbClr val="738AC8">
                      <a:lumMod val="50000"/>
                    </a:srgbClr>
                  </a:solidFill>
                  <a:latin typeface="微軟正黑體" panose="020B0604030504040204" pitchFamily="34" charset="-120"/>
                  <a:ea typeface="微軟正黑體" panose="020B0604030504040204" pitchFamily="34" charset="-120"/>
                </a:rPr>
                <a:t>12</a:t>
              </a:r>
              <a:r>
                <a:rPr lang="zh-TW" altLang="en-US" sz="2400" b="1" dirty="0">
                  <a:solidFill>
                    <a:srgbClr val="738AC8">
                      <a:lumMod val="50000"/>
                    </a:srgbClr>
                  </a:solidFill>
                  <a:latin typeface="微軟正黑體" panose="020B0604030504040204" pitchFamily="34" charset="-120"/>
                  <a:ea typeface="微軟正黑體" panose="020B0604030504040204" pitchFamily="34" charset="-120"/>
                </a:rPr>
                <a:t>至</a:t>
              </a:r>
              <a:r>
                <a:rPr lang="en-US" altLang="en-US" sz="2400" b="1" dirty="0">
                  <a:solidFill>
                    <a:srgbClr val="738AC8">
                      <a:lumMod val="50000"/>
                    </a:srgbClr>
                  </a:solidFill>
                  <a:latin typeface="微軟正黑體" panose="020B0604030504040204" pitchFamily="34" charset="-120"/>
                  <a:ea typeface="微軟正黑體" panose="020B0604030504040204" pitchFamily="34" charset="-120"/>
                </a:rPr>
                <a:t>64</a:t>
              </a:r>
              <a:r>
                <a:rPr lang="zh-TW" altLang="en-US" sz="2400" b="1" dirty="0">
                  <a:solidFill>
                    <a:srgbClr val="738AC8">
                      <a:lumMod val="50000"/>
                    </a:srgbClr>
                  </a:solidFill>
                  <a:latin typeface="微軟正黑體" panose="020B0604030504040204" pitchFamily="34" charset="-120"/>
                  <a:ea typeface="微軟正黑體" panose="020B0604030504040204" pitchFamily="34" charset="-120"/>
                </a:rPr>
                <a:t>歲的民眾中約有</a:t>
              </a:r>
              <a:r>
                <a:rPr lang="en-US" altLang="zh-TW" sz="2400" b="1" dirty="0">
                  <a:solidFill>
                    <a:srgbClr val="738AC8">
                      <a:lumMod val="50000"/>
                    </a:srgbClr>
                  </a:solidFill>
                  <a:latin typeface="微軟正黑體" panose="020B0604030504040204" pitchFamily="34" charset="-120"/>
                  <a:ea typeface="微軟正黑體" panose="020B0604030504040204" pitchFamily="34" charset="-120"/>
                </a:rPr>
                <a:t>20</a:t>
              </a:r>
              <a:r>
                <a:rPr lang="zh-TW" altLang="en-US" sz="2400" b="1" dirty="0">
                  <a:solidFill>
                    <a:srgbClr val="738AC8">
                      <a:lumMod val="50000"/>
                    </a:srgbClr>
                  </a:solidFill>
                  <a:latin typeface="微軟正黑體" panose="020B0604030504040204" pitchFamily="34" charset="-120"/>
                  <a:ea typeface="微軟正黑體" panose="020B0604030504040204" pitchFamily="34" charset="-120"/>
                </a:rPr>
                <a:t>萬</a:t>
              </a:r>
              <a:r>
                <a:rPr lang="en-US" altLang="zh-TW" sz="2400" b="1" dirty="0">
                  <a:solidFill>
                    <a:srgbClr val="738AC8">
                      <a:lumMod val="50000"/>
                    </a:srgbClr>
                  </a:solidFill>
                  <a:latin typeface="微軟正黑體" panose="020B0604030504040204" pitchFamily="34" charset="-120"/>
                  <a:ea typeface="微軟正黑體" panose="020B0604030504040204" pitchFamily="34" charset="-120"/>
                </a:rPr>
                <a:t>4</a:t>
              </a:r>
              <a:r>
                <a:rPr lang="zh-TW" altLang="en-US" sz="2400" b="1" dirty="0">
                  <a:solidFill>
                    <a:srgbClr val="738AC8">
                      <a:lumMod val="50000"/>
                    </a:srgbClr>
                  </a:solidFill>
                  <a:latin typeface="微軟正黑體" panose="020B0604030504040204" pitchFamily="34" charset="-120"/>
                  <a:ea typeface="微軟正黑體" panose="020B0604030504040204" pitchFamily="34" charset="-120"/>
                </a:rPr>
                <a:t>千人曾經藥物</a:t>
              </a:r>
              <a:r>
                <a:rPr lang="zh-TW" altLang="en-US" sz="2400" b="1" dirty="0" smtClean="0">
                  <a:solidFill>
                    <a:srgbClr val="738AC8">
                      <a:lumMod val="50000"/>
                    </a:srgbClr>
                  </a:solidFill>
                  <a:latin typeface="微軟正黑體" panose="020B0604030504040204" pitchFamily="34" charset="-120"/>
                  <a:ea typeface="微軟正黑體" panose="020B0604030504040204" pitchFamily="34" charset="-120"/>
                </a:rPr>
                <a:t>濫用</a:t>
              </a:r>
              <a:r>
                <a:rPr lang="en-US" altLang="zh-TW" sz="2400" b="1" dirty="0" smtClean="0">
                  <a:solidFill>
                    <a:srgbClr val="738AC8">
                      <a:lumMod val="50000"/>
                    </a:srgbClr>
                  </a:solidFill>
                  <a:latin typeface="微軟正黑體" panose="020B0604030504040204" pitchFamily="34" charset="-120"/>
                  <a:ea typeface="微軟正黑體" panose="020B0604030504040204" pitchFamily="34" charset="-120"/>
                </a:rPr>
                <a:t>……</a:t>
              </a:r>
              <a:endParaRPr lang="zh-TW" altLang="en-US" sz="2400" b="1" dirty="0">
                <a:solidFill>
                  <a:srgbClr val="738AC8">
                    <a:lumMod val="50000"/>
                  </a:srgbClr>
                </a:solidFill>
                <a:latin typeface="微軟正黑體" panose="020B0604030504040204" pitchFamily="34" charset="-120"/>
                <a:ea typeface="微軟正黑體" panose="020B0604030504040204" pitchFamily="34" charset="-120"/>
              </a:endParaRPr>
            </a:p>
          </p:txBody>
        </p:sp>
      </p:grpSp>
      <p:cxnSp>
        <p:nvCxnSpPr>
          <p:cNvPr id="16401" name="直接连接符 48"/>
          <p:cNvCxnSpPr>
            <a:cxnSpLocks noChangeShapeType="1"/>
            <a:stCxn id="16413" idx="7"/>
            <a:endCxn id="16396" idx="1"/>
          </p:cNvCxnSpPr>
          <p:nvPr/>
        </p:nvCxnSpPr>
        <p:spPr bwMode="auto">
          <a:xfrm flipV="1">
            <a:off x="2581894" y="3201079"/>
            <a:ext cx="1003606" cy="164132"/>
          </a:xfrm>
          <a:prstGeom prst="line">
            <a:avLst/>
          </a:prstGeom>
          <a:noFill/>
          <a:ln w="9525" cap="flat" cmpd="sng">
            <a:solidFill>
              <a:srgbClr val="5F5F5F"/>
            </a:solidFill>
            <a:round/>
            <a:headEnd/>
            <a:tailEnd/>
          </a:ln>
          <a:extLst>
            <a:ext uri="{909E8E84-426E-40DD-AFC4-6F175D3DCCD1}">
              <a14:hiddenFill xmlns:a14="http://schemas.microsoft.com/office/drawing/2010/main">
                <a:noFill/>
              </a14:hiddenFill>
            </a:ext>
          </a:extLst>
        </p:spPr>
      </p:cxnSp>
      <p:sp>
        <p:nvSpPr>
          <p:cNvPr id="16402" name="椭圆 55"/>
          <p:cNvSpPr>
            <a:spLocks noChangeArrowheads="1"/>
          </p:cNvSpPr>
          <p:nvPr/>
        </p:nvSpPr>
        <p:spPr bwMode="auto">
          <a:xfrm>
            <a:off x="321235" y="1347558"/>
            <a:ext cx="2411412" cy="2411412"/>
          </a:xfrm>
          <a:prstGeom prst="ellipse">
            <a:avLst/>
          </a:pr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zh-CN" b="1">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grpSp>
        <p:nvGrpSpPr>
          <p:cNvPr id="16403" name="Group 19"/>
          <p:cNvGrpSpPr>
            <a:grpSpLocks/>
          </p:cNvGrpSpPr>
          <p:nvPr/>
        </p:nvGrpSpPr>
        <p:grpSpPr bwMode="auto">
          <a:xfrm>
            <a:off x="321235" y="1347558"/>
            <a:ext cx="2422525" cy="2411412"/>
            <a:chOff x="0" y="0"/>
            <a:chExt cx="2422693" cy="2412000"/>
          </a:xfrm>
        </p:grpSpPr>
        <p:sp>
          <p:nvSpPr>
            <p:cNvPr id="16405" name="椭圆 31"/>
            <p:cNvSpPr>
              <a:spLocks noChangeArrowheads="1"/>
            </p:cNvSpPr>
            <p:nvPr/>
          </p:nvSpPr>
          <p:spPr bwMode="auto">
            <a:xfrm>
              <a:off x="10693" y="0"/>
              <a:ext cx="2412000" cy="2412000"/>
            </a:xfrm>
            <a:prstGeom prst="ellipse">
              <a:avLst/>
            </a:prstGeom>
            <a:solidFill>
              <a:srgbClr val="282828">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zh-CN" b="1">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grpSp>
      <p:grpSp>
        <p:nvGrpSpPr>
          <p:cNvPr id="16406" name="Group 22"/>
          <p:cNvGrpSpPr>
            <a:grpSpLocks/>
          </p:cNvGrpSpPr>
          <p:nvPr/>
        </p:nvGrpSpPr>
        <p:grpSpPr bwMode="auto">
          <a:xfrm>
            <a:off x="186297" y="666520"/>
            <a:ext cx="2663825" cy="3219450"/>
            <a:chOff x="0" y="0"/>
            <a:chExt cx="2664000" cy="3219880"/>
          </a:xfrm>
        </p:grpSpPr>
        <p:sp>
          <p:nvSpPr>
            <p:cNvPr id="16407" name="椭圆 56"/>
            <p:cNvSpPr>
              <a:spLocks noChangeArrowheads="1"/>
            </p:cNvSpPr>
            <p:nvPr/>
          </p:nvSpPr>
          <p:spPr bwMode="auto">
            <a:xfrm>
              <a:off x="0" y="555880"/>
              <a:ext cx="2664000" cy="2664000"/>
            </a:xfrm>
            <a:prstGeom prst="ellipse">
              <a:avLst/>
            </a:prstGeom>
            <a:noFill/>
            <a:ln w="76200" cap="flat" cmpd="sng">
              <a:solidFill>
                <a:srgbClr val="90909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b="1">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sp>
          <p:nvSpPr>
            <p:cNvPr id="16408" name="椭圆 58"/>
            <p:cNvSpPr>
              <a:spLocks noChangeArrowheads="1"/>
            </p:cNvSpPr>
            <p:nvPr/>
          </p:nvSpPr>
          <p:spPr bwMode="auto">
            <a:xfrm>
              <a:off x="1160761" y="1707860"/>
              <a:ext cx="360040" cy="360040"/>
            </a:xfrm>
            <a:prstGeom prst="ellipse">
              <a:avLst/>
            </a:prstGeom>
            <a:solidFill>
              <a:srgbClr val="282828"/>
            </a:solidFill>
            <a:ln w="38100" cap="flat" cmpd="sng">
              <a:solidFill>
                <a:srgbClr val="909090"/>
              </a:solidFill>
              <a:round/>
              <a:headEnd/>
              <a:tailEnd/>
            </a:ln>
          </p:spPr>
          <p:txBody>
            <a:bodyPr anchor="ctr"/>
            <a:lstStyle/>
            <a:p>
              <a:pPr algn="ctr"/>
              <a:endParaRPr lang="zh-CN" altLang="zh-CN" b="1">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sp>
          <p:nvSpPr>
            <p:cNvPr id="16409" name="圆角矩形 59"/>
            <p:cNvSpPr>
              <a:spLocks noChangeArrowheads="1"/>
            </p:cNvSpPr>
            <p:nvPr/>
          </p:nvSpPr>
          <p:spPr bwMode="auto">
            <a:xfrm>
              <a:off x="1206000" y="195880"/>
              <a:ext cx="252000" cy="360000"/>
            </a:xfrm>
            <a:prstGeom prst="roundRect">
              <a:avLst>
                <a:gd name="adj" fmla="val 50000"/>
              </a:avLst>
            </a:prstGeom>
            <a:solidFill>
              <a:srgbClr val="909090"/>
            </a:solidFill>
            <a:ln w="25400" cap="flat" cmpd="sng">
              <a:solidFill>
                <a:srgbClr val="909090"/>
              </a:solidFill>
              <a:round/>
              <a:headEnd/>
              <a:tailEnd/>
            </a:ln>
          </p:spPr>
          <p:txBody>
            <a:bodyPr anchor="ctr"/>
            <a:lstStyle/>
            <a:p>
              <a:pPr algn="ctr"/>
              <a:endParaRPr lang="zh-CN" altLang="zh-CN" b="1">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sp>
          <p:nvSpPr>
            <p:cNvPr id="16410" name="椭圆 60"/>
            <p:cNvSpPr>
              <a:spLocks noChangeArrowheads="1"/>
            </p:cNvSpPr>
            <p:nvPr/>
          </p:nvSpPr>
          <p:spPr bwMode="auto">
            <a:xfrm>
              <a:off x="1097999" y="0"/>
              <a:ext cx="468000" cy="468000"/>
            </a:xfrm>
            <a:prstGeom prst="ellipse">
              <a:avLst/>
            </a:prstGeom>
            <a:noFill/>
            <a:ln w="57150" cap="flat" cmpd="sng">
              <a:solidFill>
                <a:srgbClr val="90909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b="1">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sp>
          <p:nvSpPr>
            <p:cNvPr id="16411" name="矩形 61"/>
            <p:cNvSpPr>
              <a:spLocks noChangeArrowheads="1"/>
            </p:cNvSpPr>
            <p:nvPr/>
          </p:nvSpPr>
          <p:spPr bwMode="auto">
            <a:xfrm>
              <a:off x="1205999" y="368504"/>
              <a:ext cx="252000" cy="198992"/>
            </a:xfrm>
            <a:prstGeom prst="rect">
              <a:avLst/>
            </a:prstGeom>
            <a:solidFill>
              <a:srgbClr val="909090"/>
            </a:solidFill>
            <a:ln w="25400" cap="flat" cmpd="sng">
              <a:solidFill>
                <a:srgbClr val="909090"/>
              </a:solidFill>
              <a:miter lim="800000"/>
              <a:headEnd/>
              <a:tailEnd/>
            </a:ln>
          </p:spPr>
          <p:txBody>
            <a:bodyPr anchor="ctr"/>
            <a:lstStyle/>
            <a:p>
              <a:pPr algn="ctr"/>
              <a:endParaRPr lang="zh-CN" altLang="zh-CN" b="1">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grpSp>
      <p:sp>
        <p:nvSpPr>
          <p:cNvPr id="16412" name="椭圆 51"/>
          <p:cNvSpPr>
            <a:spLocks noChangeArrowheads="1"/>
          </p:cNvSpPr>
          <p:nvPr/>
        </p:nvSpPr>
        <p:spPr bwMode="auto">
          <a:xfrm>
            <a:off x="2492935" y="1661883"/>
            <a:ext cx="173037" cy="173037"/>
          </a:xfrm>
          <a:prstGeom prst="ellipse">
            <a:avLst/>
          </a:prstGeom>
          <a:solidFill>
            <a:srgbClr val="FF8607"/>
          </a:solidFill>
          <a:ln w="57150" cap="flat" cmpd="sng">
            <a:solidFill>
              <a:srgbClr val="909090"/>
            </a:solidFill>
            <a:round/>
            <a:headEnd/>
            <a:tailEnd/>
          </a:ln>
        </p:spPr>
        <p:txBody>
          <a:bodyPr anchor="ctr"/>
          <a:lstStyle/>
          <a:p>
            <a:pPr algn="ctr"/>
            <a:endParaRPr lang="zh-CN" altLang="zh-CN" b="1">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sp>
        <p:nvSpPr>
          <p:cNvPr id="16413" name="椭圆 52"/>
          <p:cNvSpPr>
            <a:spLocks noChangeArrowheads="1"/>
          </p:cNvSpPr>
          <p:nvPr/>
        </p:nvSpPr>
        <p:spPr bwMode="auto">
          <a:xfrm>
            <a:off x="2434197" y="3339870"/>
            <a:ext cx="173038" cy="173038"/>
          </a:xfrm>
          <a:prstGeom prst="ellipse">
            <a:avLst/>
          </a:prstGeom>
          <a:solidFill>
            <a:srgbClr val="282828"/>
          </a:solidFill>
          <a:ln w="57150" cap="flat" cmpd="sng">
            <a:solidFill>
              <a:srgbClr val="909090"/>
            </a:solidFill>
            <a:round/>
            <a:headEnd/>
            <a:tailEnd/>
          </a:ln>
        </p:spPr>
        <p:txBody>
          <a:bodyPr anchor="ctr"/>
          <a:lstStyle/>
          <a:p>
            <a:pPr algn="ctr"/>
            <a:endParaRPr lang="zh-CN" altLang="zh-CN" b="1">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3"/>
          <p:cNvSpPr>
            <a:spLocks noChangeArrowheads="1"/>
          </p:cNvSpPr>
          <p:nvPr/>
        </p:nvSpPr>
        <p:spPr bwMode="auto">
          <a:xfrm>
            <a:off x="468889" y="170633"/>
            <a:ext cx="48013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b="1" dirty="0" smtClean="0">
                <a:solidFill>
                  <a:srgbClr val="FF8607"/>
                </a:solidFill>
                <a:latin typeface="微軟正黑體" panose="020B0604030504040204" pitchFamily="34" charset="-120"/>
                <a:ea typeface="微軟正黑體" panose="020B0604030504040204" pitchFamily="34" charset="-120"/>
                <a:sym typeface="Impact" pitchFamily="34" charset="0"/>
              </a:rPr>
              <a:t>數據下降＝情況趨緩？</a:t>
            </a:r>
            <a:endParaRPr lang="zh-CN" altLang="en-US" sz="2800" b="1" dirty="0">
              <a:latin typeface="微軟正黑體" panose="020B0604030504040204" pitchFamily="34" charset="-120"/>
              <a:ea typeface="微軟正黑體" panose="020B0604030504040204" pitchFamily="34" charset="-120"/>
            </a:endParaRPr>
          </a:p>
        </p:txBody>
      </p:sp>
      <p:sp>
        <p:nvSpPr>
          <p:cNvPr id="23555" name="等腰三角形 4"/>
          <p:cNvSpPr>
            <a:spLocks noChangeArrowheads="1"/>
          </p:cNvSpPr>
          <p:nvPr/>
        </p:nvSpPr>
        <p:spPr bwMode="auto">
          <a:xfrm rot="5400000">
            <a:off x="-39688" y="157163"/>
            <a:ext cx="581025" cy="501650"/>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b="1">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sp>
        <p:nvSpPr>
          <p:cNvPr id="23556" name="矩形 42"/>
          <p:cNvSpPr>
            <a:spLocks noChangeArrowheads="1"/>
          </p:cNvSpPr>
          <p:nvPr/>
        </p:nvSpPr>
        <p:spPr bwMode="auto">
          <a:xfrm>
            <a:off x="8676284" y="3030276"/>
            <a:ext cx="214359" cy="169545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b="1">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grpSp>
        <p:nvGrpSpPr>
          <p:cNvPr id="23557" name="Group 5"/>
          <p:cNvGrpSpPr>
            <a:grpSpLocks/>
          </p:cNvGrpSpPr>
          <p:nvPr/>
        </p:nvGrpSpPr>
        <p:grpSpPr bwMode="auto">
          <a:xfrm>
            <a:off x="5115625" y="339594"/>
            <a:ext cx="5666459" cy="3345100"/>
            <a:chOff x="-3244261" y="105915"/>
            <a:chExt cx="5666653" cy="1817230"/>
          </a:xfrm>
        </p:grpSpPr>
        <p:sp>
          <p:nvSpPr>
            <p:cNvPr id="23558" name="矩形 37"/>
            <p:cNvSpPr>
              <a:spLocks noChangeArrowheads="1"/>
            </p:cNvSpPr>
            <p:nvPr/>
          </p:nvSpPr>
          <p:spPr bwMode="auto">
            <a:xfrm>
              <a:off x="-3244261" y="468505"/>
              <a:ext cx="3775148" cy="1408804"/>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grpSp>
          <p:nvGrpSpPr>
            <p:cNvPr id="23559" name="Group 7"/>
            <p:cNvGrpSpPr>
              <a:grpSpLocks/>
            </p:cNvGrpSpPr>
            <p:nvPr/>
          </p:nvGrpSpPr>
          <p:grpSpPr bwMode="auto">
            <a:xfrm>
              <a:off x="-3183722" y="105915"/>
              <a:ext cx="5606114" cy="1817230"/>
              <a:chOff x="-3282043" y="0"/>
              <a:chExt cx="5606114" cy="1817230"/>
            </a:xfrm>
          </p:grpSpPr>
          <p:sp>
            <p:nvSpPr>
              <p:cNvPr id="23561" name="矩形 45"/>
              <p:cNvSpPr>
                <a:spLocks noChangeArrowheads="1"/>
              </p:cNvSpPr>
              <p:nvPr/>
            </p:nvSpPr>
            <p:spPr bwMode="auto">
              <a:xfrm>
                <a:off x="-3282043" y="362590"/>
                <a:ext cx="3714608" cy="145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ts val="0"/>
                  </a:spcBef>
                  <a:buClr>
                    <a:schemeClr val="accent3"/>
                  </a:buClr>
                </a:pPr>
                <a:r>
                  <a:rPr lang="zh-TW" altLang="en-US" sz="2100" b="1" kern="100" dirty="0" smtClean="0">
                    <a:solidFill>
                      <a:schemeClr val="bg1"/>
                    </a:solidFill>
                    <a:latin typeface="微軟正黑體" panose="020B0604030504040204" pitchFamily="34" charset="-120"/>
                    <a:ea typeface="微軟正黑體" panose="020B0604030504040204" pitchFamily="34" charset="-120"/>
                  </a:rPr>
                  <a:t>人數下降的可能原因分析</a:t>
                </a:r>
                <a:endParaRPr lang="en-US" altLang="zh-TW" sz="2100" b="1" kern="100" dirty="0" smtClean="0">
                  <a:solidFill>
                    <a:schemeClr val="bg1"/>
                  </a:solidFill>
                  <a:latin typeface="微軟正黑體" panose="020B0604030504040204" pitchFamily="34" charset="-120"/>
                  <a:ea typeface="微軟正黑體" panose="020B0604030504040204" pitchFamily="34" charset="-120"/>
                </a:endParaRPr>
              </a:p>
              <a:p>
                <a:pPr marL="342900" indent="-342900" algn="just">
                  <a:spcBef>
                    <a:spcPts val="0"/>
                  </a:spcBef>
                  <a:buClr>
                    <a:schemeClr val="accent3"/>
                  </a:buClr>
                  <a:buFont typeface="Wingdings" panose="05000000000000000000" pitchFamily="2" charset="2"/>
                  <a:buChar char="u"/>
                </a:pPr>
                <a:r>
                  <a:rPr lang="zh-TW" altLang="zh-TW" sz="2100" b="1" kern="100" dirty="0" smtClean="0">
                    <a:solidFill>
                      <a:schemeClr val="bg1"/>
                    </a:solidFill>
                    <a:latin typeface="微軟正黑體" panose="020B0604030504040204" pitchFamily="34" charset="-120"/>
                    <a:ea typeface="微軟正黑體" panose="020B0604030504040204" pitchFamily="34" charset="-120"/>
                  </a:rPr>
                  <a:t>近期</a:t>
                </a:r>
                <a:r>
                  <a:rPr lang="zh-TW" altLang="zh-TW" sz="2100" b="1" kern="100" dirty="0">
                    <a:solidFill>
                      <a:schemeClr val="bg1"/>
                    </a:solidFill>
                    <a:latin typeface="微軟正黑體" panose="020B0604030504040204" pitchFamily="34" charset="-120"/>
                    <a:ea typeface="微軟正黑體" panose="020B0604030504040204" pitchFamily="34" charset="-120"/>
                  </a:rPr>
                  <a:t>青少年施用之毒品多為混合性物質，各品項之純質淨重低，</a:t>
                </a:r>
                <a:r>
                  <a:rPr lang="zh-TW" altLang="en-US" sz="2100" b="1" kern="100" dirty="0">
                    <a:solidFill>
                      <a:schemeClr val="bg1"/>
                    </a:solidFill>
                    <a:latin typeface="微軟正黑體" panose="020B0604030504040204" pitchFamily="34" charset="-120"/>
                    <a:ea typeface="微軟正黑體" panose="020B0604030504040204" pitchFamily="34" charset="-120"/>
                  </a:rPr>
                  <a:t>施用後不易驗</a:t>
                </a:r>
                <a:r>
                  <a:rPr lang="zh-TW" altLang="en-US" sz="2100" b="1" kern="100" dirty="0" smtClean="0">
                    <a:solidFill>
                      <a:schemeClr val="bg1"/>
                    </a:solidFill>
                    <a:latin typeface="微軟正黑體" panose="020B0604030504040204" pitchFamily="34" charset="-120"/>
                    <a:ea typeface="微軟正黑體" panose="020B0604030504040204" pitchFamily="34" charset="-120"/>
                  </a:rPr>
                  <a:t>出。</a:t>
                </a:r>
                <a:endParaRPr lang="en-US" altLang="zh-TW" sz="2100" b="1" kern="100" dirty="0">
                  <a:solidFill>
                    <a:schemeClr val="bg1"/>
                  </a:solidFill>
                  <a:latin typeface="微軟正黑體" panose="020B0604030504040204" pitchFamily="34" charset="-120"/>
                  <a:ea typeface="微軟正黑體" panose="020B0604030504040204" pitchFamily="34" charset="-120"/>
                </a:endParaRPr>
              </a:p>
              <a:p>
                <a:pPr marL="342900" indent="-342900" algn="just">
                  <a:spcBef>
                    <a:spcPts val="0"/>
                  </a:spcBef>
                  <a:buClr>
                    <a:schemeClr val="accent3"/>
                  </a:buClr>
                  <a:buFont typeface="Wingdings" panose="05000000000000000000" pitchFamily="2" charset="2"/>
                  <a:buChar char="u"/>
                </a:pPr>
                <a:r>
                  <a:rPr lang="zh-TW" altLang="en-US" sz="2100" b="1" kern="100" dirty="0">
                    <a:solidFill>
                      <a:schemeClr val="bg1"/>
                    </a:solidFill>
                    <a:latin typeface="微軟正黑體" panose="020B0604030504040204" pitchFamily="34" charset="-120"/>
                    <a:ea typeface="微軟正黑體" panose="020B0604030504040204" pitchFamily="34" charset="-120"/>
                  </a:rPr>
                  <a:t>新興毒品層出不窮，查驗</a:t>
                </a:r>
                <a:r>
                  <a:rPr lang="zh-TW" altLang="en-US" sz="2100" b="1" kern="100" dirty="0" smtClean="0">
                    <a:solidFill>
                      <a:schemeClr val="bg1"/>
                    </a:solidFill>
                    <a:latin typeface="微軟正黑體" panose="020B0604030504040204" pitchFamily="34" charset="-120"/>
                    <a:ea typeface="微軟正黑體" panose="020B0604030504040204" pitchFamily="34" charset="-120"/>
                  </a:rPr>
                  <a:t>困難。</a:t>
                </a:r>
                <a:endParaRPr lang="en-US" altLang="zh-TW" sz="2100" b="1" kern="100" dirty="0">
                  <a:solidFill>
                    <a:schemeClr val="bg1"/>
                  </a:solidFill>
                  <a:latin typeface="微軟正黑體" panose="020B0604030504040204" pitchFamily="34" charset="-120"/>
                  <a:ea typeface="微軟正黑體" panose="020B0604030504040204" pitchFamily="34" charset="-120"/>
                </a:endParaRPr>
              </a:p>
              <a:p>
                <a:pPr marL="342900" indent="-342900" algn="just">
                  <a:spcBef>
                    <a:spcPts val="0"/>
                  </a:spcBef>
                  <a:buClr>
                    <a:schemeClr val="accent3"/>
                  </a:buClr>
                  <a:buFont typeface="Wingdings" panose="05000000000000000000" pitchFamily="2" charset="2"/>
                  <a:buChar char="u"/>
                </a:pPr>
                <a:r>
                  <a:rPr lang="zh-TW" altLang="en-US" sz="2100" b="1" kern="100" dirty="0">
                    <a:solidFill>
                      <a:schemeClr val="bg1"/>
                    </a:solidFill>
                    <a:latin typeface="微軟正黑體" panose="020B0604030504040204" pitchFamily="34" charset="-120"/>
                    <a:ea typeface="微軟正黑體" panose="020B0604030504040204" pitchFamily="34" charset="-120"/>
                  </a:rPr>
                  <a:t>染毒黑數未能查</a:t>
                </a:r>
                <a:r>
                  <a:rPr lang="zh-TW" altLang="en-US" sz="2100" b="1" kern="100" dirty="0" smtClean="0">
                    <a:solidFill>
                      <a:schemeClr val="bg1"/>
                    </a:solidFill>
                    <a:latin typeface="微軟正黑體" panose="020B0604030504040204" pitchFamily="34" charset="-120"/>
                    <a:ea typeface="微軟正黑體" panose="020B0604030504040204" pitchFamily="34" charset="-120"/>
                  </a:rPr>
                  <a:t>察。</a:t>
                </a:r>
                <a:endParaRPr lang="en-US" altLang="zh-TW" sz="2100" b="1" kern="100" dirty="0">
                  <a:solidFill>
                    <a:schemeClr val="bg1"/>
                  </a:solidFill>
                  <a:latin typeface="微軟正黑體" panose="020B0604030504040204" pitchFamily="34" charset="-120"/>
                  <a:ea typeface="微軟正黑體" panose="020B0604030504040204" pitchFamily="34" charset="-120"/>
                </a:endParaRPr>
              </a:p>
            </p:txBody>
          </p:sp>
          <p:sp>
            <p:nvSpPr>
              <p:cNvPr id="23560" name="矩形 44"/>
              <p:cNvSpPr>
                <a:spLocks noChangeArrowheads="1"/>
              </p:cNvSpPr>
              <p:nvPr/>
            </p:nvSpPr>
            <p:spPr bwMode="auto">
              <a:xfrm>
                <a:off x="0" y="0"/>
                <a:ext cx="23240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a:solidFill>
                      <a:srgbClr val="FFFFFF"/>
                    </a:solidFill>
                    <a:latin typeface="微软雅黑" pitchFamily="34" charset="-122"/>
                    <a:ea typeface="微软雅黑" pitchFamily="34" charset="-122"/>
                    <a:sym typeface="微软雅黑" pitchFamily="34" charset="-122"/>
                  </a:rPr>
                  <a:t>Add title in here</a:t>
                </a:r>
                <a:endParaRPr lang="zh-CN" altLang="en-US"/>
              </a:p>
            </p:txBody>
          </p:sp>
        </p:grpSp>
      </p:grpSp>
      <p:sp>
        <p:nvSpPr>
          <p:cNvPr id="23562" name="矩形 46"/>
          <p:cNvSpPr>
            <a:spLocks noChangeAspect="1" noChangeArrowheads="1"/>
          </p:cNvSpPr>
          <p:nvPr/>
        </p:nvSpPr>
        <p:spPr bwMode="auto">
          <a:xfrm>
            <a:off x="6634115" y="3695844"/>
            <a:ext cx="1778733" cy="1016934"/>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b="1">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grpSp>
        <p:nvGrpSpPr>
          <p:cNvPr id="23564" name="Group 12"/>
          <p:cNvGrpSpPr>
            <a:grpSpLocks/>
          </p:cNvGrpSpPr>
          <p:nvPr/>
        </p:nvGrpSpPr>
        <p:grpSpPr bwMode="auto">
          <a:xfrm>
            <a:off x="8503235" y="3065785"/>
            <a:ext cx="342900" cy="398463"/>
            <a:chOff x="0" y="0"/>
            <a:chExt cx="343086" cy="397851"/>
          </a:xfrm>
        </p:grpSpPr>
        <p:sp>
          <p:nvSpPr>
            <p:cNvPr id="23565" name="燕尾形 5"/>
            <p:cNvSpPr>
              <a:spLocks noChangeArrowheads="1"/>
            </p:cNvSpPr>
            <p:nvPr/>
          </p:nvSpPr>
          <p:spPr bwMode="auto">
            <a:xfrm>
              <a:off x="0" y="3903"/>
              <a:ext cx="216024" cy="393948"/>
            </a:xfrm>
            <a:prstGeom prst="chevron">
              <a:avLst>
                <a:gd name="adj" fmla="val 64505"/>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b="1">
                <a:latin typeface="微軟正黑體" panose="020B0604030504040204" pitchFamily="34" charset="-120"/>
                <a:ea typeface="微軟正黑體" panose="020B0604030504040204" pitchFamily="34" charset="-120"/>
                <a:sym typeface="微软雅黑" pitchFamily="34" charset="-122"/>
              </a:endParaRPr>
            </a:p>
          </p:txBody>
        </p:sp>
        <p:sp>
          <p:nvSpPr>
            <p:cNvPr id="23566" name="燕尾形 51"/>
            <p:cNvSpPr>
              <a:spLocks noChangeArrowheads="1"/>
            </p:cNvSpPr>
            <p:nvPr/>
          </p:nvSpPr>
          <p:spPr bwMode="auto">
            <a:xfrm>
              <a:off x="127062" y="0"/>
              <a:ext cx="216024" cy="393948"/>
            </a:xfrm>
            <a:prstGeom prst="chevron">
              <a:avLst>
                <a:gd name="adj" fmla="val 64505"/>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b="1">
                <a:latin typeface="微軟正黑體" panose="020B0604030504040204" pitchFamily="34" charset="-120"/>
                <a:ea typeface="微軟正黑體" panose="020B0604030504040204" pitchFamily="34" charset="-120"/>
                <a:sym typeface="微软雅黑" pitchFamily="34" charset="-122"/>
              </a:endParaRPr>
            </a:p>
          </p:txBody>
        </p:sp>
      </p:grpSp>
      <p:grpSp>
        <p:nvGrpSpPr>
          <p:cNvPr id="23567" name="Group 15"/>
          <p:cNvGrpSpPr>
            <a:grpSpLocks/>
          </p:cNvGrpSpPr>
          <p:nvPr/>
        </p:nvGrpSpPr>
        <p:grpSpPr bwMode="auto">
          <a:xfrm>
            <a:off x="460375" y="2533650"/>
            <a:ext cx="341313" cy="393700"/>
            <a:chOff x="0" y="0"/>
            <a:chExt cx="340415" cy="393948"/>
          </a:xfrm>
        </p:grpSpPr>
        <p:sp>
          <p:nvSpPr>
            <p:cNvPr id="23568" name="燕尾形 50"/>
            <p:cNvSpPr>
              <a:spLocks noChangeArrowheads="1"/>
            </p:cNvSpPr>
            <p:nvPr/>
          </p:nvSpPr>
          <p:spPr bwMode="auto">
            <a:xfrm flipH="1">
              <a:off x="124391" y="0"/>
              <a:ext cx="216024" cy="393948"/>
            </a:xfrm>
            <a:prstGeom prst="chevron">
              <a:avLst>
                <a:gd name="adj" fmla="val 64505"/>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b="1">
                <a:latin typeface="微軟正黑體" panose="020B0604030504040204" pitchFamily="34" charset="-120"/>
                <a:ea typeface="微軟正黑體" panose="020B0604030504040204" pitchFamily="34" charset="-120"/>
                <a:sym typeface="微软雅黑" pitchFamily="34" charset="-122"/>
              </a:endParaRPr>
            </a:p>
          </p:txBody>
        </p:sp>
        <p:sp>
          <p:nvSpPr>
            <p:cNvPr id="23569" name="燕尾形 52"/>
            <p:cNvSpPr>
              <a:spLocks noChangeArrowheads="1"/>
            </p:cNvSpPr>
            <p:nvPr/>
          </p:nvSpPr>
          <p:spPr bwMode="auto">
            <a:xfrm flipH="1">
              <a:off x="0" y="0"/>
              <a:ext cx="216024" cy="393948"/>
            </a:xfrm>
            <a:prstGeom prst="chevron">
              <a:avLst>
                <a:gd name="adj" fmla="val 64505"/>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b="1">
                <a:latin typeface="微軟正黑體" panose="020B0604030504040204" pitchFamily="34" charset="-120"/>
                <a:ea typeface="微軟正黑體" panose="020B0604030504040204" pitchFamily="34" charset="-120"/>
                <a:sym typeface="微软雅黑" pitchFamily="34" charset="-122"/>
              </a:endParaRPr>
            </a:p>
          </p:txBody>
        </p:sp>
      </p:grpSp>
      <p:grpSp>
        <p:nvGrpSpPr>
          <p:cNvPr id="23570" name="Group 18"/>
          <p:cNvGrpSpPr>
            <a:grpSpLocks/>
          </p:cNvGrpSpPr>
          <p:nvPr/>
        </p:nvGrpSpPr>
        <p:grpSpPr bwMode="auto">
          <a:xfrm>
            <a:off x="375035" y="703138"/>
            <a:ext cx="5167024" cy="1261298"/>
            <a:chOff x="-887665" y="289753"/>
            <a:chExt cx="3234454" cy="1260646"/>
          </a:xfrm>
        </p:grpSpPr>
        <p:sp>
          <p:nvSpPr>
            <p:cNvPr id="23571" name="矩形 1"/>
            <p:cNvSpPr>
              <a:spLocks noChangeArrowheads="1"/>
            </p:cNvSpPr>
            <p:nvPr/>
          </p:nvSpPr>
          <p:spPr bwMode="auto">
            <a:xfrm>
              <a:off x="-887665" y="593496"/>
              <a:ext cx="2951098" cy="956903"/>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b="1">
                <a:solidFill>
                  <a:srgbClr val="FF8607"/>
                </a:solidFill>
                <a:latin typeface="微軟正黑體" panose="020B0604030504040204" pitchFamily="34" charset="-120"/>
                <a:ea typeface="微軟正黑體" panose="020B0604030504040204" pitchFamily="34" charset="-120"/>
                <a:sym typeface="微软雅黑" pitchFamily="34" charset="-122"/>
              </a:endParaRPr>
            </a:p>
          </p:txBody>
        </p:sp>
        <p:grpSp>
          <p:nvGrpSpPr>
            <p:cNvPr id="23572" name="Group 20"/>
            <p:cNvGrpSpPr>
              <a:grpSpLocks/>
            </p:cNvGrpSpPr>
            <p:nvPr/>
          </p:nvGrpSpPr>
          <p:grpSpPr bwMode="auto">
            <a:xfrm>
              <a:off x="-871248" y="289753"/>
              <a:ext cx="3218037" cy="1241342"/>
              <a:chOff x="-1147028" y="208221"/>
              <a:chExt cx="4236667" cy="1241342"/>
            </a:xfrm>
          </p:grpSpPr>
          <p:sp>
            <p:nvSpPr>
              <p:cNvPr id="23573" name="矩形 56"/>
              <p:cNvSpPr>
                <a:spLocks noChangeArrowheads="1"/>
              </p:cNvSpPr>
              <p:nvPr/>
            </p:nvSpPr>
            <p:spPr bwMode="auto">
              <a:xfrm>
                <a:off x="-1147028" y="618996"/>
                <a:ext cx="4236667" cy="8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zh-TW" sz="24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學生</a:t>
                </a:r>
                <a:r>
                  <a:rPr lang="zh-TW" altLang="zh-TW" sz="24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藥物濫用</a:t>
                </a:r>
                <a:r>
                  <a:rPr lang="zh-TW" altLang="zh-TW" sz="24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通報</a:t>
                </a:r>
                <a:endParaRPr lang="en-US" altLang="zh-TW" sz="24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zh-TW" sz="24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各學制學生</a:t>
                </a:r>
                <a:r>
                  <a:rPr lang="zh-TW" altLang="zh-TW" sz="24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數皆有</a:t>
                </a:r>
                <a:r>
                  <a:rPr lang="zh-TW" altLang="zh-TW" sz="24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減少</a:t>
                </a:r>
                <a:r>
                  <a:rPr lang="en-US" altLang="zh-TW" sz="24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CN" altLang="en-US" sz="2400" b="1" dirty="0">
                  <a:solidFill>
                    <a:schemeClr val="bg1"/>
                  </a:solidFill>
                  <a:latin typeface="微軟正黑體" panose="020B0604030504040204" pitchFamily="34" charset="-120"/>
                  <a:ea typeface="微軟正黑體" panose="020B0604030504040204" pitchFamily="34" charset="-120"/>
                </a:endParaRPr>
              </a:p>
            </p:txBody>
          </p:sp>
          <p:sp>
            <p:nvSpPr>
              <p:cNvPr id="23574" name="矩形 57"/>
              <p:cNvSpPr>
                <a:spLocks noChangeArrowheads="1"/>
              </p:cNvSpPr>
              <p:nvPr/>
            </p:nvSpPr>
            <p:spPr bwMode="auto">
              <a:xfrm>
                <a:off x="0" y="208221"/>
                <a:ext cx="2125341" cy="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ts val="1600"/>
                  </a:lnSpc>
                </a:pPr>
                <a:endParaRPr lang="zh-CN" altLang="en-US" sz="1100" b="1" dirty="0">
                  <a:solidFill>
                    <a:srgbClr val="808080"/>
                  </a:solidFill>
                  <a:latin typeface="微軟正黑體" panose="020B0604030504040204" pitchFamily="34" charset="-120"/>
                  <a:ea typeface="微軟正黑體" panose="020B0604030504040204" pitchFamily="34" charset="-120"/>
                  <a:sym typeface="微软雅黑" pitchFamily="34" charset="-122"/>
                </a:endParaRPr>
              </a:p>
            </p:txBody>
          </p:sp>
        </p:grpSp>
      </p:grpSp>
      <p:sp>
        <p:nvSpPr>
          <p:cNvPr id="23575" name="矩形 59"/>
          <p:cNvSpPr>
            <a:spLocks noChangeAspect="1" noChangeArrowheads="1"/>
          </p:cNvSpPr>
          <p:nvPr/>
        </p:nvSpPr>
        <p:spPr bwMode="auto">
          <a:xfrm>
            <a:off x="5122091" y="3690162"/>
            <a:ext cx="1422612" cy="1010272"/>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b="1">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graphicFrame>
        <p:nvGraphicFramePr>
          <p:cNvPr id="24" name="圖表 23"/>
          <p:cNvGraphicFramePr/>
          <p:nvPr>
            <p:extLst>
              <p:ext uri="{D42A27DB-BD31-4B8C-83A1-F6EECF244321}">
                <p14:modId xmlns:p14="http://schemas.microsoft.com/office/powerpoint/2010/main" val="1154566691"/>
              </p:ext>
            </p:extLst>
          </p:nvPr>
        </p:nvGraphicFramePr>
        <p:xfrm>
          <a:off x="360248" y="1999682"/>
          <a:ext cx="4715787" cy="2588207"/>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資料庫圖表 32"/>
          <p:cNvGraphicFramePr/>
          <p:nvPr>
            <p:extLst>
              <p:ext uri="{D42A27DB-BD31-4B8C-83A1-F6EECF244321}">
                <p14:modId xmlns:p14="http://schemas.microsoft.com/office/powerpoint/2010/main" val="2134460469"/>
              </p:ext>
            </p:extLst>
          </p:nvPr>
        </p:nvGraphicFramePr>
        <p:xfrm>
          <a:off x="-585157" y="824131"/>
          <a:ext cx="6237232" cy="4267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22" name="矩形 3"/>
          <p:cNvSpPr>
            <a:spLocks noChangeArrowheads="1"/>
          </p:cNvSpPr>
          <p:nvPr/>
        </p:nvSpPr>
        <p:spPr bwMode="auto">
          <a:xfrm>
            <a:off x="476250" y="177800"/>
            <a:ext cx="57246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zh-TW" sz="3600" b="1" dirty="0" smtClean="0">
                <a:solidFill>
                  <a:srgbClr val="FF8607"/>
                </a:solidFill>
                <a:latin typeface="微軟正黑體" panose="020B0604030504040204" pitchFamily="34" charset="-120"/>
                <a:ea typeface="微軟正黑體" panose="020B0604030504040204" pitchFamily="34" charset="-120"/>
              </a:rPr>
              <a:t>青少年</a:t>
            </a:r>
            <a:r>
              <a:rPr lang="zh-TW" altLang="zh-TW" sz="3600" b="1" dirty="0">
                <a:solidFill>
                  <a:srgbClr val="FF8607"/>
                </a:solidFill>
                <a:latin typeface="微軟正黑體" panose="020B0604030504040204" pitchFamily="34" charset="-120"/>
                <a:ea typeface="微軟正黑體" panose="020B0604030504040204" pitchFamily="34" charset="-120"/>
              </a:rPr>
              <a:t>藥物濫用</a:t>
            </a:r>
            <a:r>
              <a:rPr lang="zh-TW" altLang="en-US" sz="3600" b="1" dirty="0">
                <a:solidFill>
                  <a:srgbClr val="FF8607"/>
                </a:solidFill>
                <a:latin typeface="微軟正黑體" panose="020B0604030504040204" pitchFamily="34" charset="-120"/>
                <a:ea typeface="微軟正黑體" panose="020B0604030504040204" pitchFamily="34" charset="-120"/>
              </a:rPr>
              <a:t>高風險</a:t>
            </a:r>
            <a:r>
              <a:rPr lang="zh-TW" altLang="zh-TW" sz="3600" b="1" dirty="0" smtClean="0">
                <a:solidFill>
                  <a:srgbClr val="FF8607"/>
                </a:solidFill>
                <a:latin typeface="微軟正黑體" panose="020B0604030504040204" pitchFamily="34" charset="-120"/>
                <a:ea typeface="微軟正黑體" panose="020B0604030504040204" pitchFamily="34" charset="-120"/>
              </a:rPr>
              <a:t>因子</a:t>
            </a:r>
            <a:endParaRPr lang="zh-CN" altLang="en-US" sz="3600" b="1" dirty="0">
              <a:solidFill>
                <a:srgbClr val="FF8607"/>
              </a:solidFill>
              <a:latin typeface="微軟正黑體" panose="020B0604030504040204" pitchFamily="34" charset="-120"/>
              <a:ea typeface="微軟正黑體" panose="020B0604030504040204" pitchFamily="34" charset="-120"/>
            </a:endParaRPr>
          </a:p>
        </p:txBody>
      </p:sp>
      <p:sp>
        <p:nvSpPr>
          <p:cNvPr id="30723" name="等腰三角形 4"/>
          <p:cNvSpPr>
            <a:spLocks noChangeArrowheads="1"/>
          </p:cNvSpPr>
          <p:nvPr/>
        </p:nvSpPr>
        <p:spPr bwMode="auto">
          <a:xfrm rot="5400000">
            <a:off x="-39688" y="157163"/>
            <a:ext cx="581025" cy="501650"/>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b="1">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grpSp>
        <p:nvGrpSpPr>
          <p:cNvPr id="30748" name="Group 28"/>
          <p:cNvGrpSpPr>
            <a:grpSpLocks/>
          </p:cNvGrpSpPr>
          <p:nvPr/>
        </p:nvGrpSpPr>
        <p:grpSpPr bwMode="auto">
          <a:xfrm>
            <a:off x="4889722" y="3052640"/>
            <a:ext cx="4074583" cy="2039285"/>
            <a:chOff x="0" y="0"/>
            <a:chExt cx="3340353" cy="2037330"/>
          </a:xfrm>
        </p:grpSpPr>
        <p:sp>
          <p:nvSpPr>
            <p:cNvPr id="30749" name="椭圆 118"/>
            <p:cNvSpPr>
              <a:spLocks/>
            </p:cNvSpPr>
            <p:nvPr/>
          </p:nvSpPr>
          <p:spPr bwMode="auto">
            <a:xfrm>
              <a:off x="0" y="43108"/>
              <a:ext cx="147564" cy="180000"/>
            </a:xfrm>
            <a:prstGeom prst="ellipse">
              <a:avLst/>
            </a:prstGeom>
            <a:solidFill>
              <a:srgbClr val="282828"/>
            </a:solidFill>
            <a:ln w="38100" cap="flat" cmpd="sng">
              <a:solidFill>
                <a:srgbClr val="FF8607"/>
              </a:solidFill>
              <a:round/>
              <a:headEnd/>
              <a:tailEnd/>
            </a:ln>
          </p:spPr>
          <p:txBody>
            <a:bodyPr/>
            <a:lstStyle/>
            <a:p>
              <a:endParaRPr lang="zh-CN" altLang="zh-CN" b="1">
                <a:latin typeface="微軟正黑體" panose="020B0604030504040204" pitchFamily="34" charset="-120"/>
                <a:ea typeface="微軟正黑體" panose="020B0604030504040204" pitchFamily="34" charset="-120"/>
                <a:sym typeface="微软雅黑" pitchFamily="34" charset="-122"/>
              </a:endParaRPr>
            </a:p>
          </p:txBody>
        </p:sp>
        <p:sp>
          <p:nvSpPr>
            <p:cNvPr id="30750" name="TextBox 124"/>
            <p:cNvSpPr>
              <a:spLocks noChangeArrowheads="1"/>
            </p:cNvSpPr>
            <p:nvPr/>
          </p:nvSpPr>
          <p:spPr bwMode="auto">
            <a:xfrm>
              <a:off x="154352" y="0"/>
              <a:ext cx="3112542" cy="46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2400" b="1" dirty="0" smtClean="0">
                  <a:solidFill>
                    <a:srgbClr val="000000"/>
                  </a:solidFill>
                  <a:latin typeface="微軟正黑體" panose="020B0604030504040204" pitchFamily="34" charset="-120"/>
                  <a:ea typeface="微軟正黑體" panose="020B0604030504040204" pitchFamily="34" charset="-120"/>
                  <a:sym typeface="微软雅黑" pitchFamily="34" charset="-122"/>
                </a:rPr>
                <a:t>高中職以上</a:t>
              </a:r>
              <a:endParaRPr lang="zh-CN" altLang="en-US" sz="2400" b="1" dirty="0">
                <a:solidFill>
                  <a:srgbClr val="000000"/>
                </a:solidFill>
                <a:latin typeface="微軟正黑體" panose="020B0604030504040204" pitchFamily="34" charset="-120"/>
                <a:ea typeface="微軟正黑體" panose="020B0604030504040204" pitchFamily="34" charset="-120"/>
                <a:sym typeface="微软雅黑" pitchFamily="34" charset="-122"/>
              </a:endParaRPr>
            </a:p>
          </p:txBody>
        </p:sp>
        <p:sp>
          <p:nvSpPr>
            <p:cNvPr id="30751" name="TextBox 125"/>
            <p:cNvSpPr>
              <a:spLocks noChangeArrowheads="1"/>
            </p:cNvSpPr>
            <p:nvPr/>
          </p:nvSpPr>
          <p:spPr bwMode="auto">
            <a:xfrm>
              <a:off x="193031" y="407678"/>
              <a:ext cx="3147322" cy="162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16000" indent="-216000" algn="just">
                <a:lnSpc>
                  <a:spcPts val="2000"/>
                </a:lnSpc>
                <a:buBlip>
                  <a:blip r:embed="rId7"/>
                </a:buBlip>
              </a:pPr>
              <a:r>
                <a:rPr lang="zh-TW" altLang="en-US" b="1" dirty="0" smtClean="0">
                  <a:latin typeface="微軟正黑體" panose="020B0604030504040204" pitchFamily="34" charset="-120"/>
                  <a:ea typeface="微軟正黑體" panose="020B0604030504040204" pitchFamily="34" charset="-120"/>
                </a:rPr>
                <a:t>學習</a:t>
              </a:r>
              <a:r>
                <a:rPr lang="zh-TW" altLang="en-US" b="1" dirty="0">
                  <a:latin typeface="微軟正黑體" panose="020B0604030504040204" pitchFamily="34" charset="-120"/>
                  <a:ea typeface="微軟正黑體" panose="020B0604030504040204" pitchFamily="34" charset="-120"/>
                </a:rPr>
                <a:t>意願低落、曾經中輟、學業中斷、經常不到</a:t>
              </a:r>
              <a:r>
                <a:rPr lang="zh-TW" altLang="en-US" b="1" dirty="0" smtClean="0">
                  <a:latin typeface="微軟正黑體" panose="020B0604030504040204" pitchFamily="34" charset="-120"/>
                  <a:ea typeface="微軟正黑體" panose="020B0604030504040204" pitchFamily="34" charset="-120"/>
                </a:rPr>
                <a:t>校。</a:t>
              </a:r>
              <a:endParaRPr lang="en-US" altLang="zh-TW" b="1" dirty="0">
                <a:latin typeface="微軟正黑體" panose="020B0604030504040204" pitchFamily="34" charset="-120"/>
                <a:ea typeface="微軟正黑體" panose="020B0604030504040204" pitchFamily="34" charset="-120"/>
              </a:endParaRPr>
            </a:p>
            <a:p>
              <a:pPr marL="216000" indent="-216000" algn="just">
                <a:lnSpc>
                  <a:spcPts val="2000"/>
                </a:lnSpc>
                <a:buBlip>
                  <a:blip r:embed="rId7"/>
                </a:buBlip>
              </a:pPr>
              <a:r>
                <a:rPr lang="zh-TW" altLang="en-US" b="1" dirty="0">
                  <a:latin typeface="微軟正黑體" panose="020B0604030504040204" pitchFamily="34" charset="-120"/>
                  <a:ea typeface="微軟正黑體" panose="020B0604030504040204" pitchFamily="34" charset="-120"/>
                </a:rPr>
                <a:t>抽菸、交友</a:t>
              </a:r>
              <a:r>
                <a:rPr lang="zh-TW" altLang="en-US" b="1" dirty="0" smtClean="0">
                  <a:latin typeface="微軟正黑體" panose="020B0604030504040204" pitchFamily="34" charset="-120"/>
                  <a:ea typeface="微軟正黑體" panose="020B0604030504040204" pitchFamily="34" charset="-120"/>
                </a:rPr>
                <a:t>複雜。</a:t>
              </a:r>
              <a:endParaRPr lang="en-US" altLang="zh-TW" b="1" dirty="0">
                <a:latin typeface="微軟正黑體" panose="020B0604030504040204" pitchFamily="34" charset="-120"/>
                <a:ea typeface="微軟正黑體" panose="020B0604030504040204" pitchFamily="34" charset="-120"/>
              </a:endParaRPr>
            </a:p>
            <a:p>
              <a:pPr marL="216000" indent="-216000" algn="just">
                <a:lnSpc>
                  <a:spcPts val="2000"/>
                </a:lnSpc>
                <a:buBlip>
                  <a:blip r:embed="rId7"/>
                </a:buBlip>
              </a:pPr>
              <a:r>
                <a:rPr lang="zh-TW" altLang="en-US" b="1" dirty="0" smtClean="0">
                  <a:latin typeface="微軟正黑體" panose="020B0604030504040204" pitchFamily="34" charset="-120"/>
                  <a:ea typeface="微軟正黑體" panose="020B0604030504040204" pitchFamily="34" charset="-120"/>
                </a:rPr>
                <a:t>施用</a:t>
              </a:r>
              <a:r>
                <a:rPr lang="zh-TW" altLang="en-US" b="1" dirty="0">
                  <a:latin typeface="微軟正黑體" panose="020B0604030504040204" pitchFamily="34" charset="-120"/>
                  <a:ea typeface="微軟正黑體" panose="020B0604030504040204" pitchFamily="34" charset="-120"/>
                </a:rPr>
                <a:t>原因多為好奇，其次是受同儕</a:t>
              </a:r>
              <a:r>
                <a:rPr lang="zh-TW" altLang="en-US" b="1" dirty="0" smtClean="0">
                  <a:latin typeface="微軟正黑體" panose="020B0604030504040204" pitchFamily="34" charset="-120"/>
                  <a:ea typeface="微軟正黑體" panose="020B0604030504040204" pitchFamily="34" charset="-120"/>
                </a:rPr>
                <a:t>影響。</a:t>
              </a:r>
              <a:endParaRPr lang="en-US" altLang="zh-TW" b="1" dirty="0">
                <a:latin typeface="微軟正黑體" panose="020B0604030504040204" pitchFamily="34" charset="-120"/>
                <a:ea typeface="微軟正黑體" panose="020B0604030504040204" pitchFamily="34" charset="-120"/>
              </a:endParaRPr>
            </a:p>
            <a:p>
              <a:pPr marL="216000" indent="-216000" algn="just">
                <a:lnSpc>
                  <a:spcPts val="2000"/>
                </a:lnSpc>
                <a:buBlip>
                  <a:blip r:embed="rId7"/>
                </a:buBlip>
              </a:pPr>
              <a:r>
                <a:rPr lang="zh-TW" altLang="en-US" b="1" dirty="0">
                  <a:latin typeface="微軟正黑體" panose="020B0604030504040204" pitchFamily="34" charset="-120"/>
                  <a:ea typeface="微軟正黑體" panose="020B0604030504040204" pitchFamily="34" charset="-120"/>
                </a:rPr>
                <a:t>家庭功能、家庭關係無</a:t>
              </a:r>
              <a:r>
                <a:rPr lang="zh-TW" altLang="en-US" b="1" dirty="0" smtClean="0">
                  <a:latin typeface="微軟正黑體" panose="020B0604030504040204" pitchFamily="34" charset="-120"/>
                  <a:ea typeface="微軟正黑體" panose="020B0604030504040204" pitchFamily="34" charset="-120"/>
                </a:rPr>
                <a:t>明顯差異。</a:t>
              </a:r>
              <a:endParaRPr lang="en-US" altLang="zh-TW" b="1" dirty="0">
                <a:latin typeface="微軟正黑體" panose="020B0604030504040204" pitchFamily="34" charset="-120"/>
                <a:ea typeface="微軟正黑體" panose="020B0604030504040204" pitchFamily="34" charset="-120"/>
              </a:endParaRPr>
            </a:p>
          </p:txBody>
        </p:sp>
      </p:grpSp>
      <p:grpSp>
        <p:nvGrpSpPr>
          <p:cNvPr id="30752" name="Group 32"/>
          <p:cNvGrpSpPr>
            <a:grpSpLocks/>
          </p:cNvGrpSpPr>
          <p:nvPr/>
        </p:nvGrpSpPr>
        <p:grpSpPr bwMode="auto">
          <a:xfrm>
            <a:off x="4949569" y="794989"/>
            <a:ext cx="3942731" cy="2061393"/>
            <a:chOff x="0" y="0"/>
            <a:chExt cx="3943735" cy="2059415"/>
          </a:xfrm>
        </p:grpSpPr>
        <p:sp>
          <p:nvSpPr>
            <p:cNvPr id="30753" name="椭圆 127"/>
            <p:cNvSpPr>
              <a:spLocks/>
            </p:cNvSpPr>
            <p:nvPr/>
          </p:nvSpPr>
          <p:spPr bwMode="auto">
            <a:xfrm>
              <a:off x="0" y="43108"/>
              <a:ext cx="180000" cy="180000"/>
            </a:xfrm>
            <a:prstGeom prst="ellipse">
              <a:avLst/>
            </a:prstGeom>
            <a:solidFill>
              <a:srgbClr val="282828"/>
            </a:solidFill>
            <a:ln w="38100" cap="flat" cmpd="sng">
              <a:solidFill>
                <a:srgbClr val="FF8607"/>
              </a:solidFill>
              <a:round/>
              <a:headEnd/>
              <a:tailEnd/>
            </a:ln>
          </p:spPr>
          <p:txBody>
            <a:bodyPr/>
            <a:lstStyle/>
            <a:p>
              <a:endParaRPr lang="zh-CN" altLang="zh-CN" b="1">
                <a:latin typeface="微軟正黑體" panose="020B0604030504040204" pitchFamily="34" charset="-120"/>
                <a:ea typeface="微軟正黑體" panose="020B0604030504040204" pitchFamily="34" charset="-120"/>
                <a:sym typeface="微软雅黑" pitchFamily="34" charset="-122"/>
              </a:endParaRPr>
            </a:p>
          </p:txBody>
        </p:sp>
        <p:sp>
          <p:nvSpPr>
            <p:cNvPr id="30754" name="TextBox 128"/>
            <p:cNvSpPr>
              <a:spLocks noChangeArrowheads="1"/>
            </p:cNvSpPr>
            <p:nvPr/>
          </p:nvSpPr>
          <p:spPr bwMode="auto">
            <a:xfrm>
              <a:off x="154352" y="0"/>
              <a:ext cx="3112542" cy="46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2400" b="1" dirty="0" smtClean="0">
                  <a:solidFill>
                    <a:srgbClr val="000000"/>
                  </a:solidFill>
                  <a:latin typeface="微軟正黑體" panose="020B0604030504040204" pitchFamily="34" charset="-120"/>
                  <a:ea typeface="微軟正黑體" panose="020B0604030504040204" pitchFamily="34" charset="-120"/>
                  <a:sym typeface="微软雅黑" pitchFamily="34" charset="-122"/>
                </a:rPr>
                <a:t>國中</a:t>
              </a:r>
              <a:r>
                <a:rPr lang="zh-TW" altLang="en-US" sz="2400" b="1" dirty="0">
                  <a:solidFill>
                    <a:srgbClr val="000000"/>
                  </a:solidFill>
                  <a:latin typeface="微軟正黑體" panose="020B0604030504040204" pitchFamily="34" charset="-120"/>
                  <a:ea typeface="微軟正黑體" panose="020B0604030504040204" pitchFamily="34" charset="-120"/>
                  <a:sym typeface="微软雅黑" pitchFamily="34" charset="-122"/>
                </a:rPr>
                <a:t>小</a:t>
              </a:r>
              <a:endParaRPr lang="zh-CN" altLang="en-US" sz="2400" b="1" dirty="0">
                <a:solidFill>
                  <a:srgbClr val="000000"/>
                </a:solidFill>
                <a:latin typeface="微軟正黑體" panose="020B0604030504040204" pitchFamily="34" charset="-120"/>
                <a:ea typeface="微軟正黑體" panose="020B0604030504040204" pitchFamily="34" charset="-120"/>
                <a:sym typeface="微软雅黑" pitchFamily="34" charset="-122"/>
              </a:endParaRPr>
            </a:p>
          </p:txBody>
        </p:sp>
        <p:sp>
          <p:nvSpPr>
            <p:cNvPr id="30755" name="TextBox 129"/>
            <p:cNvSpPr>
              <a:spLocks noChangeArrowheads="1"/>
            </p:cNvSpPr>
            <p:nvPr/>
          </p:nvSpPr>
          <p:spPr bwMode="auto">
            <a:xfrm>
              <a:off x="200658" y="388767"/>
              <a:ext cx="3743077" cy="167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16000" indent="-216000" algn="just">
                <a:buBlip>
                  <a:blip r:embed="rId7"/>
                </a:buBlip>
              </a:pPr>
              <a:r>
                <a:rPr lang="zh-TW" altLang="en-US" b="1" dirty="0" smtClean="0">
                  <a:latin typeface="微軟正黑體" panose="020B0604030504040204" pitchFamily="34" charset="-120"/>
                  <a:ea typeface="微軟正黑體" panose="020B0604030504040204" pitchFamily="34" charset="-120"/>
                </a:rPr>
                <a:t>家庭</a:t>
              </a:r>
              <a:r>
                <a:rPr lang="zh-TW" altLang="en-US" b="1" dirty="0">
                  <a:latin typeface="微軟正黑體" panose="020B0604030504040204" pitchFamily="34" charset="-120"/>
                  <a:ea typeface="微軟正黑體" panose="020B0604030504040204" pitchFamily="34" charset="-120"/>
                </a:rPr>
                <a:t>失功能、高風險家庭、親子關係疏</a:t>
              </a:r>
              <a:r>
                <a:rPr lang="zh-TW" altLang="en-US" b="1" dirty="0" smtClean="0">
                  <a:latin typeface="微軟正黑體" panose="020B0604030504040204" pitchFamily="34" charset="-120"/>
                  <a:ea typeface="微軟正黑體" panose="020B0604030504040204" pitchFamily="34" charset="-120"/>
                </a:rPr>
                <a:t>離。</a:t>
              </a:r>
              <a:endParaRPr lang="en-US" altLang="zh-TW" b="1" dirty="0">
                <a:latin typeface="微軟正黑體" panose="020B0604030504040204" pitchFamily="34" charset="-120"/>
                <a:ea typeface="微軟正黑體" panose="020B0604030504040204" pitchFamily="34" charset="-120"/>
              </a:endParaRPr>
            </a:p>
            <a:p>
              <a:pPr marL="216000" indent="-216000" algn="just">
                <a:lnSpc>
                  <a:spcPts val="2000"/>
                </a:lnSpc>
                <a:buBlip>
                  <a:blip r:embed="rId7"/>
                </a:buBlip>
              </a:pPr>
              <a:r>
                <a:rPr lang="zh-TW" altLang="en-US" b="1" dirty="0">
                  <a:latin typeface="微軟正黑體" panose="020B0604030504040204" pitchFamily="34" charset="-120"/>
                  <a:ea typeface="微軟正黑體" panose="020B0604030504040204" pitchFamily="34" charset="-120"/>
                </a:rPr>
                <a:t>抽菸、交友複雜、出入不良場所、參加不良藝</a:t>
              </a:r>
              <a:r>
                <a:rPr lang="zh-TW" altLang="en-US" b="1" dirty="0" smtClean="0">
                  <a:latin typeface="微軟正黑體" panose="020B0604030504040204" pitchFamily="34" charset="-120"/>
                  <a:ea typeface="微軟正黑體" panose="020B0604030504040204" pitchFamily="34" charset="-120"/>
                </a:rPr>
                <a:t>陣。</a:t>
              </a:r>
              <a:endParaRPr lang="en-US" altLang="zh-TW" b="1" dirty="0">
                <a:latin typeface="微軟正黑體" panose="020B0604030504040204" pitchFamily="34" charset="-120"/>
                <a:ea typeface="微軟正黑體" panose="020B0604030504040204" pitchFamily="34" charset="-120"/>
              </a:endParaRPr>
            </a:p>
            <a:p>
              <a:pPr marL="216000" indent="-216000" algn="just">
                <a:lnSpc>
                  <a:spcPts val="2000"/>
                </a:lnSpc>
                <a:buBlip>
                  <a:blip r:embed="rId7"/>
                </a:buBlip>
              </a:pPr>
              <a:r>
                <a:rPr lang="zh-TW" altLang="en-US" b="1" dirty="0">
                  <a:latin typeface="微軟正黑體" panose="020B0604030504040204" pitchFamily="34" charset="-120"/>
                  <a:ea typeface="微軟正黑體" panose="020B0604030504040204" pitchFamily="34" charset="-120"/>
                </a:rPr>
                <a:t>學習意願低落、中</a:t>
              </a:r>
              <a:r>
                <a:rPr lang="zh-TW" altLang="en-US" b="1" dirty="0" smtClean="0">
                  <a:latin typeface="微軟正黑體" panose="020B0604030504040204" pitchFamily="34" charset="-120"/>
                  <a:ea typeface="微軟正黑體" panose="020B0604030504040204" pitchFamily="34" charset="-120"/>
                </a:rPr>
                <a:t>輟。</a:t>
              </a:r>
              <a:endParaRPr lang="en-US" altLang="zh-TW" b="1" dirty="0">
                <a:latin typeface="微軟正黑體" panose="020B0604030504040204" pitchFamily="34" charset="-120"/>
                <a:ea typeface="微軟正黑體" panose="020B0604030504040204" pitchFamily="34" charset="-120"/>
              </a:endParaRPr>
            </a:p>
            <a:p>
              <a:pPr marL="216000" indent="-216000" algn="just">
                <a:lnSpc>
                  <a:spcPts val="2000"/>
                </a:lnSpc>
                <a:buBlip>
                  <a:blip r:embed="rId7"/>
                </a:buBlip>
              </a:pPr>
              <a:r>
                <a:rPr lang="zh-TW" altLang="en-US" b="1" dirty="0">
                  <a:latin typeface="微軟正黑體" panose="020B0604030504040204" pitchFamily="34" charset="-120"/>
                  <a:ea typeface="微軟正黑體" panose="020B0604030504040204" pitchFamily="34" charset="-120"/>
                </a:rPr>
                <a:t>國小</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有</a:t>
              </a:r>
              <a:r>
                <a:rPr lang="en-US" altLang="zh-TW" b="1" dirty="0">
                  <a:latin typeface="微軟正黑體" panose="020B0604030504040204" pitchFamily="34" charset="-120"/>
                  <a:ea typeface="微軟正黑體" panose="020B0604030504040204" pitchFamily="34" charset="-120"/>
                  <a:cs typeface="Times New Roman" panose="02020603050405020304" pitchFamily="18" charset="0"/>
                </a:rPr>
                <a:t>20%</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毒品</a:t>
              </a:r>
              <a:r>
                <a:rPr lang="zh-TW" altLang="en-US" b="1" dirty="0">
                  <a:latin typeface="微軟正黑體" panose="020B0604030504040204" pitchFamily="34" charset="-120"/>
                  <a:ea typeface="微軟正黑體" panose="020B0604030504040204" pitchFamily="34" charset="-120"/>
                </a:rPr>
                <a:t>來自</a:t>
              </a:r>
              <a:r>
                <a:rPr lang="zh-TW" altLang="en-US" b="1" dirty="0" smtClean="0">
                  <a:latin typeface="微軟正黑體" panose="020B0604030504040204" pitchFamily="34" charset="-120"/>
                  <a:ea typeface="微軟正黑體" panose="020B0604030504040204" pitchFamily="34" charset="-120"/>
                </a:rPr>
                <a:t>親友。</a:t>
              </a:r>
              <a:endParaRPr lang="en-US" altLang="zh-TW" b="1" dirty="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423096152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灯片编号占位符 5"/>
          <p:cNvSpPr>
            <a:spLocks noGrp="1"/>
          </p:cNvSpPr>
          <p:nvPr>
            <p:ph type="sldNum" sz="quarter" idx="12"/>
          </p:nvPr>
        </p:nvSpPr>
        <p:spPr/>
        <p:txBody>
          <a:bodyPr/>
          <a:lstStyle/>
          <a:p>
            <a:fld id="{D33ACB4A-F744-452B-9777-482F47DE5D2B}" type="slidenum">
              <a:rPr lang="zh-CN" altLang="en-US"/>
              <a:pPr/>
              <a:t>9</a:t>
            </a:fld>
            <a:endParaRPr lang="zh-CN" altLang="en-US" sz="1800">
              <a:solidFill>
                <a:schemeClr val="tx1"/>
              </a:solidFill>
              <a:latin typeface="Arial" pitchFamily="34" charset="0"/>
              <a:ea typeface="宋体" pitchFamily="2" charset="-122"/>
            </a:endParaRPr>
          </a:p>
        </p:txBody>
      </p:sp>
      <p:sp>
        <p:nvSpPr>
          <p:cNvPr id="20482" name="矩形 121"/>
          <p:cNvSpPr>
            <a:spLocks noChangeArrowheads="1"/>
          </p:cNvSpPr>
          <p:nvPr/>
        </p:nvSpPr>
        <p:spPr bwMode="auto">
          <a:xfrm>
            <a:off x="0" y="0"/>
            <a:ext cx="9144000" cy="51435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dirty="0">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grpSp>
        <p:nvGrpSpPr>
          <p:cNvPr id="20486" name="Group 6"/>
          <p:cNvGrpSpPr>
            <a:grpSpLocks/>
          </p:cNvGrpSpPr>
          <p:nvPr/>
        </p:nvGrpSpPr>
        <p:grpSpPr bwMode="auto">
          <a:xfrm>
            <a:off x="584200" y="515938"/>
            <a:ext cx="2474913" cy="4068762"/>
            <a:chOff x="0" y="0"/>
            <a:chExt cx="2476153" cy="4069266"/>
          </a:xfrm>
        </p:grpSpPr>
        <p:sp>
          <p:nvSpPr>
            <p:cNvPr id="20487" name="矩形 79"/>
            <p:cNvSpPr>
              <a:spLocks noChangeArrowheads="1"/>
            </p:cNvSpPr>
            <p:nvPr/>
          </p:nvSpPr>
          <p:spPr bwMode="auto">
            <a:xfrm>
              <a:off x="0"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488" name="矩形 86"/>
            <p:cNvSpPr>
              <a:spLocks noChangeArrowheads="1"/>
            </p:cNvSpPr>
            <p:nvPr/>
          </p:nvSpPr>
          <p:spPr bwMode="auto">
            <a:xfrm>
              <a:off x="437624"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489" name="矩形 93"/>
            <p:cNvSpPr>
              <a:spLocks noChangeArrowheads="1"/>
            </p:cNvSpPr>
            <p:nvPr/>
          </p:nvSpPr>
          <p:spPr bwMode="auto">
            <a:xfrm>
              <a:off x="875248"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490" name="矩形 100"/>
            <p:cNvSpPr>
              <a:spLocks noChangeArrowheads="1"/>
            </p:cNvSpPr>
            <p:nvPr/>
          </p:nvSpPr>
          <p:spPr bwMode="auto">
            <a:xfrm>
              <a:off x="1312872"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491" name="矩形 107"/>
            <p:cNvSpPr>
              <a:spLocks noChangeArrowheads="1"/>
            </p:cNvSpPr>
            <p:nvPr/>
          </p:nvSpPr>
          <p:spPr bwMode="auto">
            <a:xfrm>
              <a:off x="1750496"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492" name="矩形 114"/>
            <p:cNvSpPr>
              <a:spLocks noChangeArrowheads="1"/>
            </p:cNvSpPr>
            <p:nvPr/>
          </p:nvSpPr>
          <p:spPr bwMode="auto">
            <a:xfrm>
              <a:off x="2188121"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493" name="矩形 126"/>
            <p:cNvSpPr>
              <a:spLocks noChangeArrowheads="1"/>
            </p:cNvSpPr>
            <p:nvPr/>
          </p:nvSpPr>
          <p:spPr bwMode="auto">
            <a:xfrm>
              <a:off x="0"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494" name="矩形 127"/>
            <p:cNvSpPr>
              <a:spLocks noChangeArrowheads="1"/>
            </p:cNvSpPr>
            <p:nvPr/>
          </p:nvSpPr>
          <p:spPr bwMode="auto">
            <a:xfrm>
              <a:off x="437624"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495" name="矩形 128"/>
            <p:cNvSpPr>
              <a:spLocks noChangeArrowheads="1"/>
            </p:cNvSpPr>
            <p:nvPr/>
          </p:nvSpPr>
          <p:spPr bwMode="auto">
            <a:xfrm>
              <a:off x="875248"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496" name="矩形 129"/>
            <p:cNvSpPr>
              <a:spLocks noChangeArrowheads="1"/>
            </p:cNvSpPr>
            <p:nvPr/>
          </p:nvSpPr>
          <p:spPr bwMode="auto">
            <a:xfrm>
              <a:off x="1312872"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497" name="矩形 130"/>
            <p:cNvSpPr>
              <a:spLocks noChangeArrowheads="1"/>
            </p:cNvSpPr>
            <p:nvPr/>
          </p:nvSpPr>
          <p:spPr bwMode="auto">
            <a:xfrm>
              <a:off x="1750496"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498" name="矩形 131"/>
            <p:cNvSpPr>
              <a:spLocks noChangeArrowheads="1"/>
            </p:cNvSpPr>
            <p:nvPr/>
          </p:nvSpPr>
          <p:spPr bwMode="auto">
            <a:xfrm>
              <a:off x="2188121"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499" name="矩形 132"/>
            <p:cNvSpPr>
              <a:spLocks noChangeArrowheads="1"/>
            </p:cNvSpPr>
            <p:nvPr/>
          </p:nvSpPr>
          <p:spPr bwMode="auto">
            <a:xfrm>
              <a:off x="0"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00" name="矩形 133"/>
            <p:cNvSpPr>
              <a:spLocks noChangeArrowheads="1"/>
            </p:cNvSpPr>
            <p:nvPr/>
          </p:nvSpPr>
          <p:spPr bwMode="auto">
            <a:xfrm>
              <a:off x="437624"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01" name="矩形 134"/>
            <p:cNvSpPr>
              <a:spLocks noChangeArrowheads="1"/>
            </p:cNvSpPr>
            <p:nvPr/>
          </p:nvSpPr>
          <p:spPr bwMode="auto">
            <a:xfrm>
              <a:off x="875248"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02" name="矩形 135"/>
            <p:cNvSpPr>
              <a:spLocks noChangeArrowheads="1"/>
            </p:cNvSpPr>
            <p:nvPr/>
          </p:nvSpPr>
          <p:spPr bwMode="auto">
            <a:xfrm>
              <a:off x="1312872"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03" name="矩形 136"/>
            <p:cNvSpPr>
              <a:spLocks noChangeArrowheads="1"/>
            </p:cNvSpPr>
            <p:nvPr/>
          </p:nvSpPr>
          <p:spPr bwMode="auto">
            <a:xfrm>
              <a:off x="1750496"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04" name="矩形 137"/>
            <p:cNvSpPr>
              <a:spLocks noChangeArrowheads="1"/>
            </p:cNvSpPr>
            <p:nvPr/>
          </p:nvSpPr>
          <p:spPr bwMode="auto">
            <a:xfrm>
              <a:off x="2188121"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05" name="矩形 138"/>
            <p:cNvSpPr>
              <a:spLocks noChangeArrowheads="1"/>
            </p:cNvSpPr>
            <p:nvPr/>
          </p:nvSpPr>
          <p:spPr bwMode="auto">
            <a:xfrm>
              <a:off x="0"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06" name="矩形 139"/>
            <p:cNvSpPr>
              <a:spLocks noChangeArrowheads="1"/>
            </p:cNvSpPr>
            <p:nvPr/>
          </p:nvSpPr>
          <p:spPr bwMode="auto">
            <a:xfrm>
              <a:off x="437624"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07" name="矩形 140"/>
            <p:cNvSpPr>
              <a:spLocks noChangeArrowheads="1"/>
            </p:cNvSpPr>
            <p:nvPr/>
          </p:nvSpPr>
          <p:spPr bwMode="auto">
            <a:xfrm>
              <a:off x="875248"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08" name="矩形 141"/>
            <p:cNvSpPr>
              <a:spLocks noChangeArrowheads="1"/>
            </p:cNvSpPr>
            <p:nvPr/>
          </p:nvSpPr>
          <p:spPr bwMode="auto">
            <a:xfrm>
              <a:off x="1312872"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09" name="矩形 142"/>
            <p:cNvSpPr>
              <a:spLocks noChangeArrowheads="1"/>
            </p:cNvSpPr>
            <p:nvPr/>
          </p:nvSpPr>
          <p:spPr bwMode="auto">
            <a:xfrm>
              <a:off x="1750496"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10" name="矩形 143"/>
            <p:cNvSpPr>
              <a:spLocks noChangeArrowheads="1"/>
            </p:cNvSpPr>
            <p:nvPr/>
          </p:nvSpPr>
          <p:spPr bwMode="auto">
            <a:xfrm>
              <a:off x="2188121"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11" name="矩形 144"/>
            <p:cNvSpPr>
              <a:spLocks noChangeArrowheads="1"/>
            </p:cNvSpPr>
            <p:nvPr/>
          </p:nvSpPr>
          <p:spPr bwMode="auto">
            <a:xfrm>
              <a:off x="0"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12" name="矩形 145"/>
            <p:cNvSpPr>
              <a:spLocks noChangeArrowheads="1"/>
            </p:cNvSpPr>
            <p:nvPr/>
          </p:nvSpPr>
          <p:spPr bwMode="auto">
            <a:xfrm>
              <a:off x="437624"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13" name="矩形 146"/>
            <p:cNvSpPr>
              <a:spLocks noChangeArrowheads="1"/>
            </p:cNvSpPr>
            <p:nvPr/>
          </p:nvSpPr>
          <p:spPr bwMode="auto">
            <a:xfrm>
              <a:off x="875248"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14" name="矩形 147"/>
            <p:cNvSpPr>
              <a:spLocks noChangeArrowheads="1"/>
            </p:cNvSpPr>
            <p:nvPr/>
          </p:nvSpPr>
          <p:spPr bwMode="auto">
            <a:xfrm>
              <a:off x="1312872"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15" name="矩形 148"/>
            <p:cNvSpPr>
              <a:spLocks noChangeArrowheads="1"/>
            </p:cNvSpPr>
            <p:nvPr/>
          </p:nvSpPr>
          <p:spPr bwMode="auto">
            <a:xfrm>
              <a:off x="1750496"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16" name="矩形 149"/>
            <p:cNvSpPr>
              <a:spLocks noChangeArrowheads="1"/>
            </p:cNvSpPr>
            <p:nvPr/>
          </p:nvSpPr>
          <p:spPr bwMode="auto">
            <a:xfrm>
              <a:off x="2188121"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17" name="矩形 150"/>
            <p:cNvSpPr>
              <a:spLocks noChangeArrowheads="1"/>
            </p:cNvSpPr>
            <p:nvPr/>
          </p:nvSpPr>
          <p:spPr bwMode="auto">
            <a:xfrm>
              <a:off x="0"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18" name="矩形 151"/>
            <p:cNvSpPr>
              <a:spLocks noChangeArrowheads="1"/>
            </p:cNvSpPr>
            <p:nvPr/>
          </p:nvSpPr>
          <p:spPr bwMode="auto">
            <a:xfrm>
              <a:off x="437624"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19" name="矩形 152"/>
            <p:cNvSpPr>
              <a:spLocks noChangeArrowheads="1"/>
            </p:cNvSpPr>
            <p:nvPr/>
          </p:nvSpPr>
          <p:spPr bwMode="auto">
            <a:xfrm>
              <a:off x="875248"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20" name="矩形 153"/>
            <p:cNvSpPr>
              <a:spLocks noChangeArrowheads="1"/>
            </p:cNvSpPr>
            <p:nvPr/>
          </p:nvSpPr>
          <p:spPr bwMode="auto">
            <a:xfrm>
              <a:off x="1312872"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21" name="矩形 154"/>
            <p:cNvSpPr>
              <a:spLocks noChangeArrowheads="1"/>
            </p:cNvSpPr>
            <p:nvPr/>
          </p:nvSpPr>
          <p:spPr bwMode="auto">
            <a:xfrm>
              <a:off x="1750496"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22" name="矩形 155"/>
            <p:cNvSpPr>
              <a:spLocks noChangeArrowheads="1"/>
            </p:cNvSpPr>
            <p:nvPr/>
          </p:nvSpPr>
          <p:spPr bwMode="auto">
            <a:xfrm>
              <a:off x="2188121"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23" name="矩形 156"/>
            <p:cNvSpPr>
              <a:spLocks noChangeArrowheads="1"/>
            </p:cNvSpPr>
            <p:nvPr/>
          </p:nvSpPr>
          <p:spPr bwMode="auto">
            <a:xfrm>
              <a:off x="0"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24" name="矩形 157"/>
            <p:cNvSpPr>
              <a:spLocks noChangeArrowheads="1"/>
            </p:cNvSpPr>
            <p:nvPr/>
          </p:nvSpPr>
          <p:spPr bwMode="auto">
            <a:xfrm>
              <a:off x="437624"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25" name="矩形 158"/>
            <p:cNvSpPr>
              <a:spLocks noChangeArrowheads="1"/>
            </p:cNvSpPr>
            <p:nvPr/>
          </p:nvSpPr>
          <p:spPr bwMode="auto">
            <a:xfrm>
              <a:off x="875248"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26" name="矩形 159"/>
            <p:cNvSpPr>
              <a:spLocks noChangeArrowheads="1"/>
            </p:cNvSpPr>
            <p:nvPr/>
          </p:nvSpPr>
          <p:spPr bwMode="auto">
            <a:xfrm>
              <a:off x="1312872"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27" name="矩形 160"/>
            <p:cNvSpPr>
              <a:spLocks noChangeArrowheads="1"/>
            </p:cNvSpPr>
            <p:nvPr/>
          </p:nvSpPr>
          <p:spPr bwMode="auto">
            <a:xfrm>
              <a:off x="1750496"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28" name="矩形 161"/>
            <p:cNvSpPr>
              <a:spLocks noChangeArrowheads="1"/>
            </p:cNvSpPr>
            <p:nvPr/>
          </p:nvSpPr>
          <p:spPr bwMode="auto">
            <a:xfrm>
              <a:off x="2188121"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29" name="矩形 162"/>
            <p:cNvSpPr>
              <a:spLocks noChangeArrowheads="1"/>
            </p:cNvSpPr>
            <p:nvPr/>
          </p:nvSpPr>
          <p:spPr bwMode="auto">
            <a:xfrm>
              <a:off x="0"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30" name="矩形 163"/>
            <p:cNvSpPr>
              <a:spLocks noChangeArrowheads="1"/>
            </p:cNvSpPr>
            <p:nvPr/>
          </p:nvSpPr>
          <p:spPr bwMode="auto">
            <a:xfrm>
              <a:off x="437624"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31" name="矩形 164"/>
            <p:cNvSpPr>
              <a:spLocks noChangeArrowheads="1"/>
            </p:cNvSpPr>
            <p:nvPr/>
          </p:nvSpPr>
          <p:spPr bwMode="auto">
            <a:xfrm>
              <a:off x="875248"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32" name="矩形 165"/>
            <p:cNvSpPr>
              <a:spLocks noChangeArrowheads="1"/>
            </p:cNvSpPr>
            <p:nvPr/>
          </p:nvSpPr>
          <p:spPr bwMode="auto">
            <a:xfrm>
              <a:off x="1312872"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33" name="矩形 166"/>
            <p:cNvSpPr>
              <a:spLocks noChangeArrowheads="1"/>
            </p:cNvSpPr>
            <p:nvPr/>
          </p:nvSpPr>
          <p:spPr bwMode="auto">
            <a:xfrm>
              <a:off x="1750496"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34" name="矩形 167"/>
            <p:cNvSpPr>
              <a:spLocks noChangeArrowheads="1"/>
            </p:cNvSpPr>
            <p:nvPr/>
          </p:nvSpPr>
          <p:spPr bwMode="auto">
            <a:xfrm>
              <a:off x="2188121"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35" name="矩形 168"/>
            <p:cNvSpPr>
              <a:spLocks noChangeArrowheads="1"/>
            </p:cNvSpPr>
            <p:nvPr/>
          </p:nvSpPr>
          <p:spPr bwMode="auto">
            <a:xfrm>
              <a:off x="0"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36" name="矩形 169"/>
            <p:cNvSpPr>
              <a:spLocks noChangeArrowheads="1"/>
            </p:cNvSpPr>
            <p:nvPr/>
          </p:nvSpPr>
          <p:spPr bwMode="auto">
            <a:xfrm>
              <a:off x="437624"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37" name="矩形 170"/>
            <p:cNvSpPr>
              <a:spLocks noChangeArrowheads="1"/>
            </p:cNvSpPr>
            <p:nvPr/>
          </p:nvSpPr>
          <p:spPr bwMode="auto">
            <a:xfrm>
              <a:off x="875248"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38" name="矩形 171"/>
            <p:cNvSpPr>
              <a:spLocks noChangeArrowheads="1"/>
            </p:cNvSpPr>
            <p:nvPr/>
          </p:nvSpPr>
          <p:spPr bwMode="auto">
            <a:xfrm>
              <a:off x="1312872"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39" name="矩形 172"/>
            <p:cNvSpPr>
              <a:spLocks noChangeArrowheads="1"/>
            </p:cNvSpPr>
            <p:nvPr/>
          </p:nvSpPr>
          <p:spPr bwMode="auto">
            <a:xfrm>
              <a:off x="1750496"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40" name="矩形 173"/>
            <p:cNvSpPr>
              <a:spLocks noChangeArrowheads="1"/>
            </p:cNvSpPr>
            <p:nvPr/>
          </p:nvSpPr>
          <p:spPr bwMode="auto">
            <a:xfrm>
              <a:off x="2188121"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41" name="矩形 174"/>
            <p:cNvSpPr>
              <a:spLocks noChangeArrowheads="1"/>
            </p:cNvSpPr>
            <p:nvPr/>
          </p:nvSpPr>
          <p:spPr bwMode="auto">
            <a:xfrm>
              <a:off x="0"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42" name="矩形 175"/>
            <p:cNvSpPr>
              <a:spLocks noChangeArrowheads="1"/>
            </p:cNvSpPr>
            <p:nvPr/>
          </p:nvSpPr>
          <p:spPr bwMode="auto">
            <a:xfrm>
              <a:off x="437624"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43" name="矩形 176"/>
            <p:cNvSpPr>
              <a:spLocks noChangeArrowheads="1"/>
            </p:cNvSpPr>
            <p:nvPr/>
          </p:nvSpPr>
          <p:spPr bwMode="auto">
            <a:xfrm>
              <a:off x="875248"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44" name="矩形 177"/>
            <p:cNvSpPr>
              <a:spLocks noChangeArrowheads="1"/>
            </p:cNvSpPr>
            <p:nvPr/>
          </p:nvSpPr>
          <p:spPr bwMode="auto">
            <a:xfrm>
              <a:off x="1312872"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45" name="矩形 178"/>
            <p:cNvSpPr>
              <a:spLocks noChangeArrowheads="1"/>
            </p:cNvSpPr>
            <p:nvPr/>
          </p:nvSpPr>
          <p:spPr bwMode="auto">
            <a:xfrm>
              <a:off x="1750496"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46" name="矩形 179"/>
            <p:cNvSpPr>
              <a:spLocks noChangeArrowheads="1"/>
            </p:cNvSpPr>
            <p:nvPr/>
          </p:nvSpPr>
          <p:spPr bwMode="auto">
            <a:xfrm>
              <a:off x="2188121"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grpSp>
      <p:grpSp>
        <p:nvGrpSpPr>
          <p:cNvPr id="20547" name="Group 67"/>
          <p:cNvGrpSpPr>
            <a:grpSpLocks/>
          </p:cNvGrpSpPr>
          <p:nvPr/>
        </p:nvGrpSpPr>
        <p:grpSpPr bwMode="auto">
          <a:xfrm>
            <a:off x="584200" y="515938"/>
            <a:ext cx="2474913" cy="4068762"/>
            <a:chOff x="0" y="0"/>
            <a:chExt cx="2476153" cy="4069266"/>
          </a:xfrm>
        </p:grpSpPr>
        <p:sp>
          <p:nvSpPr>
            <p:cNvPr id="20548" name="矩形 3"/>
            <p:cNvSpPr>
              <a:spLocks noChangeArrowheads="1"/>
            </p:cNvSpPr>
            <p:nvPr/>
          </p:nvSpPr>
          <p:spPr bwMode="auto">
            <a:xfrm>
              <a:off x="0"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49" name="矩形 4"/>
            <p:cNvSpPr>
              <a:spLocks noChangeArrowheads="1"/>
            </p:cNvSpPr>
            <p:nvPr/>
          </p:nvSpPr>
          <p:spPr bwMode="auto">
            <a:xfrm>
              <a:off x="437624"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50" name="矩形 5"/>
            <p:cNvSpPr>
              <a:spLocks noChangeArrowheads="1"/>
            </p:cNvSpPr>
            <p:nvPr/>
          </p:nvSpPr>
          <p:spPr bwMode="auto">
            <a:xfrm>
              <a:off x="875248"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51" name="矩形 6"/>
            <p:cNvSpPr>
              <a:spLocks noChangeArrowheads="1"/>
            </p:cNvSpPr>
            <p:nvPr/>
          </p:nvSpPr>
          <p:spPr bwMode="auto">
            <a:xfrm>
              <a:off x="1312872"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52" name="矩形 7"/>
            <p:cNvSpPr>
              <a:spLocks noChangeArrowheads="1"/>
            </p:cNvSpPr>
            <p:nvPr/>
          </p:nvSpPr>
          <p:spPr bwMode="auto">
            <a:xfrm>
              <a:off x="1750496"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53" name="矩形 8"/>
            <p:cNvSpPr>
              <a:spLocks noChangeArrowheads="1"/>
            </p:cNvSpPr>
            <p:nvPr/>
          </p:nvSpPr>
          <p:spPr bwMode="auto">
            <a:xfrm>
              <a:off x="2188121" y="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54" name="矩形 59"/>
            <p:cNvSpPr>
              <a:spLocks noChangeArrowheads="1"/>
            </p:cNvSpPr>
            <p:nvPr/>
          </p:nvSpPr>
          <p:spPr bwMode="auto">
            <a:xfrm>
              <a:off x="0"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55" name="矩形 60"/>
            <p:cNvSpPr>
              <a:spLocks noChangeArrowheads="1"/>
            </p:cNvSpPr>
            <p:nvPr/>
          </p:nvSpPr>
          <p:spPr bwMode="auto">
            <a:xfrm>
              <a:off x="437624"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56" name="矩形 61"/>
            <p:cNvSpPr>
              <a:spLocks noChangeArrowheads="1"/>
            </p:cNvSpPr>
            <p:nvPr/>
          </p:nvSpPr>
          <p:spPr bwMode="auto">
            <a:xfrm>
              <a:off x="875248"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57" name="矩形 62"/>
            <p:cNvSpPr>
              <a:spLocks noChangeArrowheads="1"/>
            </p:cNvSpPr>
            <p:nvPr/>
          </p:nvSpPr>
          <p:spPr bwMode="auto">
            <a:xfrm>
              <a:off x="1312872"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58" name="矩形 63"/>
            <p:cNvSpPr>
              <a:spLocks noChangeArrowheads="1"/>
            </p:cNvSpPr>
            <p:nvPr/>
          </p:nvSpPr>
          <p:spPr bwMode="auto">
            <a:xfrm>
              <a:off x="1750496"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59" name="矩形 64"/>
            <p:cNvSpPr>
              <a:spLocks noChangeArrowheads="1"/>
            </p:cNvSpPr>
            <p:nvPr/>
          </p:nvSpPr>
          <p:spPr bwMode="auto">
            <a:xfrm>
              <a:off x="2188121" y="406202"/>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60" name="矩形 70"/>
            <p:cNvSpPr>
              <a:spLocks noChangeArrowheads="1"/>
            </p:cNvSpPr>
            <p:nvPr/>
          </p:nvSpPr>
          <p:spPr bwMode="auto">
            <a:xfrm>
              <a:off x="1750496" y="828081"/>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61" name="矩形 71"/>
            <p:cNvSpPr>
              <a:spLocks noChangeArrowheads="1"/>
            </p:cNvSpPr>
            <p:nvPr/>
          </p:nvSpPr>
          <p:spPr bwMode="auto">
            <a:xfrm>
              <a:off x="2188121" y="828081"/>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62" name="矩形 77"/>
            <p:cNvSpPr>
              <a:spLocks noChangeArrowheads="1"/>
            </p:cNvSpPr>
            <p:nvPr/>
          </p:nvSpPr>
          <p:spPr bwMode="auto">
            <a:xfrm>
              <a:off x="1750496" y="124996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63" name="矩形 78"/>
            <p:cNvSpPr>
              <a:spLocks noChangeArrowheads="1"/>
            </p:cNvSpPr>
            <p:nvPr/>
          </p:nvSpPr>
          <p:spPr bwMode="auto">
            <a:xfrm>
              <a:off x="2188121" y="1249960"/>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64" name="矩形 80"/>
            <p:cNvSpPr>
              <a:spLocks noChangeArrowheads="1"/>
            </p:cNvSpPr>
            <p:nvPr/>
          </p:nvSpPr>
          <p:spPr bwMode="auto">
            <a:xfrm>
              <a:off x="0"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65" name="矩形 81"/>
            <p:cNvSpPr>
              <a:spLocks noChangeArrowheads="1"/>
            </p:cNvSpPr>
            <p:nvPr/>
          </p:nvSpPr>
          <p:spPr bwMode="auto">
            <a:xfrm>
              <a:off x="437624"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66" name="矩形 82"/>
            <p:cNvSpPr>
              <a:spLocks noChangeArrowheads="1"/>
            </p:cNvSpPr>
            <p:nvPr/>
          </p:nvSpPr>
          <p:spPr bwMode="auto">
            <a:xfrm>
              <a:off x="875248"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67" name="矩形 83"/>
            <p:cNvSpPr>
              <a:spLocks noChangeArrowheads="1"/>
            </p:cNvSpPr>
            <p:nvPr/>
          </p:nvSpPr>
          <p:spPr bwMode="auto">
            <a:xfrm>
              <a:off x="1312872"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68" name="矩形 84"/>
            <p:cNvSpPr>
              <a:spLocks noChangeArrowheads="1"/>
            </p:cNvSpPr>
            <p:nvPr/>
          </p:nvSpPr>
          <p:spPr bwMode="auto">
            <a:xfrm>
              <a:off x="1750496"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69" name="矩形 85"/>
            <p:cNvSpPr>
              <a:spLocks noChangeArrowheads="1"/>
            </p:cNvSpPr>
            <p:nvPr/>
          </p:nvSpPr>
          <p:spPr bwMode="auto">
            <a:xfrm>
              <a:off x="2188121" y="1671839"/>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70" name="矩形 87"/>
            <p:cNvSpPr>
              <a:spLocks noChangeArrowheads="1"/>
            </p:cNvSpPr>
            <p:nvPr/>
          </p:nvSpPr>
          <p:spPr bwMode="auto">
            <a:xfrm>
              <a:off x="0"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71" name="矩形 88"/>
            <p:cNvSpPr>
              <a:spLocks noChangeArrowheads="1"/>
            </p:cNvSpPr>
            <p:nvPr/>
          </p:nvSpPr>
          <p:spPr bwMode="auto">
            <a:xfrm>
              <a:off x="437624"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72" name="矩形 89"/>
            <p:cNvSpPr>
              <a:spLocks noChangeArrowheads="1"/>
            </p:cNvSpPr>
            <p:nvPr/>
          </p:nvSpPr>
          <p:spPr bwMode="auto">
            <a:xfrm>
              <a:off x="875248"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73" name="矩形 90"/>
            <p:cNvSpPr>
              <a:spLocks noChangeArrowheads="1"/>
            </p:cNvSpPr>
            <p:nvPr/>
          </p:nvSpPr>
          <p:spPr bwMode="auto">
            <a:xfrm>
              <a:off x="1312872"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74" name="矩形 91"/>
            <p:cNvSpPr>
              <a:spLocks noChangeArrowheads="1"/>
            </p:cNvSpPr>
            <p:nvPr/>
          </p:nvSpPr>
          <p:spPr bwMode="auto">
            <a:xfrm>
              <a:off x="1750496"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75" name="矩形 92"/>
            <p:cNvSpPr>
              <a:spLocks noChangeArrowheads="1"/>
            </p:cNvSpPr>
            <p:nvPr/>
          </p:nvSpPr>
          <p:spPr bwMode="auto">
            <a:xfrm>
              <a:off x="2188121" y="2093718"/>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76" name="矩形 98"/>
            <p:cNvSpPr>
              <a:spLocks noChangeArrowheads="1"/>
            </p:cNvSpPr>
            <p:nvPr/>
          </p:nvSpPr>
          <p:spPr bwMode="auto">
            <a:xfrm>
              <a:off x="1750496" y="2515597"/>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77" name="矩形 99"/>
            <p:cNvSpPr>
              <a:spLocks noChangeArrowheads="1"/>
            </p:cNvSpPr>
            <p:nvPr/>
          </p:nvSpPr>
          <p:spPr bwMode="auto">
            <a:xfrm>
              <a:off x="2188121" y="2515597"/>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78" name="矩形 105"/>
            <p:cNvSpPr>
              <a:spLocks noChangeArrowheads="1"/>
            </p:cNvSpPr>
            <p:nvPr/>
          </p:nvSpPr>
          <p:spPr bwMode="auto">
            <a:xfrm>
              <a:off x="1750496" y="2937476"/>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79" name="矩形 106"/>
            <p:cNvSpPr>
              <a:spLocks noChangeArrowheads="1"/>
            </p:cNvSpPr>
            <p:nvPr/>
          </p:nvSpPr>
          <p:spPr bwMode="auto">
            <a:xfrm>
              <a:off x="2188121" y="2937476"/>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80" name="矩形 108"/>
            <p:cNvSpPr>
              <a:spLocks noChangeArrowheads="1"/>
            </p:cNvSpPr>
            <p:nvPr/>
          </p:nvSpPr>
          <p:spPr bwMode="auto">
            <a:xfrm>
              <a:off x="0" y="3359355"/>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81" name="矩形 109"/>
            <p:cNvSpPr>
              <a:spLocks noChangeArrowheads="1"/>
            </p:cNvSpPr>
            <p:nvPr/>
          </p:nvSpPr>
          <p:spPr bwMode="auto">
            <a:xfrm>
              <a:off x="437624" y="3359355"/>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82" name="矩形 110"/>
            <p:cNvSpPr>
              <a:spLocks noChangeArrowheads="1"/>
            </p:cNvSpPr>
            <p:nvPr/>
          </p:nvSpPr>
          <p:spPr bwMode="auto">
            <a:xfrm>
              <a:off x="875248" y="3359355"/>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83" name="矩形 111"/>
            <p:cNvSpPr>
              <a:spLocks noChangeArrowheads="1"/>
            </p:cNvSpPr>
            <p:nvPr/>
          </p:nvSpPr>
          <p:spPr bwMode="auto">
            <a:xfrm>
              <a:off x="1312872" y="3359355"/>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84" name="矩形 112"/>
            <p:cNvSpPr>
              <a:spLocks noChangeArrowheads="1"/>
            </p:cNvSpPr>
            <p:nvPr/>
          </p:nvSpPr>
          <p:spPr bwMode="auto">
            <a:xfrm>
              <a:off x="1750496" y="3359355"/>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85" name="矩形 113"/>
            <p:cNvSpPr>
              <a:spLocks noChangeArrowheads="1"/>
            </p:cNvSpPr>
            <p:nvPr/>
          </p:nvSpPr>
          <p:spPr bwMode="auto">
            <a:xfrm>
              <a:off x="2188121" y="3359355"/>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86" name="矩形 115"/>
            <p:cNvSpPr>
              <a:spLocks noChangeArrowheads="1"/>
            </p:cNvSpPr>
            <p:nvPr/>
          </p:nvSpPr>
          <p:spPr bwMode="auto">
            <a:xfrm>
              <a:off x="0" y="3781234"/>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87" name="矩形 116"/>
            <p:cNvSpPr>
              <a:spLocks noChangeArrowheads="1"/>
            </p:cNvSpPr>
            <p:nvPr/>
          </p:nvSpPr>
          <p:spPr bwMode="auto">
            <a:xfrm>
              <a:off x="437624" y="3781234"/>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88" name="矩形 117"/>
            <p:cNvSpPr>
              <a:spLocks noChangeArrowheads="1"/>
            </p:cNvSpPr>
            <p:nvPr/>
          </p:nvSpPr>
          <p:spPr bwMode="auto">
            <a:xfrm>
              <a:off x="875248" y="3781234"/>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89" name="矩形 118"/>
            <p:cNvSpPr>
              <a:spLocks noChangeArrowheads="1"/>
            </p:cNvSpPr>
            <p:nvPr/>
          </p:nvSpPr>
          <p:spPr bwMode="auto">
            <a:xfrm>
              <a:off x="1312872" y="3781234"/>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90" name="矩形 119"/>
            <p:cNvSpPr>
              <a:spLocks noChangeArrowheads="1"/>
            </p:cNvSpPr>
            <p:nvPr/>
          </p:nvSpPr>
          <p:spPr bwMode="auto">
            <a:xfrm>
              <a:off x="1750496" y="3781234"/>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0591" name="矩形 120"/>
            <p:cNvSpPr>
              <a:spLocks noChangeArrowheads="1"/>
            </p:cNvSpPr>
            <p:nvPr/>
          </p:nvSpPr>
          <p:spPr bwMode="auto">
            <a:xfrm>
              <a:off x="2188121" y="3781234"/>
              <a:ext cx="288032" cy="288032"/>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grpSp>
      <p:sp>
        <p:nvSpPr>
          <p:cNvPr id="116" name="椭圆 124"/>
          <p:cNvSpPr>
            <a:spLocks noChangeArrowheads="1"/>
          </p:cNvSpPr>
          <p:nvPr/>
        </p:nvSpPr>
        <p:spPr bwMode="auto">
          <a:xfrm>
            <a:off x="3491925" y="1095735"/>
            <a:ext cx="1260000" cy="1260000"/>
          </a:xfrm>
          <a:prstGeom prst="ellipse">
            <a:avLst/>
          </a:prstGeom>
          <a:solidFill>
            <a:schemeClr val="bg1">
              <a:lumMod val="65000"/>
            </a:schemeClr>
          </a:solidFill>
          <a:ln>
            <a:noFill/>
          </a:ln>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pic>
        <p:nvPicPr>
          <p:cNvPr id="2" name="圖片 1"/>
          <p:cNvPicPr>
            <a:picLocks noChangeAspect="1"/>
          </p:cNvPicPr>
          <p:nvPr/>
        </p:nvPicPr>
        <p:blipFill rotWithShape="1">
          <a:blip r:embed="rId3"/>
          <a:srcRect t="736" b="736"/>
          <a:stretch/>
        </p:blipFill>
        <p:spPr>
          <a:xfrm>
            <a:off x="3561715" y="1165525"/>
            <a:ext cx="1120420" cy="1120420"/>
          </a:xfrm>
          <a:prstGeom prst="ellipse">
            <a:avLst/>
          </a:prstGeom>
        </p:spPr>
      </p:pic>
      <p:sp>
        <p:nvSpPr>
          <p:cNvPr id="119" name="矩形 122"/>
          <p:cNvSpPr>
            <a:spLocks noChangeArrowheads="1"/>
          </p:cNvSpPr>
          <p:nvPr/>
        </p:nvSpPr>
        <p:spPr bwMode="auto">
          <a:xfrm>
            <a:off x="3796840" y="2414573"/>
            <a:ext cx="467038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4400" b="1" dirty="0" smtClean="0">
                <a:solidFill>
                  <a:srgbClr val="FFFFFF"/>
                </a:solidFill>
                <a:latin typeface="微軟正黑體" panose="020B0604030504040204" pitchFamily="34" charset="-120"/>
                <a:ea typeface="微軟正黑體" panose="020B0604030504040204" pitchFamily="34" charset="-120"/>
                <a:sym typeface="微软雅黑" pitchFamily="34" charset="-122"/>
              </a:rPr>
              <a:t>防範措施</a:t>
            </a:r>
            <a:r>
              <a:rPr lang="en-US" altLang="zh-TW" sz="4400" b="1" dirty="0" smtClean="0">
                <a:solidFill>
                  <a:srgbClr val="FFFFFF"/>
                </a:solidFill>
                <a:latin typeface="微軟正黑體" panose="020B0604030504040204" pitchFamily="34" charset="-120"/>
                <a:ea typeface="微軟正黑體" panose="020B0604030504040204" pitchFamily="34" charset="-120"/>
                <a:sym typeface="微软雅黑" pitchFamily="34" charset="-122"/>
              </a:rPr>
              <a:t>—</a:t>
            </a:r>
          </a:p>
          <a:p>
            <a:pPr algn="r"/>
            <a:r>
              <a:rPr lang="zh-TW" altLang="en-US" sz="4400" b="1" dirty="0" smtClean="0">
                <a:solidFill>
                  <a:srgbClr val="FFFFFF"/>
                </a:solidFill>
                <a:latin typeface="微軟正黑體" panose="020B0604030504040204" pitchFamily="34" charset="-120"/>
                <a:ea typeface="微軟正黑體" panose="020B0604030504040204" pitchFamily="34" charset="-120"/>
                <a:sym typeface="微软雅黑" pitchFamily="34" charset="-122"/>
              </a:rPr>
              <a:t>四大策略</a:t>
            </a:r>
            <a:endParaRPr lang="zh-CN" altLang="en-US" sz="4400" b="1" dirty="0">
              <a:solidFill>
                <a:srgbClr val="FFFFFF"/>
              </a:solidFill>
              <a:latin typeface="微軟正黑體" panose="020B0604030504040204" pitchFamily="34" charset="-120"/>
              <a:ea typeface="微軟正黑體" panose="020B0604030504040204" pitchFamily="34" charset="-120"/>
              <a:sym typeface="微软雅黑" pitchFamily="34" charset="-122"/>
            </a:endParaRPr>
          </a:p>
        </p:txBody>
      </p:sp>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1179</TotalTime>
  <Pages>0</Pages>
  <Words>1015</Words>
  <Characters>0</Characters>
  <Application>Microsoft Office PowerPoint</Application>
  <DocSecurity>0</DocSecurity>
  <PresentationFormat>如螢幕大小 (16:9)</PresentationFormat>
  <Lines>0</Lines>
  <Paragraphs>198</Paragraphs>
  <Slides>24</Slides>
  <Notes>6</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24</vt:i4>
      </vt:variant>
    </vt:vector>
  </HeadingPairs>
  <TitlesOfParts>
    <vt:vector size="38" baseType="lpstr">
      <vt:lpstr>微软雅黑</vt:lpstr>
      <vt:lpstr>微软雅黑</vt:lpstr>
      <vt:lpstr>宋体</vt:lpstr>
      <vt:lpstr>華康細圓體</vt:lpstr>
      <vt:lpstr>Microsoft JhengHei</vt:lpstr>
      <vt:lpstr>Microsoft JhengHei</vt:lpstr>
      <vt:lpstr>新細明體</vt:lpstr>
      <vt:lpstr>Arial</vt:lpstr>
      <vt:lpstr>Calibri</vt:lpstr>
      <vt:lpstr>Century Gothic</vt:lpstr>
      <vt:lpstr>Impact</vt:lpstr>
      <vt:lpstr>Times New Roman</vt:lpstr>
      <vt:lpstr>Wingdings</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p700</cp:lastModifiedBy>
  <cp:revision>263</cp:revision>
  <dcterms:created xsi:type="dcterms:W3CDTF">2014-02-20T03:23:00Z</dcterms:created>
  <dcterms:modified xsi:type="dcterms:W3CDTF">2020-07-08T23:46:03Z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2052-9.1.0.4885</vt:lpwstr>
  </property>
</Properties>
</file>