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DFKai-SB" panose="03000509000000000000" pitchFamily="65" charset="-120"/>
      <p:regular r:id="rId7"/>
    </p:embeddedFont>
    <p:embeddedFont>
      <p:font typeface="Century Gothic" panose="020B0502020202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zNwvddwqamaeDg4zPsufdQB5r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01420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3" name="Google Shape;23;p6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6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6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26;p6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6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標題)">
  <p:cSld name="全景圖片 (含標題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說明文字">
  <p:cSld name="標題與說明文字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標題)">
  <p:cSld name="引述 (含標題)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7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5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9" cy="3208867"/>
          </a:xfrm>
        </p:grpSpPr>
        <p:cxnSp>
          <p:nvCxnSpPr>
            <p:cNvPr id="7" name="Google Shape;7;p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10;p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11;p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1656025" y="736899"/>
            <a:ext cx="80010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DFKai-SB"/>
              <a:buNone/>
            </a:pPr>
            <a:r>
              <a:rPr lang="zh-TW" sz="96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飲食文學</a:t>
            </a:r>
            <a:endParaRPr sz="96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4058525" y="2933400"/>
            <a:ext cx="65232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zh-TW" sz="3100" b="1" dirty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普二乙 22 趙致忠</a:t>
            </a:r>
            <a:endParaRPr sz="3100" b="1" dirty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41" name="Google Shape;141;p1" descr="漂浮的锅免抠素材免费下载_觅元素51yuansu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2037">
            <a:off x="9277004" y="4143520"/>
            <a:ext cx="3151504" cy="271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82" y="3728675"/>
            <a:ext cx="4775594" cy="30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title"/>
          </p:nvPr>
        </p:nvSpPr>
        <p:spPr>
          <a:xfrm>
            <a:off x="1291040" y="183963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DFKai-SB"/>
              <a:buNone/>
            </a:pPr>
            <a:r>
              <a:rPr lang="zh-TW" sz="10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炸豆腐</a:t>
            </a:r>
            <a:endParaRPr sz="114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8" name="Google Shape;148;p2"/>
          <p:cNvSpPr txBox="1">
            <a:spLocks noGrp="1"/>
          </p:cNvSpPr>
          <p:nvPr>
            <p:ph type="body" idx="1"/>
          </p:nvPr>
        </p:nvSpPr>
        <p:spPr>
          <a:xfrm>
            <a:off x="0" y="1832375"/>
            <a:ext cx="3228000" cy="44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zh-TW" sz="32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</a:t>
            </a: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材料: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192"/>
              </a:spcBef>
              <a:spcAft>
                <a:spcPts val="0"/>
              </a:spcAft>
              <a:buSzPts val="256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板豆腐 薑 </a:t>
            </a:r>
            <a:endParaRPr sz="30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92"/>
              </a:spcBef>
              <a:spcAft>
                <a:spcPts val="0"/>
              </a:spcAft>
              <a:buSzPts val="256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絞肉   米酒 </a:t>
            </a:r>
            <a:endParaRPr sz="30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92"/>
              </a:spcBef>
              <a:spcAft>
                <a:spcPts val="0"/>
              </a:spcAft>
              <a:buSzPts val="256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油     蛋 </a:t>
            </a:r>
            <a:endParaRPr sz="30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1192"/>
              </a:spcBef>
              <a:spcAft>
                <a:spcPts val="0"/>
              </a:spcAft>
              <a:buSzPts val="2560"/>
              <a:buNone/>
            </a:pPr>
            <a:r>
              <a:rPr lang="zh-TW" sz="3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蒜     醬油</a:t>
            </a:r>
            <a:endParaRPr sz="30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970"/>
              </a:spcBef>
              <a:spcAft>
                <a:spcPts val="0"/>
              </a:spcAft>
              <a:buSzPts val="1600"/>
              <a:buNone/>
            </a:pPr>
            <a:endParaRPr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970"/>
              </a:spcBef>
              <a:spcAft>
                <a:spcPts val="0"/>
              </a:spcAft>
              <a:buSzPts val="1600"/>
              <a:buNone/>
            </a:pPr>
            <a:r>
              <a:rPr lang="zh-TW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endParaRPr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970"/>
              </a:spcBef>
              <a:spcAft>
                <a:spcPts val="0"/>
              </a:spcAft>
              <a:buSzPts val="1600"/>
              <a:buNone/>
            </a:pPr>
            <a:r>
              <a:rPr lang="zh-TW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 </a:t>
            </a:r>
            <a:endParaRPr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lvl="0" indent="0" algn="l" rtl="0">
              <a:spcBef>
                <a:spcPts val="970"/>
              </a:spcBef>
              <a:spcAft>
                <a:spcPts val="0"/>
              </a:spcAft>
              <a:buSzPts val="1600"/>
              <a:buNone/>
            </a:pPr>
            <a:r>
              <a:rPr lang="zh-TW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endParaRPr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3723675" y="1691025"/>
            <a:ext cx="8468400" cy="46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做法:</a:t>
            </a:r>
            <a:endParaRPr b="1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1.將蒜、薑、酒、蛋、醬油倒入絞肉中醃好 </a:t>
            </a:r>
            <a:endParaRPr sz="3200" b="1" i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2.拿湯匙將板豆腐中心掏空，但是要留下一層</a:t>
            </a:r>
            <a:endParaRPr sz="3200" b="1" i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  </a:t>
            </a: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底面</a:t>
            </a:r>
            <a:endParaRPr sz="3200" b="1" i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3.將醃好的絞肉放進掏空的板豆腐裡面</a:t>
            </a:r>
            <a:endParaRPr sz="3200" b="1" i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4.</a:t>
            </a: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將豆腐放進熱油鍋裡炸</a:t>
            </a:r>
            <a:endParaRPr sz="3200" b="1" i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5.表面金黃就可取出</a:t>
            </a:r>
            <a:endParaRPr sz="3200" b="1" i="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1" i="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6.完成</a:t>
            </a:r>
            <a:endParaRPr sz="32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>
            <a:off x="7094601" y="741000"/>
            <a:ext cx="4759040" cy="5303520"/>
          </a:xfrm>
          <a:prstGeom prst="rect">
            <a:avLst/>
          </a:prstGeom>
          <a:solidFill>
            <a:srgbClr val="22C4E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5" name="Google Shape;155;p3" descr="https://scontent.xx.fbcdn.net/v/t1.15752-0/p403x403/169617762_149828027047915_6997974460922653924_n.jpg?_nc_cat=104&amp;ccb=1-3&amp;_nc_sid=f79d6e&amp;_nc_ohc=2GuXMdUSuDwAX_k0oBP&amp;_nc_ad=z-m&amp;_nc_cid=0&amp;_nc_ht=scontent.xx&amp;tp=6&amp;oh=cdcd28dd5a41600c744c722aa66189c2&amp;oe=6093F6D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653" y="876370"/>
            <a:ext cx="6317672" cy="474119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/>
          <p:nvPr/>
        </p:nvSpPr>
        <p:spPr>
          <a:xfrm>
            <a:off x="4240568" y="3017520"/>
            <a:ext cx="2518757" cy="138822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7393859" y="1150904"/>
            <a:ext cx="4401600" cy="49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夜幕來臨，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戰事一觸即發。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在食神的加持下，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肚子以到達人生巔峰。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戰爭開啟，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奮勇殺敵。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直衝敵軍首領而來，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就只想吃金光閃閃的那一道菜餚</a:t>
            </a: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──</a:t>
            </a:r>
            <a:r>
              <a:rPr lang="zh-TW" sz="2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炸豆腐</a:t>
            </a:r>
            <a:endParaRPr sz="2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/>
            </a:r>
            <a:br>
              <a:rPr lang="zh-TW" sz="18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</a:br>
            <a:endParaRPr sz="18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1448983" y="1760198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entury Gothic"/>
              <a:buNone/>
            </a:pPr>
            <a:r>
              <a:rPr lang="zh-TW" sz="10000" b="1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謝謝大家</a:t>
            </a:r>
            <a:endParaRPr sz="10000" b="1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63" name="Google Shape;163;p4" descr="謝謝！動物樂園！ – LINE貼圖| LINE STO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720" y="3165452"/>
            <a:ext cx="4145280" cy="414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自訂</PresentationFormat>
  <Paragraphs>31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Arial</vt:lpstr>
      <vt:lpstr>新細明體</vt:lpstr>
      <vt:lpstr>DFKai-SB</vt:lpstr>
      <vt:lpstr>Century Gothic</vt:lpstr>
      <vt:lpstr>Noto Sans Symbols</vt:lpstr>
      <vt:lpstr>切割線</vt:lpstr>
      <vt:lpstr>飲食文學</vt:lpstr>
      <vt:lpstr>炸豆腐</vt:lpstr>
      <vt:lpstr>PowerPoint 簡報</vt:lpstr>
      <vt:lpstr>謝謝大家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飲食文學</dc:title>
  <dc:creator>Windows 使用者</dc:creator>
  <cp:lastModifiedBy>tea75</cp:lastModifiedBy>
  <cp:revision>1</cp:revision>
  <dcterms:created xsi:type="dcterms:W3CDTF">2021-04-08T15:04:04Z</dcterms:created>
  <dcterms:modified xsi:type="dcterms:W3CDTF">2021-04-28T02:07:23Z</dcterms:modified>
</cp:coreProperties>
</file>