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embeddedFontLst>
    <p:embeddedFont>
      <p:font typeface="DFKai-SB" panose="03000509000000000000" pitchFamily="65" charset="-120"/>
      <p:regular r:id="rId7"/>
    </p:embeddedFont>
    <p:embeddedFont>
      <p:font typeface="Century Gothic" panose="020B0502020202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" roundtripDataSignature="AMtx7mhzNwvddwqamaeDg4zPsufdQB5r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34" y="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014202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420"/>
              </a:spcBef>
              <a:spcAft>
                <a:spcPts val="0"/>
              </a:spcAft>
              <a:buSzPts val="1680"/>
              <a:buNone/>
              <a:defRPr sz="2100">
                <a:solidFill>
                  <a:srgbClr val="0F486F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3" name="Google Shape;23;p6"/>
          <p:cNvCxnSpPr/>
          <p:nvPr/>
        </p:nvCxnSpPr>
        <p:spPr>
          <a:xfrm flipH="1">
            <a:off x="8228012" y="8467"/>
            <a:ext cx="3810000" cy="38100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6"/>
          <p:cNvCxnSpPr/>
          <p:nvPr/>
        </p:nvCxnSpPr>
        <p:spPr>
          <a:xfrm flipH="1">
            <a:off x="6108170" y="91545"/>
            <a:ext cx="6080655" cy="6080655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" name="Google Shape;25;p6"/>
          <p:cNvCxnSpPr/>
          <p:nvPr/>
        </p:nvCxnSpPr>
        <p:spPr>
          <a:xfrm flipH="1">
            <a:off x="7235825" y="228600"/>
            <a:ext cx="4953000" cy="49530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" name="Google Shape;26;p6"/>
          <p:cNvCxnSpPr/>
          <p:nvPr/>
        </p:nvCxnSpPr>
        <p:spPr>
          <a:xfrm flipH="1">
            <a:off x="7335837" y="32278"/>
            <a:ext cx="4852989" cy="4852989"/>
          </a:xfrm>
          <a:prstGeom prst="straightConnector1">
            <a:avLst/>
          </a:prstGeom>
          <a:noFill/>
          <a:ln w="317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" name="Google Shape;27;p6"/>
          <p:cNvCxnSpPr/>
          <p:nvPr/>
        </p:nvCxnSpPr>
        <p:spPr>
          <a:xfrm flipH="1">
            <a:off x="7845426" y="609601"/>
            <a:ext cx="4343399" cy="4343399"/>
          </a:xfrm>
          <a:prstGeom prst="straightConnector1">
            <a:avLst/>
          </a:prstGeom>
          <a:noFill/>
          <a:ln w="317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全景圖片 (含標題)">
  <p:cSld name="全景圖片 (含標題)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>
            <a:spLocks noGrp="1"/>
          </p:cNvSpPr>
          <p:nvPr>
            <p:ph type="pic" idx="2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noFill/>
          <a:ln w="15875" cap="flat" cmpd="sng">
            <a:solidFill>
              <a:schemeClr val="l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914402" y="3843867"/>
            <a:ext cx="830421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280"/>
              <a:buFont typeface="Century Gothic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與說明文字">
  <p:cSld name="標題與說明文字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引述 (含標題)">
  <p:cSld name="引述 (含標題)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body" idx="1"/>
          </p:nvPr>
        </p:nvSpPr>
        <p:spPr>
          <a:xfrm>
            <a:off x="1446212" y="34290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body" idx="2"/>
          </p:nvPr>
        </p:nvSpPr>
        <p:spPr>
          <a:xfrm>
            <a:off x="684213" y="4301067"/>
            <a:ext cx="8534400" cy="1684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9" name="Google Shape;99;p17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00" name="Google Shape;100;p17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名片">
  <p:cSld name="名片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引述名片">
  <p:cSld name="引述名片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 b="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body" idx="1"/>
          </p:nvPr>
        </p:nvSpPr>
        <p:spPr>
          <a:xfrm>
            <a:off x="684212" y="3928534"/>
            <a:ext cx="8534401" cy="104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92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body" idx="2"/>
          </p:nvPr>
        </p:nvSpPr>
        <p:spPr>
          <a:xfrm>
            <a:off x="684211" y="4978400"/>
            <a:ext cx="8534401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9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4" name="Google Shape;114;p19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15" name="Google Shape;115;p19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是非題">
  <p:cSld name="是非題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body" idx="1"/>
          </p:nvPr>
        </p:nvSpPr>
        <p:spPr>
          <a:xfrm>
            <a:off x="684212" y="3928534"/>
            <a:ext cx="8534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92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body" idx="2"/>
          </p:nvPr>
        </p:nvSpPr>
        <p:spPr>
          <a:xfrm>
            <a:off x="684211" y="4766732"/>
            <a:ext cx="8534401" cy="1227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body" idx="1"/>
          </p:nvPr>
        </p:nvSpPr>
        <p:spPr>
          <a:xfrm rot="5400000">
            <a:off x="3143778" y="-1773767"/>
            <a:ext cx="3615267" cy="85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>
            <a:spLocks noGrp="1"/>
          </p:cNvSpPr>
          <p:nvPr>
            <p:ph type="title"/>
          </p:nvPr>
        </p:nvSpPr>
        <p:spPr>
          <a:xfrm rot="5400000">
            <a:off x="7427912" y="1943100"/>
            <a:ext cx="45720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body" idx="1"/>
          </p:nvPr>
        </p:nvSpPr>
        <p:spPr>
          <a:xfrm rot="5400000">
            <a:off x="1943100" y="-571500"/>
            <a:ext cx="5308600" cy="78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32" name="Google Shape;132;p22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2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2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684211" y="685800"/>
            <a:ext cx="4937655" cy="361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5808133" y="685801"/>
            <a:ext cx="4934479" cy="361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60"/>
              </a:spcBef>
              <a:spcAft>
                <a:spcPts val="0"/>
              </a:spcAft>
              <a:buSzPts val="2240"/>
              <a:buNone/>
              <a:defRPr sz="28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body" idx="2"/>
          </p:nvPr>
        </p:nvSpPr>
        <p:spPr>
          <a:xfrm>
            <a:off x="684211" y="1270529"/>
            <a:ext cx="4937655" cy="3030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body" idx="3"/>
          </p:nvPr>
        </p:nvSpPr>
        <p:spPr>
          <a:xfrm>
            <a:off x="6079066" y="685800"/>
            <a:ext cx="466513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60"/>
              </a:spcBef>
              <a:spcAft>
                <a:spcPts val="0"/>
              </a:spcAft>
              <a:buSzPts val="2240"/>
              <a:buNone/>
              <a:defRPr sz="2800" b="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4"/>
          </p:nvPr>
        </p:nvSpPr>
        <p:spPr>
          <a:xfrm>
            <a:off x="5806545" y="1262062"/>
            <a:ext cx="4929188" cy="3030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body" idx="1"/>
          </p:nvPr>
        </p:nvSpPr>
        <p:spPr>
          <a:xfrm>
            <a:off x="684212" y="685800"/>
            <a:ext cx="5943601" cy="53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marL="914400" lvl="1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body" idx="2"/>
          </p:nvPr>
        </p:nvSpPr>
        <p:spPr>
          <a:xfrm>
            <a:off x="7085012" y="2209799"/>
            <a:ext cx="3657600" cy="2091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sz="2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>
            <a:spLocks noGrp="1"/>
          </p:cNvSpPr>
          <p:nvPr>
            <p:ph type="pic" idx="2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noFill/>
          <a:ln w="15875" cap="flat" cmpd="sng">
            <a:solidFill>
              <a:schemeClr val="l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1"/>
          </p:nvPr>
        </p:nvSpPr>
        <p:spPr>
          <a:xfrm>
            <a:off x="4722812" y="2777066"/>
            <a:ext cx="6021388" cy="204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5"/>
          <p:cNvGrpSpPr/>
          <p:nvPr/>
        </p:nvGrpSpPr>
        <p:grpSpPr>
          <a:xfrm>
            <a:off x="9206969" y="2963333"/>
            <a:ext cx="2981859" cy="3208867"/>
            <a:chOff x="9206969" y="2963333"/>
            <a:chExt cx="2981859" cy="3208867"/>
          </a:xfrm>
        </p:grpSpPr>
        <p:cxnSp>
          <p:nvCxnSpPr>
            <p:cNvPr id="7" name="Google Shape;7;p5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8;p5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" name="Google Shape;9;p5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" name="Google Shape;10;p5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" name="Google Shape;11;p5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2" name="Google Shape;12;p5"/>
          <p:cNvSpPr txBox="1"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"/>
          <p:cNvSpPr txBox="1">
            <a:spLocks noGrp="1"/>
          </p:cNvSpPr>
          <p:nvPr>
            <p:ph type="ctrTitle"/>
          </p:nvPr>
        </p:nvSpPr>
        <p:spPr>
          <a:xfrm>
            <a:off x="1656025" y="736899"/>
            <a:ext cx="8001000" cy="18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DFKai-SB"/>
              <a:buNone/>
            </a:pPr>
            <a:r>
              <a:rPr lang="zh-TW" sz="96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飲食文學</a:t>
            </a:r>
            <a:endParaRPr sz="96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0" name="Google Shape;140;p1"/>
          <p:cNvSpPr txBox="1">
            <a:spLocks noGrp="1"/>
          </p:cNvSpPr>
          <p:nvPr>
            <p:ph type="subTitle" idx="1"/>
          </p:nvPr>
        </p:nvSpPr>
        <p:spPr>
          <a:xfrm>
            <a:off x="4058525" y="2933400"/>
            <a:ext cx="65232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zh-TW" sz="3100" b="1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普二乙 22 趙致忠</a:t>
            </a:r>
            <a:endParaRPr sz="3100" b="1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41" name="Google Shape;141;p1" descr="漂浮的锅免抠素材免费下载_觅元素51yuansu.co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062037">
            <a:off x="9277004" y="4143520"/>
            <a:ext cx="3151504" cy="2714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82" y="3728675"/>
            <a:ext cx="4775594" cy="306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"/>
          <p:cNvSpPr txBox="1">
            <a:spLocks noGrp="1"/>
          </p:cNvSpPr>
          <p:nvPr>
            <p:ph type="title"/>
          </p:nvPr>
        </p:nvSpPr>
        <p:spPr>
          <a:xfrm>
            <a:off x="1291040" y="183963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DFKai-SB"/>
              <a:buNone/>
            </a:pPr>
            <a:r>
              <a:rPr lang="zh-TW" sz="10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炸豆腐</a:t>
            </a:r>
            <a:endParaRPr sz="114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8" name="Google Shape;148;p2"/>
          <p:cNvSpPr txBox="1">
            <a:spLocks noGrp="1"/>
          </p:cNvSpPr>
          <p:nvPr>
            <p:ph type="body" idx="1"/>
          </p:nvPr>
        </p:nvSpPr>
        <p:spPr>
          <a:xfrm>
            <a:off x="0" y="1832375"/>
            <a:ext cx="3228000" cy="44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60"/>
              <a:buNone/>
            </a:pPr>
            <a:r>
              <a:rPr lang="zh-TW" sz="3200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3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材料:</a:t>
            </a:r>
            <a:endParaRPr sz="30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192"/>
              </a:spcBef>
              <a:spcAft>
                <a:spcPts val="0"/>
              </a:spcAft>
              <a:buSzPts val="2560"/>
              <a:buNone/>
            </a:pPr>
            <a:r>
              <a:rPr lang="zh-TW" sz="3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板豆腐 薑 </a:t>
            </a:r>
            <a:endParaRPr sz="30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spcBef>
                <a:spcPts val="1192"/>
              </a:spcBef>
              <a:spcAft>
                <a:spcPts val="0"/>
              </a:spcAft>
              <a:buSzPts val="2560"/>
              <a:buNone/>
            </a:pPr>
            <a:r>
              <a:rPr lang="zh-TW" sz="3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絞肉   米酒 </a:t>
            </a:r>
            <a:endParaRPr sz="30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spcBef>
                <a:spcPts val="1192"/>
              </a:spcBef>
              <a:spcAft>
                <a:spcPts val="0"/>
              </a:spcAft>
              <a:buSzPts val="2560"/>
              <a:buNone/>
            </a:pPr>
            <a:r>
              <a:rPr lang="zh-TW" sz="3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油     蛋 </a:t>
            </a:r>
            <a:endParaRPr sz="30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spcBef>
                <a:spcPts val="1192"/>
              </a:spcBef>
              <a:spcAft>
                <a:spcPts val="0"/>
              </a:spcAft>
              <a:buSzPts val="2560"/>
              <a:buNone/>
            </a:pPr>
            <a:r>
              <a:rPr lang="zh-TW" sz="3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蒜     醬油</a:t>
            </a:r>
            <a:endParaRPr sz="30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spcBef>
                <a:spcPts val="970"/>
              </a:spcBef>
              <a:spcAft>
                <a:spcPts val="0"/>
              </a:spcAft>
              <a:buSzPts val="1600"/>
              <a:buNone/>
            </a:pPr>
            <a:endParaRPr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spcBef>
                <a:spcPts val="970"/>
              </a:spcBef>
              <a:spcAft>
                <a:spcPts val="0"/>
              </a:spcAft>
              <a:buSzPts val="1600"/>
              <a:buNone/>
            </a:pPr>
            <a:r>
              <a:rPr lang="zh-TW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spcBef>
                <a:spcPts val="970"/>
              </a:spcBef>
              <a:spcAft>
                <a:spcPts val="0"/>
              </a:spcAft>
              <a:buSzPts val="1600"/>
              <a:buNone/>
            </a:pPr>
            <a:r>
              <a:rPr lang="zh-TW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endParaRPr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spcBef>
                <a:spcPts val="970"/>
              </a:spcBef>
              <a:spcAft>
                <a:spcPts val="0"/>
              </a:spcAft>
              <a:buSzPts val="1600"/>
              <a:buNone/>
            </a:pPr>
            <a:r>
              <a:rPr lang="zh-TW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endParaRPr>
              <a:solidFill>
                <a:schemeClr val="lt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9" name="Google Shape;149;p2"/>
          <p:cNvSpPr/>
          <p:nvPr/>
        </p:nvSpPr>
        <p:spPr>
          <a:xfrm>
            <a:off x="3723675" y="1691025"/>
            <a:ext cx="8468400" cy="46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做法:</a:t>
            </a:r>
            <a:endParaRPr b="1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 i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1.將蒜、薑、酒、蛋、醬油倒入絞肉中醃好 </a:t>
            </a:r>
            <a:endParaRPr sz="3200" b="1" i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 i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2.拿湯匙將板豆腐中心掏空，但是要留下一層</a:t>
            </a:r>
            <a:endParaRPr sz="3200" b="1" i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3200" b="1" i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底面</a:t>
            </a:r>
            <a:endParaRPr sz="3200" b="1" i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 i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3.將醃好的絞肉放進掏空的板豆腐裡面</a:t>
            </a:r>
            <a:endParaRPr sz="3200" b="1" i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4.</a:t>
            </a:r>
            <a:r>
              <a:rPr lang="zh-TW" sz="3200" b="1" i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將豆腐放進熱油鍋裡炸</a:t>
            </a:r>
            <a:endParaRPr sz="3200" b="1" i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 i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5.表面金黃就可取出</a:t>
            </a:r>
            <a:endParaRPr sz="3200" b="1" i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 i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6.完成</a:t>
            </a:r>
            <a:endParaRPr sz="32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"/>
          <p:cNvSpPr/>
          <p:nvPr/>
        </p:nvSpPr>
        <p:spPr>
          <a:xfrm>
            <a:off x="7094601" y="741000"/>
            <a:ext cx="4759040" cy="5303520"/>
          </a:xfrm>
          <a:prstGeom prst="rect">
            <a:avLst/>
          </a:prstGeom>
          <a:solidFill>
            <a:srgbClr val="22C4ED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55" name="Google Shape;155;p3" descr="https://scontent.xx.fbcdn.net/v/t1.15752-0/p403x403/169617762_149828027047915_6997974460922653924_n.jpg?_nc_cat=104&amp;ccb=1-3&amp;_nc_sid=f79d6e&amp;_nc_ohc=2GuXMdUSuDwAX_k0oBP&amp;_nc_ad=z-m&amp;_nc_cid=0&amp;_nc_ht=scontent.xx&amp;tp=6&amp;oh=cdcd28dd5a41600c744c722aa66189c2&amp;oe=6093F6D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653" y="876370"/>
            <a:ext cx="6317672" cy="4741197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"/>
          <p:cNvSpPr/>
          <p:nvPr/>
        </p:nvSpPr>
        <p:spPr>
          <a:xfrm>
            <a:off x="4240568" y="3017520"/>
            <a:ext cx="2518757" cy="138822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7" name="Google Shape;157;p3"/>
          <p:cNvSpPr txBox="1"/>
          <p:nvPr/>
        </p:nvSpPr>
        <p:spPr>
          <a:xfrm>
            <a:off x="7393859" y="1150904"/>
            <a:ext cx="4401600" cy="49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夜幕來臨，</a:t>
            </a:r>
            <a:endParaRPr sz="28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戰事一觸即發。</a:t>
            </a:r>
            <a:endParaRPr sz="28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在食神的加持下，</a:t>
            </a:r>
            <a:endParaRPr sz="28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肚子以到達人生巔峰。</a:t>
            </a:r>
            <a:endParaRPr sz="28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戰爭開啟，</a:t>
            </a:r>
            <a:endParaRPr sz="28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奮勇殺敵。</a:t>
            </a:r>
            <a:endParaRPr sz="28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直衝敵軍首領而來，</a:t>
            </a:r>
            <a:endParaRPr sz="28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就只想吃金光閃閃的那一道菜餚</a:t>
            </a:r>
            <a:r>
              <a:rPr lang="zh-TW" sz="1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──</a:t>
            </a:r>
            <a:r>
              <a:rPr lang="zh-TW" sz="2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炸豆腐</a:t>
            </a:r>
            <a:endParaRPr sz="28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/>
            </a:r>
            <a:br>
              <a:rPr lang="zh-TW" sz="18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</a:br>
            <a:endParaRPr sz="18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"/>
          <p:cNvSpPr txBox="1">
            <a:spLocks noGrp="1"/>
          </p:cNvSpPr>
          <p:nvPr>
            <p:ph type="title"/>
          </p:nvPr>
        </p:nvSpPr>
        <p:spPr>
          <a:xfrm>
            <a:off x="1448983" y="1760198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Century Gothic"/>
              <a:buNone/>
            </a:pPr>
            <a:r>
              <a:rPr lang="zh-TW" sz="10000" b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謝謝大家</a:t>
            </a:r>
            <a:endParaRPr sz="100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63" name="Google Shape;163;p4" descr="謝謝！動物樂園！ – LINE貼圖| LINE STOR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46720" y="3165452"/>
            <a:ext cx="4145280" cy="4145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切割線">
  <a:themeElements>
    <a:clrScheme name="切割線">
      <a:dk1>
        <a:srgbClr val="000000"/>
      </a:dk1>
      <a:lt1>
        <a:srgbClr val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自訂</PresentationFormat>
  <Paragraphs>31</Paragraphs>
  <Slides>4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Arial</vt:lpstr>
      <vt:lpstr>新細明體</vt:lpstr>
      <vt:lpstr>DFKai-SB</vt:lpstr>
      <vt:lpstr>Century Gothic</vt:lpstr>
      <vt:lpstr>Noto Sans Symbols</vt:lpstr>
      <vt:lpstr>切割線</vt:lpstr>
      <vt:lpstr>飲食文學</vt:lpstr>
      <vt:lpstr>炸豆腐</vt:lpstr>
      <vt:lpstr>PowerPoint 簡報</vt:lpstr>
      <vt:lpstr>謝謝大家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飲食文學</dc:title>
  <dc:creator>Windows 使用者</dc:creator>
  <cp:lastModifiedBy>tea75</cp:lastModifiedBy>
  <cp:revision>1</cp:revision>
  <dcterms:created xsi:type="dcterms:W3CDTF">2021-04-08T15:04:04Z</dcterms:created>
  <dcterms:modified xsi:type="dcterms:W3CDTF">2021-04-28T02:07:23Z</dcterms:modified>
</cp:coreProperties>
</file>