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91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11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79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05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475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086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9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51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6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13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64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268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28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5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65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98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40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C29986-7182-41FF-A9C5-F80896C8DA98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F5268E-86F0-4A68-A0F8-3EAB2797C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07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658A1BB-94E8-4C09-8894-011AD503A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2903" y="2038672"/>
            <a:ext cx="5806193" cy="2205043"/>
          </a:xfrm>
          <a:noFill/>
        </p:spPr>
        <p:txBody>
          <a:bodyPr anchor="ctr">
            <a:normAutofit/>
          </a:bodyPr>
          <a:lstStyle/>
          <a:p>
            <a:r>
              <a:rPr lang="zh-TW" altLang="en-US" sz="48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飲食文學 甜餅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FE1474F6-611E-4279-9B18-A4B8DBCAB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zh-TW" altLang="en-US" sz="20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二乙 </a:t>
            </a:r>
            <a:r>
              <a:rPr lang="en-US" altLang="zh-TW" sz="20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張毓珊</a:t>
            </a:r>
          </a:p>
        </p:txBody>
      </p:sp>
    </p:spTree>
    <p:extLst>
      <p:ext uri="{BB962C8B-B14F-4D97-AF65-F5344CB8AC3E}">
        <p14:creationId xmlns:p14="http://schemas.microsoft.com/office/powerpoint/2010/main" val="141410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1B0AAD1-A74C-4FFB-B186-A97B3F0CFC02}"/>
              </a:ext>
            </a:extLst>
          </p:cNvPr>
          <p:cNvSpPr txBox="1"/>
          <p:nvPr/>
        </p:nvSpPr>
        <p:spPr>
          <a:xfrm flipH="1">
            <a:off x="1261959" y="914400"/>
            <a:ext cx="432209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食譜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D12CA127-0F0B-4A89-BDD6-0DAC5C951738}"/>
              </a:ext>
            </a:extLst>
          </p:cNvPr>
          <p:cNvSpPr txBox="1"/>
          <p:nvPr/>
        </p:nvSpPr>
        <p:spPr>
          <a:xfrm>
            <a:off x="1331651" y="2112884"/>
            <a:ext cx="3045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材料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砂糖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蛋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麵粉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牛奶或水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0A39F76E-BC24-4F42-867B-DEAD936721C2}"/>
              </a:ext>
            </a:extLst>
          </p:cNvPr>
          <p:cNvSpPr txBox="1"/>
          <p:nvPr/>
        </p:nvSpPr>
        <p:spPr>
          <a:xfrm>
            <a:off x="5234864" y="1960840"/>
            <a:ext cx="56951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把全部的材料加到碗裡攪拌均勻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把鍋子開火加入一點油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把攪拌均勻的麵糊倒進鍋子裡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一面快熟後翻面撒上砂糖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等兩面都熟了就可以起鍋了</a:t>
            </a:r>
          </a:p>
        </p:txBody>
      </p:sp>
    </p:spTree>
    <p:extLst>
      <p:ext uri="{BB962C8B-B14F-4D97-AF65-F5344CB8AC3E}">
        <p14:creationId xmlns:p14="http://schemas.microsoft.com/office/powerpoint/2010/main" val="113338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F70BEC9-D38A-4E2A-B2E2-93FD93D65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86" y="1786631"/>
            <a:ext cx="5791200" cy="43434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894CA69E-35D0-4DEC-BD38-AA30534CFA1C}"/>
              </a:ext>
            </a:extLst>
          </p:cNvPr>
          <p:cNvSpPr txBox="1"/>
          <p:nvPr/>
        </p:nvSpPr>
        <p:spPr>
          <a:xfrm>
            <a:off x="994299" y="914399"/>
            <a:ext cx="1987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詩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3F0AF63B-F107-413D-8351-42FE2E8593AB}"/>
              </a:ext>
            </a:extLst>
          </p:cNvPr>
          <p:cNvSpPr txBox="1"/>
          <p:nvPr/>
        </p:nvSpPr>
        <p:spPr>
          <a:xfrm>
            <a:off x="7137646" y="1786631"/>
            <a:ext cx="3989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似明月 金黃外衣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甜而膩 口感鬆軟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出自外婆手裡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眾人皆讚不絕口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香氣撲鼻 全是回憶</a:t>
            </a:r>
          </a:p>
        </p:txBody>
      </p:sp>
    </p:spTree>
    <p:extLst>
      <p:ext uri="{BB962C8B-B14F-4D97-AF65-F5344CB8AC3E}">
        <p14:creationId xmlns:p14="http://schemas.microsoft.com/office/powerpoint/2010/main" val="186775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04C8990-5EBD-4740-9042-33EAD7DFBE3A}"/>
              </a:ext>
            </a:extLst>
          </p:cNvPr>
          <p:cNvSpPr txBox="1"/>
          <p:nvPr/>
        </p:nvSpPr>
        <p:spPr>
          <a:xfrm>
            <a:off x="4802821" y="2840853"/>
            <a:ext cx="387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報告結束</a:t>
            </a:r>
          </a:p>
        </p:txBody>
      </p:sp>
    </p:spTree>
    <p:extLst>
      <p:ext uri="{BB962C8B-B14F-4D97-AF65-F5344CB8AC3E}">
        <p14:creationId xmlns:p14="http://schemas.microsoft.com/office/powerpoint/2010/main" val="2036471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97</Words>
  <Application>Microsoft Office PowerPoint</Application>
  <PresentationFormat>自訂</PresentationFormat>
  <Paragraphs>23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有機</vt:lpstr>
      <vt:lpstr>飲食文學 甜餅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飲食文學 甜餅</dc:title>
  <dc:creator>奈 巴</dc:creator>
  <cp:lastModifiedBy>tea75</cp:lastModifiedBy>
  <cp:revision>3</cp:revision>
  <dcterms:created xsi:type="dcterms:W3CDTF">2021-04-09T06:15:23Z</dcterms:created>
  <dcterms:modified xsi:type="dcterms:W3CDTF">2021-04-28T02:18:18Z</dcterms:modified>
</cp:coreProperties>
</file>