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8C866-F1B7-49A0-BE48-8A11A5DFC116}" type="doc">
      <dgm:prSet loTypeId="urn:microsoft.com/office/officeart/2005/8/layout/process3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zh-TW" altLang="en-US"/>
        </a:p>
      </dgm:t>
    </dgm:pt>
    <dgm:pt modelId="{64FF6461-BB4C-421C-A662-C91622192D88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食的美學</a:t>
          </a:r>
        </a:p>
      </dgm:t>
    </dgm:pt>
    <dgm:pt modelId="{87F1AA67-13F9-4E06-9406-8EB90F8C75D9}" type="parTrans" cxnId="{295108AF-FA40-4226-AC4A-BF28107DD1FF}">
      <dgm:prSet/>
      <dgm:spPr/>
      <dgm:t>
        <a:bodyPr/>
        <a:lstStyle/>
        <a:p>
          <a:endParaRPr lang="zh-TW" altLang="en-US"/>
        </a:p>
      </dgm:t>
    </dgm:pt>
    <dgm:pt modelId="{3D49F404-4EE6-4AB7-B9EF-8E67C76A8955}" type="sibTrans" cxnId="{295108AF-FA40-4226-AC4A-BF28107DD1FF}">
      <dgm:prSet/>
      <dgm:spPr/>
      <dgm:t>
        <a:bodyPr/>
        <a:lstStyle/>
        <a:p>
          <a:endParaRPr lang="zh-TW" altLang="en-US"/>
        </a:p>
      </dgm:t>
    </dgm:pt>
    <dgm:pt modelId="{87AE5E05-7D9C-4D05-A26C-6B1ABB967116}">
      <dgm:prSet phldrT="[文字]" phldr="1"/>
      <dgm:spPr>
        <a:blipFill rotWithShape="0">
          <a:blip xmlns:r="http://schemas.openxmlformats.org/officeDocument/2006/relationships" r:embed="rId1"/>
          <a:srcRect/>
          <a:stretch>
            <a:fillRect l="-10000" r="-10000"/>
          </a:stretch>
        </a:blipFill>
      </dgm:spPr>
      <dgm:t>
        <a:bodyPr/>
        <a:lstStyle/>
        <a:p>
          <a:endParaRPr lang="zh-TW" altLang="en-US" dirty="0"/>
        </a:p>
      </dgm:t>
    </dgm:pt>
    <dgm:pt modelId="{DE776AAA-177F-4643-9891-2CAB15352175}" type="parTrans" cxnId="{2D037662-44B9-4C58-85C5-7879C8D15F4F}">
      <dgm:prSet/>
      <dgm:spPr/>
      <dgm:t>
        <a:bodyPr/>
        <a:lstStyle/>
        <a:p>
          <a:endParaRPr lang="zh-TW" altLang="en-US"/>
        </a:p>
      </dgm:t>
    </dgm:pt>
    <dgm:pt modelId="{FFB32642-AD3E-4FC2-AB18-6FCD49580892}" type="sibTrans" cxnId="{2D037662-44B9-4C58-85C5-7879C8D15F4F}">
      <dgm:prSet/>
      <dgm:spPr/>
      <dgm:t>
        <a:bodyPr/>
        <a:lstStyle/>
        <a:p>
          <a:endParaRPr lang="zh-TW" altLang="en-US"/>
        </a:p>
      </dgm:t>
    </dgm:pt>
    <dgm:pt modelId="{8BED55DA-8659-48D5-BE81-E5A3115FFA86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衣的美學</a:t>
          </a:r>
        </a:p>
      </dgm:t>
    </dgm:pt>
    <dgm:pt modelId="{911E8406-E570-4975-8AE6-D635A37D286E}" type="parTrans" cxnId="{36CDFA2C-DB4F-4001-8003-39C8993F72C2}">
      <dgm:prSet/>
      <dgm:spPr/>
      <dgm:t>
        <a:bodyPr/>
        <a:lstStyle/>
        <a:p>
          <a:endParaRPr lang="zh-TW" altLang="en-US"/>
        </a:p>
      </dgm:t>
    </dgm:pt>
    <dgm:pt modelId="{79D05188-19D5-45C1-B38C-3C55EFB7F06B}" type="sibTrans" cxnId="{36CDFA2C-DB4F-4001-8003-39C8993F72C2}">
      <dgm:prSet/>
      <dgm:spPr/>
      <dgm:t>
        <a:bodyPr/>
        <a:lstStyle/>
        <a:p>
          <a:endParaRPr lang="zh-TW" altLang="en-US"/>
        </a:p>
      </dgm:t>
    </dgm:pt>
    <dgm:pt modelId="{28E211B4-1FB7-4B05-9310-52CC20EBCC24}">
      <dgm:prSet phldrT="[文字]" phldr="1"/>
      <dgm:spPr>
        <a:blipFill rotWithShape="0">
          <a:blip xmlns:r="http://schemas.openxmlformats.org/officeDocument/2006/relationships" r:embed="rId2"/>
          <a:srcRect/>
          <a:stretch>
            <a:fillRect t="-11000" b="-11000"/>
          </a:stretch>
        </a:blipFill>
      </dgm:spPr>
      <dgm:t>
        <a:bodyPr/>
        <a:lstStyle/>
        <a:p>
          <a:endParaRPr lang="zh-TW" altLang="en-US" dirty="0"/>
        </a:p>
      </dgm:t>
    </dgm:pt>
    <dgm:pt modelId="{2BF18177-4560-4419-B8D2-EDAE92251F63}" type="parTrans" cxnId="{8463566B-9FA6-402C-8119-ABF294120E3C}">
      <dgm:prSet/>
      <dgm:spPr/>
      <dgm:t>
        <a:bodyPr/>
        <a:lstStyle/>
        <a:p>
          <a:endParaRPr lang="zh-TW" altLang="en-US"/>
        </a:p>
      </dgm:t>
    </dgm:pt>
    <dgm:pt modelId="{BD850C9F-1946-4299-802C-2099F6BC9D19}" type="sibTrans" cxnId="{8463566B-9FA6-402C-8119-ABF294120E3C}">
      <dgm:prSet/>
      <dgm:spPr/>
      <dgm:t>
        <a:bodyPr/>
        <a:lstStyle/>
        <a:p>
          <a:endParaRPr lang="zh-TW" altLang="en-US"/>
        </a:p>
      </dgm:t>
    </dgm:pt>
    <dgm:pt modelId="{C8CD32A6-DBDE-4822-A685-384B098BA153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住的美學</a:t>
          </a:r>
        </a:p>
      </dgm:t>
    </dgm:pt>
    <dgm:pt modelId="{7F73E693-D115-4221-A14A-16BCADFC9FF5}" type="parTrans" cxnId="{454897E5-799C-4B64-B778-2AA3E19A3ACA}">
      <dgm:prSet/>
      <dgm:spPr/>
      <dgm:t>
        <a:bodyPr/>
        <a:lstStyle/>
        <a:p>
          <a:endParaRPr lang="zh-TW" altLang="en-US"/>
        </a:p>
      </dgm:t>
    </dgm:pt>
    <dgm:pt modelId="{C7CB7DD1-AAA5-42DC-806F-4D2C496AD34D}" type="sibTrans" cxnId="{454897E5-799C-4B64-B778-2AA3E19A3ACA}">
      <dgm:prSet/>
      <dgm:spPr/>
      <dgm:t>
        <a:bodyPr/>
        <a:lstStyle/>
        <a:p>
          <a:endParaRPr lang="zh-TW" altLang="en-US"/>
        </a:p>
      </dgm:t>
    </dgm:pt>
    <dgm:pt modelId="{11B8EFDF-8F23-4B6F-8ADA-A477B042BFCB}">
      <dgm:prSet phldrT="[文字]" phldr="1"/>
      <dgm:spPr>
        <a:blipFill rotWithShape="0">
          <a:blip xmlns:r="http://schemas.openxmlformats.org/officeDocument/2006/relationships" r:embed="rId3"/>
          <a:srcRect/>
          <a:stretch>
            <a:fillRect l="-25000" r="-25000"/>
          </a:stretch>
        </a:blipFill>
      </dgm:spPr>
      <dgm:t>
        <a:bodyPr/>
        <a:lstStyle/>
        <a:p>
          <a:endParaRPr lang="zh-TW" altLang="en-US" dirty="0"/>
        </a:p>
      </dgm:t>
    </dgm:pt>
    <dgm:pt modelId="{A7E840D2-5116-480F-9776-1570BD6B87B4}" type="parTrans" cxnId="{E6F0337D-3995-49D3-BE39-6BA7C15B47D0}">
      <dgm:prSet/>
      <dgm:spPr/>
      <dgm:t>
        <a:bodyPr/>
        <a:lstStyle/>
        <a:p>
          <a:endParaRPr lang="zh-TW" altLang="en-US"/>
        </a:p>
      </dgm:t>
    </dgm:pt>
    <dgm:pt modelId="{F3219104-2656-4BE9-B936-86BEE72E97CC}" type="sibTrans" cxnId="{E6F0337D-3995-49D3-BE39-6BA7C15B47D0}">
      <dgm:prSet/>
      <dgm:spPr/>
      <dgm:t>
        <a:bodyPr/>
        <a:lstStyle/>
        <a:p>
          <a:endParaRPr lang="zh-TW" altLang="en-US"/>
        </a:p>
      </dgm:t>
    </dgm:pt>
    <dgm:pt modelId="{A7AA421A-C3B4-4CDE-ABA7-51F19356A85C}">
      <dgm:prSet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行的美學</a:t>
          </a:r>
        </a:p>
      </dgm:t>
    </dgm:pt>
    <dgm:pt modelId="{FD03742F-5109-445E-85B7-3D4511C237A9}" type="parTrans" cxnId="{D9E81FB6-ABE4-4F85-82DD-9F8DC524011E}">
      <dgm:prSet/>
      <dgm:spPr/>
      <dgm:t>
        <a:bodyPr/>
        <a:lstStyle/>
        <a:p>
          <a:endParaRPr lang="zh-TW" altLang="en-US"/>
        </a:p>
      </dgm:t>
    </dgm:pt>
    <dgm:pt modelId="{A8BB3DF8-3DC7-4112-9059-D15376E6EE9F}" type="sibTrans" cxnId="{D9E81FB6-ABE4-4F85-82DD-9F8DC524011E}">
      <dgm:prSet/>
      <dgm:spPr/>
      <dgm:t>
        <a:bodyPr/>
        <a:lstStyle/>
        <a:p>
          <a:endParaRPr lang="zh-TW" altLang="en-US"/>
        </a:p>
      </dgm:t>
    </dgm:pt>
    <dgm:pt modelId="{1244270F-82E8-4581-94F6-2707BBD7C593}" type="pres">
      <dgm:prSet presAssocID="{8C28C866-F1B7-49A0-BE48-8A11A5DFC116}" presName="linearFlow" presStyleCnt="0">
        <dgm:presLayoutVars>
          <dgm:dir/>
          <dgm:animLvl val="lvl"/>
          <dgm:resizeHandles val="exact"/>
        </dgm:presLayoutVars>
      </dgm:prSet>
      <dgm:spPr/>
    </dgm:pt>
    <dgm:pt modelId="{D8EE94D2-0438-4D92-895C-8FC0D83EC2E5}" type="pres">
      <dgm:prSet presAssocID="{64FF6461-BB4C-421C-A662-C91622192D88}" presName="composite" presStyleCnt="0"/>
      <dgm:spPr/>
    </dgm:pt>
    <dgm:pt modelId="{997BDB66-1BD1-4068-ACDD-FEB848E50C74}" type="pres">
      <dgm:prSet presAssocID="{64FF6461-BB4C-421C-A662-C91622192D88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1440FC7-E895-4F27-ABC1-883402CA4B34}" type="pres">
      <dgm:prSet presAssocID="{64FF6461-BB4C-421C-A662-C91622192D88}" presName="parSh" presStyleLbl="node1" presStyleIdx="0" presStyleCnt="4" custLinFactNeighborX="9065" custLinFactNeighborY="-10570"/>
      <dgm:spPr/>
    </dgm:pt>
    <dgm:pt modelId="{F776F52C-7B20-4A75-B59A-0A82EC25E2C0}" type="pres">
      <dgm:prSet presAssocID="{64FF6461-BB4C-421C-A662-C91622192D88}" presName="desTx" presStyleLbl="fgAcc1" presStyleIdx="0" presStyleCnt="4" custScaleX="119837" custScaleY="121285" custLinFactNeighborX="5148" custLinFactNeighborY="-1289">
        <dgm:presLayoutVars>
          <dgm:bulletEnabled val="1"/>
        </dgm:presLayoutVars>
      </dgm:prSet>
      <dgm:spPr/>
    </dgm:pt>
    <dgm:pt modelId="{C7D24565-4E1F-4FBC-B84B-A21A3E5AFD84}" type="pres">
      <dgm:prSet presAssocID="{3D49F404-4EE6-4AB7-B9EF-8E67C76A8955}" presName="sibTrans" presStyleLbl="sibTrans2D1" presStyleIdx="0" presStyleCnt="3"/>
      <dgm:spPr/>
    </dgm:pt>
    <dgm:pt modelId="{21A3D681-7A11-469F-AA43-0FFFEBBF9F92}" type="pres">
      <dgm:prSet presAssocID="{3D49F404-4EE6-4AB7-B9EF-8E67C76A8955}" presName="connTx" presStyleLbl="sibTrans2D1" presStyleIdx="0" presStyleCnt="3"/>
      <dgm:spPr/>
    </dgm:pt>
    <dgm:pt modelId="{F9F0E92C-C359-492A-931A-F698504573BA}" type="pres">
      <dgm:prSet presAssocID="{8BED55DA-8659-48D5-BE81-E5A3115FFA86}" presName="composite" presStyleCnt="0"/>
      <dgm:spPr/>
    </dgm:pt>
    <dgm:pt modelId="{C63EE3A0-4230-401A-BEA5-720ED758FEEE}" type="pres">
      <dgm:prSet presAssocID="{8BED55DA-8659-48D5-BE81-E5A3115FFA86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4452744-0F07-425A-AD3E-0AC33D22AB83}" type="pres">
      <dgm:prSet presAssocID="{8BED55DA-8659-48D5-BE81-E5A3115FFA86}" presName="parSh" presStyleLbl="node1" presStyleIdx="1" presStyleCnt="4" custLinFactNeighborX="570" custLinFactNeighborY="-8809"/>
      <dgm:spPr/>
    </dgm:pt>
    <dgm:pt modelId="{2206CE0C-C25E-4402-AA6E-E93978F109EC}" type="pres">
      <dgm:prSet presAssocID="{8BED55DA-8659-48D5-BE81-E5A3115FFA86}" presName="desTx" presStyleLbl="fgAcc1" presStyleIdx="1" presStyleCnt="4" custScaleX="112723" custScaleY="128988" custLinFactNeighborX="-2889" custLinFactNeighborY="4488">
        <dgm:presLayoutVars>
          <dgm:bulletEnabled val="1"/>
        </dgm:presLayoutVars>
      </dgm:prSet>
      <dgm:spPr/>
    </dgm:pt>
    <dgm:pt modelId="{E9FA593E-1615-4787-B694-B022E70AE96F}" type="pres">
      <dgm:prSet presAssocID="{79D05188-19D5-45C1-B38C-3C55EFB7F06B}" presName="sibTrans" presStyleLbl="sibTrans2D1" presStyleIdx="1" presStyleCnt="3"/>
      <dgm:spPr/>
    </dgm:pt>
    <dgm:pt modelId="{AFDF9AB1-E40B-4CD4-8623-362D4F1D94F9}" type="pres">
      <dgm:prSet presAssocID="{79D05188-19D5-45C1-B38C-3C55EFB7F06B}" presName="connTx" presStyleLbl="sibTrans2D1" presStyleIdx="1" presStyleCnt="3"/>
      <dgm:spPr/>
    </dgm:pt>
    <dgm:pt modelId="{23602C62-EDDD-4943-AE30-31B422B0B942}" type="pres">
      <dgm:prSet presAssocID="{C8CD32A6-DBDE-4822-A685-384B098BA153}" presName="composite" presStyleCnt="0"/>
      <dgm:spPr/>
    </dgm:pt>
    <dgm:pt modelId="{88B3C1F9-F594-467B-A605-5C14D09419C5}" type="pres">
      <dgm:prSet presAssocID="{C8CD32A6-DBDE-4822-A685-384B098BA153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1C48B23-8225-47CB-9670-77096DA57318}" type="pres">
      <dgm:prSet presAssocID="{C8CD32A6-DBDE-4822-A685-384B098BA153}" presName="parSh" presStyleLbl="node1" presStyleIdx="2" presStyleCnt="4" custLinFactNeighborX="-576" custLinFactNeighborY="-12332"/>
      <dgm:spPr/>
    </dgm:pt>
    <dgm:pt modelId="{A798A2D8-D8FC-43B4-80DB-DB39D6336372}" type="pres">
      <dgm:prSet presAssocID="{C8CD32A6-DBDE-4822-A685-384B098BA153}" presName="desTx" presStyleLbl="fgAcc1" presStyleIdx="2" presStyleCnt="4" custScaleX="111338" custScaleY="122847" custLinFactNeighborX="-2885" custLinFactNeighborY="-118">
        <dgm:presLayoutVars>
          <dgm:bulletEnabled val="1"/>
        </dgm:presLayoutVars>
      </dgm:prSet>
      <dgm:spPr/>
    </dgm:pt>
    <dgm:pt modelId="{8F4D5DFD-1143-4333-A6A6-D60F460DB36A}" type="pres">
      <dgm:prSet presAssocID="{C7CB7DD1-AAA5-42DC-806F-4D2C496AD34D}" presName="sibTrans" presStyleLbl="sibTrans2D1" presStyleIdx="2" presStyleCnt="3"/>
      <dgm:spPr/>
    </dgm:pt>
    <dgm:pt modelId="{BBC335A1-42CA-40DC-96EB-D18A82CE0C2F}" type="pres">
      <dgm:prSet presAssocID="{C7CB7DD1-AAA5-42DC-806F-4D2C496AD34D}" presName="connTx" presStyleLbl="sibTrans2D1" presStyleIdx="2" presStyleCnt="3"/>
      <dgm:spPr/>
    </dgm:pt>
    <dgm:pt modelId="{C3778B6C-A95D-477C-A4AC-BBA72E4484F8}" type="pres">
      <dgm:prSet presAssocID="{A7AA421A-C3B4-4CDE-ABA7-51F19356A85C}" presName="composite" presStyleCnt="0"/>
      <dgm:spPr/>
    </dgm:pt>
    <dgm:pt modelId="{21C453F1-3276-4E0A-9EBB-77106D57C612}" type="pres">
      <dgm:prSet presAssocID="{A7AA421A-C3B4-4CDE-ABA7-51F19356A85C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9FBA1E5-CA49-4A50-B53F-F74898BE0895}" type="pres">
      <dgm:prSet presAssocID="{A7AA421A-C3B4-4CDE-ABA7-51F19356A85C}" presName="parSh" presStyleLbl="node1" presStyleIdx="3" presStyleCnt="4" custLinFactNeighborX="-3454" custLinFactNeighborY="-10872"/>
      <dgm:spPr/>
    </dgm:pt>
    <dgm:pt modelId="{7B8AD2C4-A31C-47CC-8391-C40B28576142}" type="pres">
      <dgm:prSet presAssocID="{A7AA421A-C3B4-4CDE-ABA7-51F19356A85C}" presName="desTx" presStyleLbl="fgAcc1" presStyleIdx="3" presStyleCnt="4" custScaleX="115505" custScaleY="123653" custLinFactNeighborX="-5215" custLinFactNeighborY="48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rcRect/>
          <a:stretch>
            <a:fillRect l="-5000" r="-5000"/>
          </a:stretch>
        </a:blipFill>
      </dgm:spPr>
    </dgm:pt>
  </dgm:ptLst>
  <dgm:cxnLst>
    <dgm:cxn modelId="{5D19FE1A-615E-45C5-B772-2F3D311EBB1A}" type="presOf" srcId="{C7CB7DD1-AAA5-42DC-806F-4D2C496AD34D}" destId="{BBC335A1-42CA-40DC-96EB-D18A82CE0C2F}" srcOrd="1" destOrd="0" presId="urn:microsoft.com/office/officeart/2005/8/layout/process3"/>
    <dgm:cxn modelId="{90E18F25-7D6F-4963-A554-650245350FD1}" type="presOf" srcId="{3D49F404-4EE6-4AB7-B9EF-8E67C76A8955}" destId="{21A3D681-7A11-469F-AA43-0FFFEBBF9F92}" srcOrd="1" destOrd="0" presId="urn:microsoft.com/office/officeart/2005/8/layout/process3"/>
    <dgm:cxn modelId="{54C5402A-CDE6-4D80-8F79-38E17B280749}" type="presOf" srcId="{8C28C866-F1B7-49A0-BE48-8A11A5DFC116}" destId="{1244270F-82E8-4581-94F6-2707BBD7C593}" srcOrd="0" destOrd="0" presId="urn:microsoft.com/office/officeart/2005/8/layout/process3"/>
    <dgm:cxn modelId="{4C53B52B-9196-4946-876B-8C6CC520AD82}" type="presOf" srcId="{8BED55DA-8659-48D5-BE81-E5A3115FFA86}" destId="{C63EE3A0-4230-401A-BEA5-720ED758FEEE}" srcOrd="0" destOrd="0" presId="urn:microsoft.com/office/officeart/2005/8/layout/process3"/>
    <dgm:cxn modelId="{36CDFA2C-DB4F-4001-8003-39C8993F72C2}" srcId="{8C28C866-F1B7-49A0-BE48-8A11A5DFC116}" destId="{8BED55DA-8659-48D5-BE81-E5A3115FFA86}" srcOrd="1" destOrd="0" parTransId="{911E8406-E570-4975-8AE6-D635A37D286E}" sibTransId="{79D05188-19D5-45C1-B38C-3C55EFB7F06B}"/>
    <dgm:cxn modelId="{456F142F-5AC1-4709-82F2-4EA98D2FAD5B}" type="presOf" srcId="{64FF6461-BB4C-421C-A662-C91622192D88}" destId="{11440FC7-E895-4F27-ABC1-883402CA4B34}" srcOrd="1" destOrd="0" presId="urn:microsoft.com/office/officeart/2005/8/layout/process3"/>
    <dgm:cxn modelId="{8F8BCD2F-7A27-401E-8557-BED17ED60F05}" type="presOf" srcId="{3D49F404-4EE6-4AB7-B9EF-8E67C76A8955}" destId="{C7D24565-4E1F-4FBC-B84B-A21A3E5AFD84}" srcOrd="0" destOrd="0" presId="urn:microsoft.com/office/officeart/2005/8/layout/process3"/>
    <dgm:cxn modelId="{42FC915E-6469-4012-8503-3E9258EBD2BD}" type="presOf" srcId="{11B8EFDF-8F23-4B6F-8ADA-A477B042BFCB}" destId="{A798A2D8-D8FC-43B4-80DB-DB39D6336372}" srcOrd="0" destOrd="0" presId="urn:microsoft.com/office/officeart/2005/8/layout/process3"/>
    <dgm:cxn modelId="{16B76061-BD8C-4583-9C74-59628BD44C04}" type="presOf" srcId="{28E211B4-1FB7-4B05-9310-52CC20EBCC24}" destId="{2206CE0C-C25E-4402-AA6E-E93978F109EC}" srcOrd="0" destOrd="0" presId="urn:microsoft.com/office/officeart/2005/8/layout/process3"/>
    <dgm:cxn modelId="{2D037662-44B9-4C58-85C5-7879C8D15F4F}" srcId="{64FF6461-BB4C-421C-A662-C91622192D88}" destId="{87AE5E05-7D9C-4D05-A26C-6B1ABB967116}" srcOrd="0" destOrd="0" parTransId="{DE776AAA-177F-4643-9891-2CAB15352175}" sibTransId="{FFB32642-AD3E-4FC2-AB18-6FCD49580892}"/>
    <dgm:cxn modelId="{3614C468-13FE-4548-8C6B-7EBF6F621840}" type="presOf" srcId="{8BED55DA-8659-48D5-BE81-E5A3115FFA86}" destId="{A4452744-0F07-425A-AD3E-0AC33D22AB83}" srcOrd="1" destOrd="0" presId="urn:microsoft.com/office/officeart/2005/8/layout/process3"/>
    <dgm:cxn modelId="{8463566B-9FA6-402C-8119-ABF294120E3C}" srcId="{8BED55DA-8659-48D5-BE81-E5A3115FFA86}" destId="{28E211B4-1FB7-4B05-9310-52CC20EBCC24}" srcOrd="0" destOrd="0" parTransId="{2BF18177-4560-4419-B8D2-EDAE92251F63}" sibTransId="{BD850C9F-1946-4299-802C-2099F6BC9D19}"/>
    <dgm:cxn modelId="{D6F58B6E-899F-4BFD-87DB-CBE9FC245A3B}" type="presOf" srcId="{C8CD32A6-DBDE-4822-A685-384B098BA153}" destId="{91C48B23-8225-47CB-9670-77096DA57318}" srcOrd="1" destOrd="0" presId="urn:microsoft.com/office/officeart/2005/8/layout/process3"/>
    <dgm:cxn modelId="{E6F0337D-3995-49D3-BE39-6BA7C15B47D0}" srcId="{C8CD32A6-DBDE-4822-A685-384B098BA153}" destId="{11B8EFDF-8F23-4B6F-8ADA-A477B042BFCB}" srcOrd="0" destOrd="0" parTransId="{A7E840D2-5116-480F-9776-1570BD6B87B4}" sibTransId="{F3219104-2656-4BE9-B936-86BEE72E97CC}"/>
    <dgm:cxn modelId="{4AC2EE7E-07A7-4E34-B4B8-169283A3A5CB}" type="presOf" srcId="{A7AA421A-C3B4-4CDE-ABA7-51F19356A85C}" destId="{21C453F1-3276-4E0A-9EBB-77106D57C612}" srcOrd="0" destOrd="0" presId="urn:microsoft.com/office/officeart/2005/8/layout/process3"/>
    <dgm:cxn modelId="{61AB2C9C-563A-4D5E-83E0-EF36D4A16CD6}" type="presOf" srcId="{A7AA421A-C3B4-4CDE-ABA7-51F19356A85C}" destId="{D9FBA1E5-CA49-4A50-B53F-F74898BE0895}" srcOrd="1" destOrd="0" presId="urn:microsoft.com/office/officeart/2005/8/layout/process3"/>
    <dgm:cxn modelId="{9876939F-FDC9-4A1C-B510-5F939AD9B8AA}" type="presOf" srcId="{C8CD32A6-DBDE-4822-A685-384B098BA153}" destId="{88B3C1F9-F594-467B-A605-5C14D09419C5}" srcOrd="0" destOrd="0" presId="urn:microsoft.com/office/officeart/2005/8/layout/process3"/>
    <dgm:cxn modelId="{6D56D09F-C9B3-459D-A214-19251FF97A62}" type="presOf" srcId="{79D05188-19D5-45C1-B38C-3C55EFB7F06B}" destId="{AFDF9AB1-E40B-4CD4-8623-362D4F1D94F9}" srcOrd="1" destOrd="0" presId="urn:microsoft.com/office/officeart/2005/8/layout/process3"/>
    <dgm:cxn modelId="{7872E8A2-17C1-4F71-AE05-F78293EF2C63}" type="presOf" srcId="{87AE5E05-7D9C-4D05-A26C-6B1ABB967116}" destId="{F776F52C-7B20-4A75-B59A-0A82EC25E2C0}" srcOrd="0" destOrd="0" presId="urn:microsoft.com/office/officeart/2005/8/layout/process3"/>
    <dgm:cxn modelId="{295108AF-FA40-4226-AC4A-BF28107DD1FF}" srcId="{8C28C866-F1B7-49A0-BE48-8A11A5DFC116}" destId="{64FF6461-BB4C-421C-A662-C91622192D88}" srcOrd="0" destOrd="0" parTransId="{87F1AA67-13F9-4E06-9406-8EB90F8C75D9}" sibTransId="{3D49F404-4EE6-4AB7-B9EF-8E67C76A8955}"/>
    <dgm:cxn modelId="{D9E81FB6-ABE4-4F85-82DD-9F8DC524011E}" srcId="{8C28C866-F1B7-49A0-BE48-8A11A5DFC116}" destId="{A7AA421A-C3B4-4CDE-ABA7-51F19356A85C}" srcOrd="3" destOrd="0" parTransId="{FD03742F-5109-445E-85B7-3D4511C237A9}" sibTransId="{A8BB3DF8-3DC7-4112-9059-D15376E6EE9F}"/>
    <dgm:cxn modelId="{70A5B5D2-B81B-4AB5-A9E5-BE2191E9A190}" type="presOf" srcId="{79D05188-19D5-45C1-B38C-3C55EFB7F06B}" destId="{E9FA593E-1615-4787-B694-B022E70AE96F}" srcOrd="0" destOrd="0" presId="urn:microsoft.com/office/officeart/2005/8/layout/process3"/>
    <dgm:cxn modelId="{CB6388E3-6E80-487B-9247-FA46863A3464}" type="presOf" srcId="{C7CB7DD1-AAA5-42DC-806F-4D2C496AD34D}" destId="{8F4D5DFD-1143-4333-A6A6-D60F460DB36A}" srcOrd="0" destOrd="0" presId="urn:microsoft.com/office/officeart/2005/8/layout/process3"/>
    <dgm:cxn modelId="{454897E5-799C-4B64-B778-2AA3E19A3ACA}" srcId="{8C28C866-F1B7-49A0-BE48-8A11A5DFC116}" destId="{C8CD32A6-DBDE-4822-A685-384B098BA153}" srcOrd="2" destOrd="0" parTransId="{7F73E693-D115-4221-A14A-16BCADFC9FF5}" sibTransId="{C7CB7DD1-AAA5-42DC-806F-4D2C496AD34D}"/>
    <dgm:cxn modelId="{BAAB78FD-6514-4AA2-BD32-C2C7F510A416}" type="presOf" srcId="{64FF6461-BB4C-421C-A662-C91622192D88}" destId="{997BDB66-1BD1-4068-ACDD-FEB848E50C74}" srcOrd="0" destOrd="0" presId="urn:microsoft.com/office/officeart/2005/8/layout/process3"/>
    <dgm:cxn modelId="{F9A7A846-ECC4-4963-A62C-43E0A09B5874}" type="presParOf" srcId="{1244270F-82E8-4581-94F6-2707BBD7C593}" destId="{D8EE94D2-0438-4D92-895C-8FC0D83EC2E5}" srcOrd="0" destOrd="0" presId="urn:microsoft.com/office/officeart/2005/8/layout/process3"/>
    <dgm:cxn modelId="{F2134CDC-0322-400C-A195-86E4BDE148D9}" type="presParOf" srcId="{D8EE94D2-0438-4D92-895C-8FC0D83EC2E5}" destId="{997BDB66-1BD1-4068-ACDD-FEB848E50C74}" srcOrd="0" destOrd="0" presId="urn:microsoft.com/office/officeart/2005/8/layout/process3"/>
    <dgm:cxn modelId="{2896D491-E866-4881-BFB0-BBB9927804AB}" type="presParOf" srcId="{D8EE94D2-0438-4D92-895C-8FC0D83EC2E5}" destId="{11440FC7-E895-4F27-ABC1-883402CA4B34}" srcOrd="1" destOrd="0" presId="urn:microsoft.com/office/officeart/2005/8/layout/process3"/>
    <dgm:cxn modelId="{12D43F63-3510-4E38-BAB0-2261FDF47E62}" type="presParOf" srcId="{D8EE94D2-0438-4D92-895C-8FC0D83EC2E5}" destId="{F776F52C-7B20-4A75-B59A-0A82EC25E2C0}" srcOrd="2" destOrd="0" presId="urn:microsoft.com/office/officeart/2005/8/layout/process3"/>
    <dgm:cxn modelId="{B004CF3B-9CBB-49CE-8F91-D5654C69DA06}" type="presParOf" srcId="{1244270F-82E8-4581-94F6-2707BBD7C593}" destId="{C7D24565-4E1F-4FBC-B84B-A21A3E5AFD84}" srcOrd="1" destOrd="0" presId="urn:microsoft.com/office/officeart/2005/8/layout/process3"/>
    <dgm:cxn modelId="{6AF681F9-2AEF-4F03-BFBB-92039F366E36}" type="presParOf" srcId="{C7D24565-4E1F-4FBC-B84B-A21A3E5AFD84}" destId="{21A3D681-7A11-469F-AA43-0FFFEBBF9F92}" srcOrd="0" destOrd="0" presId="urn:microsoft.com/office/officeart/2005/8/layout/process3"/>
    <dgm:cxn modelId="{5DB26F84-CD44-40DF-87AD-6357587C0F5E}" type="presParOf" srcId="{1244270F-82E8-4581-94F6-2707BBD7C593}" destId="{F9F0E92C-C359-492A-931A-F698504573BA}" srcOrd="2" destOrd="0" presId="urn:microsoft.com/office/officeart/2005/8/layout/process3"/>
    <dgm:cxn modelId="{422C5D53-DAB9-4F20-A480-49DAF4F03AB2}" type="presParOf" srcId="{F9F0E92C-C359-492A-931A-F698504573BA}" destId="{C63EE3A0-4230-401A-BEA5-720ED758FEEE}" srcOrd="0" destOrd="0" presId="urn:microsoft.com/office/officeart/2005/8/layout/process3"/>
    <dgm:cxn modelId="{D4DAE0C4-C52C-4760-8D2B-77326D5F7B0E}" type="presParOf" srcId="{F9F0E92C-C359-492A-931A-F698504573BA}" destId="{A4452744-0F07-425A-AD3E-0AC33D22AB83}" srcOrd="1" destOrd="0" presId="urn:microsoft.com/office/officeart/2005/8/layout/process3"/>
    <dgm:cxn modelId="{E882AAB6-8717-4339-A4AB-F7E2CADEAB80}" type="presParOf" srcId="{F9F0E92C-C359-492A-931A-F698504573BA}" destId="{2206CE0C-C25E-4402-AA6E-E93978F109EC}" srcOrd="2" destOrd="0" presId="urn:microsoft.com/office/officeart/2005/8/layout/process3"/>
    <dgm:cxn modelId="{172571F7-9DDF-4180-A9BA-DFEFB135F23B}" type="presParOf" srcId="{1244270F-82E8-4581-94F6-2707BBD7C593}" destId="{E9FA593E-1615-4787-B694-B022E70AE96F}" srcOrd="3" destOrd="0" presId="urn:microsoft.com/office/officeart/2005/8/layout/process3"/>
    <dgm:cxn modelId="{D1A70DD7-A614-4CCA-882A-BB2DF8D5981A}" type="presParOf" srcId="{E9FA593E-1615-4787-B694-B022E70AE96F}" destId="{AFDF9AB1-E40B-4CD4-8623-362D4F1D94F9}" srcOrd="0" destOrd="0" presId="urn:microsoft.com/office/officeart/2005/8/layout/process3"/>
    <dgm:cxn modelId="{81E74F0C-7D43-4557-98B9-4083B3C98491}" type="presParOf" srcId="{1244270F-82E8-4581-94F6-2707BBD7C593}" destId="{23602C62-EDDD-4943-AE30-31B422B0B942}" srcOrd="4" destOrd="0" presId="urn:microsoft.com/office/officeart/2005/8/layout/process3"/>
    <dgm:cxn modelId="{99D0CBBD-75E3-44A7-8763-83CCD705A260}" type="presParOf" srcId="{23602C62-EDDD-4943-AE30-31B422B0B942}" destId="{88B3C1F9-F594-467B-A605-5C14D09419C5}" srcOrd="0" destOrd="0" presId="urn:microsoft.com/office/officeart/2005/8/layout/process3"/>
    <dgm:cxn modelId="{20AA95B0-DF56-48E2-99E0-B3C7E67AE827}" type="presParOf" srcId="{23602C62-EDDD-4943-AE30-31B422B0B942}" destId="{91C48B23-8225-47CB-9670-77096DA57318}" srcOrd="1" destOrd="0" presId="urn:microsoft.com/office/officeart/2005/8/layout/process3"/>
    <dgm:cxn modelId="{DAD65017-1763-4A06-9DA0-D485C69D1765}" type="presParOf" srcId="{23602C62-EDDD-4943-AE30-31B422B0B942}" destId="{A798A2D8-D8FC-43B4-80DB-DB39D6336372}" srcOrd="2" destOrd="0" presId="urn:microsoft.com/office/officeart/2005/8/layout/process3"/>
    <dgm:cxn modelId="{75381C81-7B3F-483F-AAC3-F535608235F8}" type="presParOf" srcId="{1244270F-82E8-4581-94F6-2707BBD7C593}" destId="{8F4D5DFD-1143-4333-A6A6-D60F460DB36A}" srcOrd="5" destOrd="0" presId="urn:microsoft.com/office/officeart/2005/8/layout/process3"/>
    <dgm:cxn modelId="{A1DCDA0A-4F3C-4C5D-9A4D-F7F9DF549F96}" type="presParOf" srcId="{8F4D5DFD-1143-4333-A6A6-D60F460DB36A}" destId="{BBC335A1-42CA-40DC-96EB-D18A82CE0C2F}" srcOrd="0" destOrd="0" presId="urn:microsoft.com/office/officeart/2005/8/layout/process3"/>
    <dgm:cxn modelId="{ECD068B2-BFB6-45D6-96D0-F27CA2AFCFB0}" type="presParOf" srcId="{1244270F-82E8-4581-94F6-2707BBD7C593}" destId="{C3778B6C-A95D-477C-A4AC-BBA72E4484F8}" srcOrd="6" destOrd="0" presId="urn:microsoft.com/office/officeart/2005/8/layout/process3"/>
    <dgm:cxn modelId="{DFB7FF58-A750-475B-B9B7-B9D10964CE30}" type="presParOf" srcId="{C3778B6C-A95D-477C-A4AC-BBA72E4484F8}" destId="{21C453F1-3276-4E0A-9EBB-77106D57C612}" srcOrd="0" destOrd="0" presId="urn:microsoft.com/office/officeart/2005/8/layout/process3"/>
    <dgm:cxn modelId="{4276C81D-88ED-4635-9AF2-BDA89DA5AB4E}" type="presParOf" srcId="{C3778B6C-A95D-477C-A4AC-BBA72E4484F8}" destId="{D9FBA1E5-CA49-4A50-B53F-F74898BE0895}" srcOrd="1" destOrd="0" presId="urn:microsoft.com/office/officeart/2005/8/layout/process3"/>
    <dgm:cxn modelId="{CD1E3CEB-6F49-4CEC-A7CE-C3365FEC9E86}" type="presParOf" srcId="{C3778B6C-A95D-477C-A4AC-BBA72E4484F8}" destId="{7B8AD2C4-A31C-47CC-8391-C40B2857614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40FC7-E895-4F27-ABC1-883402CA4B34}">
      <dsp:nvSpPr>
        <dsp:cNvPr id="0" name=""/>
        <dsp:cNvSpPr/>
      </dsp:nvSpPr>
      <dsp:spPr>
        <a:xfrm>
          <a:off x="168979" y="1182634"/>
          <a:ext cx="1805775" cy="107784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食的美學</a:t>
          </a:r>
        </a:p>
      </dsp:txBody>
      <dsp:txXfrm>
        <a:off x="168979" y="1182634"/>
        <a:ext cx="1805775" cy="718565"/>
      </dsp:txXfrm>
    </dsp:sp>
    <dsp:sp modelId="{F776F52C-7B20-4A75-B59A-0A82EC25E2C0}">
      <dsp:nvSpPr>
        <dsp:cNvPr id="0" name=""/>
        <dsp:cNvSpPr/>
      </dsp:nvSpPr>
      <dsp:spPr>
        <a:xfrm>
          <a:off x="288999" y="1857059"/>
          <a:ext cx="2163987" cy="16067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l="-10000" r="-10000"/>
          </a:stretch>
        </a:blip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300" kern="1200" dirty="0"/>
        </a:p>
      </dsp:txBody>
      <dsp:txXfrm>
        <a:off x="336060" y="1904120"/>
        <a:ext cx="2069865" cy="1512661"/>
      </dsp:txXfrm>
    </dsp:sp>
    <dsp:sp modelId="{C7D24565-4E1F-4FBC-B84B-A21A3E5AFD84}">
      <dsp:nvSpPr>
        <dsp:cNvPr id="0" name=""/>
        <dsp:cNvSpPr/>
      </dsp:nvSpPr>
      <dsp:spPr>
        <a:xfrm rot="21592328">
          <a:off x="2254929" y="1313820"/>
          <a:ext cx="593973" cy="449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2254929" y="1403887"/>
        <a:ext cx="459098" cy="269751"/>
      </dsp:txXfrm>
    </dsp:sp>
    <dsp:sp modelId="{A4452744-0F07-425A-AD3E-0AC33D22AB83}">
      <dsp:nvSpPr>
        <dsp:cNvPr id="0" name=""/>
        <dsp:cNvSpPr/>
      </dsp:nvSpPr>
      <dsp:spPr>
        <a:xfrm>
          <a:off x="3095456" y="1176102"/>
          <a:ext cx="1805775" cy="107784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28234"/>
            <a:satOff val="662"/>
            <a:lumOff val="191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衣的美學</a:t>
          </a:r>
        </a:p>
      </dsp:txBody>
      <dsp:txXfrm>
        <a:off x="3095456" y="1176102"/>
        <a:ext cx="1805775" cy="718565"/>
      </dsp:txXfrm>
    </dsp:sp>
    <dsp:sp modelId="{2206CE0C-C25E-4402-AA6E-E93978F109EC}">
      <dsp:nvSpPr>
        <dsp:cNvPr id="0" name=""/>
        <dsp:cNvSpPr/>
      </dsp:nvSpPr>
      <dsp:spPr>
        <a:xfrm>
          <a:off x="3287978" y="1857056"/>
          <a:ext cx="2035524" cy="17088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 t="-11000" b="-11000"/>
          </a:stretch>
        </a:blipFill>
        <a:ln w="12700" cap="flat" cmpd="sng" algn="ctr">
          <a:solidFill>
            <a:schemeClr val="accent3">
              <a:shade val="50000"/>
              <a:hueOff val="28234"/>
              <a:satOff val="662"/>
              <a:lumOff val="191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300" kern="1200" dirty="0"/>
        </a:p>
      </dsp:txBody>
      <dsp:txXfrm>
        <a:off x="3338028" y="1907106"/>
        <a:ext cx="1935424" cy="1608733"/>
      </dsp:txXfrm>
    </dsp:sp>
    <dsp:sp modelId="{E9FA593E-1615-4787-B694-B022E70AE96F}">
      <dsp:nvSpPr>
        <dsp:cNvPr id="0" name=""/>
        <dsp:cNvSpPr/>
      </dsp:nvSpPr>
      <dsp:spPr>
        <a:xfrm rot="21579760">
          <a:off x="5198520" y="1301670"/>
          <a:ext cx="630274" cy="449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39629"/>
            <a:satOff val="-1618"/>
            <a:lumOff val="179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5198521" y="1391984"/>
        <a:ext cx="495399" cy="269751"/>
      </dsp:txXfrm>
    </dsp:sp>
    <dsp:sp modelId="{91C48B23-8225-47CB-9670-77096DA57318}">
      <dsp:nvSpPr>
        <dsp:cNvPr id="0" name=""/>
        <dsp:cNvSpPr/>
      </dsp:nvSpPr>
      <dsp:spPr>
        <a:xfrm>
          <a:off x="6090408" y="1158469"/>
          <a:ext cx="1805775" cy="107784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56468"/>
            <a:satOff val="1324"/>
            <a:lumOff val="383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住的美學</a:t>
          </a:r>
        </a:p>
      </dsp:txBody>
      <dsp:txXfrm>
        <a:off x="6090408" y="1158469"/>
        <a:ext cx="1805775" cy="718565"/>
      </dsp:txXfrm>
    </dsp:sp>
    <dsp:sp modelId="{A798A2D8-D8FC-43B4-80DB-DB39D6336372}">
      <dsp:nvSpPr>
        <dsp:cNvPr id="0" name=""/>
        <dsp:cNvSpPr/>
      </dsp:nvSpPr>
      <dsp:spPr>
        <a:xfrm>
          <a:off x="6316201" y="1857053"/>
          <a:ext cx="2010514" cy="16274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rcRect/>
          <a:stretch>
            <a:fillRect l="-25000" r="-25000"/>
          </a:stretch>
        </a:blipFill>
        <a:ln w="12700" cap="flat" cmpd="sng" algn="ctr">
          <a:solidFill>
            <a:schemeClr val="accent3">
              <a:shade val="50000"/>
              <a:hueOff val="56468"/>
              <a:satOff val="1324"/>
              <a:lumOff val="383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300" kern="1200" dirty="0"/>
        </a:p>
      </dsp:txBody>
      <dsp:txXfrm>
        <a:off x="6363868" y="1904720"/>
        <a:ext cx="1915180" cy="1532143"/>
      </dsp:txXfrm>
    </dsp:sp>
    <dsp:sp modelId="{8F4D5DFD-1143-4333-A6A6-D60F460DB36A}">
      <dsp:nvSpPr>
        <dsp:cNvPr id="0" name=""/>
        <dsp:cNvSpPr/>
      </dsp:nvSpPr>
      <dsp:spPr>
        <a:xfrm rot="15221">
          <a:off x="8182529" y="1299568"/>
          <a:ext cx="607065" cy="449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39629"/>
            <a:satOff val="-1618"/>
            <a:lumOff val="179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8182530" y="1389186"/>
        <a:ext cx="472190" cy="269751"/>
      </dsp:txXfrm>
    </dsp:sp>
    <dsp:sp modelId="{D9FBA1E5-CA49-4A50-B53F-F74898BE0895}">
      <dsp:nvSpPr>
        <dsp:cNvPr id="0" name=""/>
        <dsp:cNvSpPr/>
      </dsp:nvSpPr>
      <dsp:spPr>
        <a:xfrm>
          <a:off x="9041579" y="1171536"/>
          <a:ext cx="1805775" cy="107784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28234"/>
            <a:satOff val="662"/>
            <a:lumOff val="191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行的美學</a:t>
          </a:r>
        </a:p>
      </dsp:txBody>
      <dsp:txXfrm>
        <a:off x="9041579" y="1171536"/>
        <a:ext cx="1805775" cy="718565"/>
      </dsp:txXfrm>
    </dsp:sp>
    <dsp:sp modelId="{7B8AD2C4-A31C-47CC-8391-C40B28576142}">
      <dsp:nvSpPr>
        <dsp:cNvPr id="0" name=""/>
        <dsp:cNvSpPr/>
      </dsp:nvSpPr>
      <dsp:spPr>
        <a:xfrm>
          <a:off x="9239644" y="1857059"/>
          <a:ext cx="2085760" cy="16381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rcRect/>
          <a:stretch>
            <a:fillRect l="-5000" r="-5000"/>
          </a:stretch>
        </a:blipFill>
        <a:ln w="12700" cap="flat" cmpd="sng" algn="ctr">
          <a:solidFill>
            <a:schemeClr val="accent3">
              <a:shade val="50000"/>
              <a:hueOff val="28234"/>
              <a:satOff val="662"/>
              <a:lumOff val="191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AA6BFD6-421A-42E8-A7A8-B91EF57E16E4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02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38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519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58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AA6BFD6-421A-42E8-A7A8-B91EF57E16E4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52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655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91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026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674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675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AA6BFD6-421A-42E8-A7A8-B91EF57E16E4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466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AA6BFD6-421A-42E8-A7A8-B91EF57E16E4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3952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212412-3661-4519-9164-3DC54FAD4D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9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餐旅生活美學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E5CFD1F-87C5-4410-B121-15B3E4604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觀光餐飲學程</a:t>
            </a:r>
            <a:endParaRPr lang="en-US" altLang="zh-TW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0847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CD7594-6230-41A4-8176-D5E1FE8A5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4265E2-28D3-4263-AC4F-6F811E7C5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836" y="2014194"/>
            <a:ext cx="5445303" cy="4020846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透過眼、耳、鼻、舌、身，五種感官收受環境給予的能量及各種型態纖細地環境變化。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「美，無所不在，且懂得生活，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才懂美。」</a:t>
            </a:r>
          </a:p>
          <a:p>
            <a:pPr marL="0" indent="0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觸碰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五感生活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，你也可以是美學大師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F2FF6DE-1965-4208-8526-5665F55ED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103" y="867166"/>
            <a:ext cx="5123667" cy="512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4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222DB8-AB0F-45F0-AD3B-D4381F9DE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課程介紹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6B673F9E-FB7A-4D5C-B481-B8A5B1CB93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709513"/>
              </p:ext>
            </p:extLst>
          </p:nvPr>
        </p:nvGraphicFramePr>
        <p:xfrm>
          <a:off x="383568" y="1328394"/>
          <a:ext cx="11424863" cy="477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083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F2A183-C6E8-486C-9CE1-837A367C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91477C-FB9F-41D6-AEDE-559A2BBF2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464" y="2240225"/>
            <a:ext cx="4705565" cy="3379738"/>
          </a:xfrm>
        </p:spPr>
        <p:txBody>
          <a:bodyPr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課程後段，安排學生製作餐旅美學的專題報告，學生能透過自身蒐集資料及自身生活經驗，加深學習印象，並藉由口頭報告驗收課堂成果，使學生學習溝通能力及口語表達。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616657C-F1FD-43E9-A040-9D849267E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205" y="416563"/>
            <a:ext cx="4223759" cy="286089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F77CDB1-6D39-4610-907F-20B4BFFCA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430" y="3277456"/>
            <a:ext cx="4705565" cy="31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35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肥皂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TM03457510[[fn=肥皂]]</Template>
  <TotalTime>47</TotalTime>
  <Words>129</Words>
  <Application>Microsoft Office PowerPoint</Application>
  <PresentationFormat>寬螢幕</PresentationFormat>
  <Paragraphs>16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7" baseType="lpstr">
      <vt:lpstr>微軟正黑體</vt:lpstr>
      <vt:lpstr>Garamond</vt:lpstr>
      <vt:lpstr>肥皂</vt:lpstr>
      <vt:lpstr>餐旅生活美學</vt:lpstr>
      <vt:lpstr>課程介紹</vt:lpstr>
      <vt:lpstr>課程介紹</vt:lpstr>
      <vt:lpstr>課程介紹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alber</dc:creator>
  <cp:lastModifiedBy>小菲 莫</cp:lastModifiedBy>
  <cp:revision>11</cp:revision>
  <dcterms:created xsi:type="dcterms:W3CDTF">2022-06-14T07:49:20Z</dcterms:created>
  <dcterms:modified xsi:type="dcterms:W3CDTF">2022-06-20T06:03:52Z</dcterms:modified>
</cp:coreProperties>
</file>