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9" r:id="rId4"/>
    <p:sldId id="270" r:id="rId5"/>
    <p:sldId id="257" r:id="rId6"/>
    <p:sldId id="271" r:id="rId7"/>
    <p:sldId id="259" r:id="rId8"/>
    <p:sldId id="258" r:id="rId9"/>
    <p:sldId id="263" r:id="rId10"/>
    <p:sldId id="272" r:id="rId11"/>
    <p:sldId id="273"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9" d="100"/>
          <a:sy n="59" d="100"/>
        </p:scale>
        <p:origin x="892"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C8A9E-7330-4EA8-AC83-97FB7A552769}" type="doc">
      <dgm:prSet loTypeId="urn:microsoft.com/office/officeart/2005/8/layout/hChevron3" loCatId="process" qsTypeId="urn:microsoft.com/office/officeart/2005/8/quickstyle/simple5" qsCatId="simple" csTypeId="urn:microsoft.com/office/officeart/2005/8/colors/accent2_2" csCatId="accent2" phldr="1"/>
      <dgm:spPr/>
      <dgm:t>
        <a:bodyPr/>
        <a:lstStyle/>
        <a:p>
          <a:endParaRPr lang="zh-TW" altLang="en-US"/>
        </a:p>
      </dgm:t>
    </dgm:pt>
    <dgm:pt modelId="{9F208CA5-4243-4F28-9021-0E50D0A29A4E}">
      <dgm:prSet phldrT="[文字]"/>
      <dgm:spPr/>
      <dgm:t>
        <a:bodyPr/>
        <a:lstStyle/>
        <a:p>
          <a:r>
            <a:rPr lang="zh-TW" altLang="en-US" dirty="0"/>
            <a:t>討論遊戲類型</a:t>
          </a:r>
        </a:p>
      </dgm:t>
    </dgm:pt>
    <dgm:pt modelId="{F6D979A7-84B4-4C02-8629-800DE4B5CB58}" type="parTrans" cxnId="{A4318CFE-56B3-4036-AB4E-53F9FE9D95B7}">
      <dgm:prSet/>
      <dgm:spPr/>
      <dgm:t>
        <a:bodyPr/>
        <a:lstStyle/>
        <a:p>
          <a:endParaRPr lang="zh-TW" altLang="en-US"/>
        </a:p>
      </dgm:t>
    </dgm:pt>
    <dgm:pt modelId="{F3A4F315-D662-4D82-8475-4E4A7981207E}" type="sibTrans" cxnId="{A4318CFE-56B3-4036-AB4E-53F9FE9D95B7}">
      <dgm:prSet/>
      <dgm:spPr/>
      <dgm:t>
        <a:bodyPr/>
        <a:lstStyle/>
        <a:p>
          <a:endParaRPr lang="zh-TW" altLang="en-US"/>
        </a:p>
      </dgm:t>
    </dgm:pt>
    <dgm:pt modelId="{F2D9CACD-B6EA-449D-B5FD-2884B887482C}">
      <dgm:prSet phldrT="[文字]"/>
      <dgm:spPr/>
      <dgm:t>
        <a:bodyPr/>
        <a:lstStyle/>
        <a:p>
          <a:r>
            <a:rPr lang="zh-TW" altLang="en-US" dirty="0"/>
            <a:t>設計遊戲</a:t>
          </a:r>
        </a:p>
      </dgm:t>
    </dgm:pt>
    <dgm:pt modelId="{7EE8411F-0B91-4D4E-9D24-1F2E4A979F27}" type="parTrans" cxnId="{6CE29CD9-4B2E-48DF-B96A-60157D922760}">
      <dgm:prSet/>
      <dgm:spPr/>
      <dgm:t>
        <a:bodyPr/>
        <a:lstStyle/>
        <a:p>
          <a:endParaRPr lang="zh-TW" altLang="en-US"/>
        </a:p>
      </dgm:t>
    </dgm:pt>
    <dgm:pt modelId="{C2577EFB-437C-4E12-95CB-3E6229C06F6E}" type="sibTrans" cxnId="{6CE29CD9-4B2E-48DF-B96A-60157D922760}">
      <dgm:prSet/>
      <dgm:spPr/>
      <dgm:t>
        <a:bodyPr/>
        <a:lstStyle/>
        <a:p>
          <a:endParaRPr lang="zh-TW" altLang="en-US"/>
        </a:p>
      </dgm:t>
    </dgm:pt>
    <dgm:pt modelId="{8C1BCAED-A943-4F18-8213-B948B6E445D6}">
      <dgm:prSet phldrT="[文字]"/>
      <dgm:spPr/>
      <dgm:t>
        <a:bodyPr/>
        <a:lstStyle/>
        <a:p>
          <a:r>
            <a:rPr lang="zh-TW" altLang="en-US" dirty="0"/>
            <a:t>設計遊戲</a:t>
          </a:r>
        </a:p>
      </dgm:t>
    </dgm:pt>
    <dgm:pt modelId="{FACB252A-7459-4AE5-8F41-6DCD4A204B7D}" type="parTrans" cxnId="{DFD2895F-F3F0-4FA2-9EFE-EBFB90AE8F5B}">
      <dgm:prSet/>
      <dgm:spPr/>
      <dgm:t>
        <a:bodyPr/>
        <a:lstStyle/>
        <a:p>
          <a:endParaRPr lang="zh-TW" altLang="en-US"/>
        </a:p>
      </dgm:t>
    </dgm:pt>
    <dgm:pt modelId="{91332BAF-78AB-4B18-AC89-6EB8FED32DFB}" type="sibTrans" cxnId="{DFD2895F-F3F0-4FA2-9EFE-EBFB90AE8F5B}">
      <dgm:prSet/>
      <dgm:spPr/>
      <dgm:t>
        <a:bodyPr/>
        <a:lstStyle/>
        <a:p>
          <a:endParaRPr lang="zh-TW" altLang="en-US"/>
        </a:p>
      </dgm:t>
    </dgm:pt>
    <dgm:pt modelId="{26B3A28D-5624-48AD-B083-43D2475783D9}">
      <dgm:prSet/>
      <dgm:spPr/>
      <dgm:t>
        <a:bodyPr/>
        <a:lstStyle/>
        <a:p>
          <a:r>
            <a:rPr lang="zh-TW" altLang="en-US" dirty="0"/>
            <a:t>設計遊戲</a:t>
          </a:r>
        </a:p>
      </dgm:t>
    </dgm:pt>
    <dgm:pt modelId="{A50B567E-1F85-41BA-ACE4-CA8767252B7A}" type="parTrans" cxnId="{70A78B96-9800-4ABA-9979-2CCF84CA5F02}">
      <dgm:prSet/>
      <dgm:spPr/>
      <dgm:t>
        <a:bodyPr/>
        <a:lstStyle/>
        <a:p>
          <a:endParaRPr lang="zh-TW" altLang="en-US"/>
        </a:p>
      </dgm:t>
    </dgm:pt>
    <dgm:pt modelId="{00B716B6-091B-4345-B81E-FBD0A18FD316}" type="sibTrans" cxnId="{70A78B96-9800-4ABA-9979-2CCF84CA5F02}">
      <dgm:prSet/>
      <dgm:spPr/>
      <dgm:t>
        <a:bodyPr/>
        <a:lstStyle/>
        <a:p>
          <a:endParaRPr lang="zh-TW" altLang="en-US"/>
        </a:p>
      </dgm:t>
    </dgm:pt>
    <dgm:pt modelId="{E2B124A0-4EC2-4157-9D34-10A5BCE87505}" type="pres">
      <dgm:prSet presAssocID="{D69C8A9E-7330-4EA8-AC83-97FB7A552769}" presName="Name0" presStyleCnt="0">
        <dgm:presLayoutVars>
          <dgm:dir/>
          <dgm:resizeHandles val="exact"/>
        </dgm:presLayoutVars>
      </dgm:prSet>
      <dgm:spPr/>
    </dgm:pt>
    <dgm:pt modelId="{6013E6F4-C0BF-47F7-B5B0-988257B904FB}" type="pres">
      <dgm:prSet presAssocID="{9F208CA5-4243-4F28-9021-0E50D0A29A4E}" presName="parTxOnly" presStyleLbl="node1" presStyleIdx="0" presStyleCnt="4">
        <dgm:presLayoutVars>
          <dgm:bulletEnabled val="1"/>
        </dgm:presLayoutVars>
      </dgm:prSet>
      <dgm:spPr/>
    </dgm:pt>
    <dgm:pt modelId="{DB71F29A-FC28-4A7C-B49B-93B8248EF500}" type="pres">
      <dgm:prSet presAssocID="{F3A4F315-D662-4D82-8475-4E4A7981207E}" presName="parSpace" presStyleCnt="0"/>
      <dgm:spPr/>
    </dgm:pt>
    <dgm:pt modelId="{947E2021-DA7C-45CF-82BD-D904C2FEF83B}" type="pres">
      <dgm:prSet presAssocID="{F2D9CACD-B6EA-449D-B5FD-2884B887482C}" presName="parTxOnly" presStyleLbl="node1" presStyleIdx="1" presStyleCnt="4">
        <dgm:presLayoutVars>
          <dgm:bulletEnabled val="1"/>
        </dgm:presLayoutVars>
      </dgm:prSet>
      <dgm:spPr/>
    </dgm:pt>
    <dgm:pt modelId="{75770593-A121-4F4A-B7A5-F437E6B6BFCE}" type="pres">
      <dgm:prSet presAssocID="{C2577EFB-437C-4E12-95CB-3E6229C06F6E}" presName="parSpace" presStyleCnt="0"/>
      <dgm:spPr/>
    </dgm:pt>
    <dgm:pt modelId="{B2956ABD-579F-499A-BAC8-1808FB8F3FA9}" type="pres">
      <dgm:prSet presAssocID="{8C1BCAED-A943-4F18-8213-B948B6E445D6}" presName="parTxOnly" presStyleLbl="node1" presStyleIdx="2" presStyleCnt="4">
        <dgm:presLayoutVars>
          <dgm:bulletEnabled val="1"/>
        </dgm:presLayoutVars>
      </dgm:prSet>
      <dgm:spPr/>
    </dgm:pt>
    <dgm:pt modelId="{254E2395-3770-4B02-9B0F-03045A5D43D6}" type="pres">
      <dgm:prSet presAssocID="{91332BAF-78AB-4B18-AC89-6EB8FED32DFB}" presName="parSpace" presStyleCnt="0"/>
      <dgm:spPr/>
    </dgm:pt>
    <dgm:pt modelId="{59057FF1-C765-4D3E-AF80-ECEFC30F9892}" type="pres">
      <dgm:prSet presAssocID="{26B3A28D-5624-48AD-B083-43D2475783D9}" presName="parTxOnly" presStyleLbl="node1" presStyleIdx="3" presStyleCnt="4">
        <dgm:presLayoutVars>
          <dgm:bulletEnabled val="1"/>
        </dgm:presLayoutVars>
      </dgm:prSet>
      <dgm:spPr/>
    </dgm:pt>
  </dgm:ptLst>
  <dgm:cxnLst>
    <dgm:cxn modelId="{81645404-6AAA-4848-9EC4-042A5E7625C1}" type="presOf" srcId="{8C1BCAED-A943-4F18-8213-B948B6E445D6}" destId="{B2956ABD-579F-499A-BAC8-1808FB8F3FA9}" srcOrd="0" destOrd="0" presId="urn:microsoft.com/office/officeart/2005/8/layout/hChevron3"/>
    <dgm:cxn modelId="{DFD2895F-F3F0-4FA2-9EFE-EBFB90AE8F5B}" srcId="{D69C8A9E-7330-4EA8-AC83-97FB7A552769}" destId="{8C1BCAED-A943-4F18-8213-B948B6E445D6}" srcOrd="2" destOrd="0" parTransId="{FACB252A-7459-4AE5-8F41-6DCD4A204B7D}" sibTransId="{91332BAF-78AB-4B18-AC89-6EB8FED32DFB}"/>
    <dgm:cxn modelId="{C23AFC66-F8C1-4F3A-B4DF-90504844AED3}" type="presOf" srcId="{F2D9CACD-B6EA-449D-B5FD-2884B887482C}" destId="{947E2021-DA7C-45CF-82BD-D904C2FEF83B}" srcOrd="0" destOrd="0" presId="urn:microsoft.com/office/officeart/2005/8/layout/hChevron3"/>
    <dgm:cxn modelId="{70A78B96-9800-4ABA-9979-2CCF84CA5F02}" srcId="{D69C8A9E-7330-4EA8-AC83-97FB7A552769}" destId="{26B3A28D-5624-48AD-B083-43D2475783D9}" srcOrd="3" destOrd="0" parTransId="{A50B567E-1F85-41BA-ACE4-CA8767252B7A}" sibTransId="{00B716B6-091B-4345-B81E-FBD0A18FD316}"/>
    <dgm:cxn modelId="{6CE29CD9-4B2E-48DF-B96A-60157D922760}" srcId="{D69C8A9E-7330-4EA8-AC83-97FB7A552769}" destId="{F2D9CACD-B6EA-449D-B5FD-2884B887482C}" srcOrd="1" destOrd="0" parTransId="{7EE8411F-0B91-4D4E-9D24-1F2E4A979F27}" sibTransId="{C2577EFB-437C-4E12-95CB-3E6229C06F6E}"/>
    <dgm:cxn modelId="{5D7237E8-4725-4B52-8F35-B00ED400F245}" type="presOf" srcId="{D69C8A9E-7330-4EA8-AC83-97FB7A552769}" destId="{E2B124A0-4EC2-4157-9D34-10A5BCE87505}" srcOrd="0" destOrd="0" presId="urn:microsoft.com/office/officeart/2005/8/layout/hChevron3"/>
    <dgm:cxn modelId="{4A0CDBEA-024B-4FC5-AC0D-2756DE4CE195}" type="presOf" srcId="{26B3A28D-5624-48AD-B083-43D2475783D9}" destId="{59057FF1-C765-4D3E-AF80-ECEFC30F9892}" srcOrd="0" destOrd="0" presId="urn:microsoft.com/office/officeart/2005/8/layout/hChevron3"/>
    <dgm:cxn modelId="{A8BEA8F0-4588-466B-9930-38A1F82E1DF3}" type="presOf" srcId="{9F208CA5-4243-4F28-9021-0E50D0A29A4E}" destId="{6013E6F4-C0BF-47F7-B5B0-988257B904FB}" srcOrd="0" destOrd="0" presId="urn:microsoft.com/office/officeart/2005/8/layout/hChevron3"/>
    <dgm:cxn modelId="{A4318CFE-56B3-4036-AB4E-53F9FE9D95B7}" srcId="{D69C8A9E-7330-4EA8-AC83-97FB7A552769}" destId="{9F208CA5-4243-4F28-9021-0E50D0A29A4E}" srcOrd="0" destOrd="0" parTransId="{F6D979A7-84B4-4C02-8629-800DE4B5CB58}" sibTransId="{F3A4F315-D662-4D82-8475-4E4A7981207E}"/>
    <dgm:cxn modelId="{2C2FA3A6-F1A8-4154-A595-8A4AD04A4D0B}" type="presParOf" srcId="{E2B124A0-4EC2-4157-9D34-10A5BCE87505}" destId="{6013E6F4-C0BF-47F7-B5B0-988257B904FB}" srcOrd="0" destOrd="0" presId="urn:microsoft.com/office/officeart/2005/8/layout/hChevron3"/>
    <dgm:cxn modelId="{ADB1961B-16C2-44B6-B8F4-BD32EBCC37C2}" type="presParOf" srcId="{E2B124A0-4EC2-4157-9D34-10A5BCE87505}" destId="{DB71F29A-FC28-4A7C-B49B-93B8248EF500}" srcOrd="1" destOrd="0" presId="urn:microsoft.com/office/officeart/2005/8/layout/hChevron3"/>
    <dgm:cxn modelId="{377D4832-1F44-4AC6-A864-550F95B188E9}" type="presParOf" srcId="{E2B124A0-4EC2-4157-9D34-10A5BCE87505}" destId="{947E2021-DA7C-45CF-82BD-D904C2FEF83B}" srcOrd="2" destOrd="0" presId="urn:microsoft.com/office/officeart/2005/8/layout/hChevron3"/>
    <dgm:cxn modelId="{C2EE37CA-9421-42A4-9E4E-5C8245837DCF}" type="presParOf" srcId="{E2B124A0-4EC2-4157-9D34-10A5BCE87505}" destId="{75770593-A121-4F4A-B7A5-F437E6B6BFCE}" srcOrd="3" destOrd="0" presId="urn:microsoft.com/office/officeart/2005/8/layout/hChevron3"/>
    <dgm:cxn modelId="{D0C411FF-AE1C-4E9D-A1E6-03BF0AE46D06}" type="presParOf" srcId="{E2B124A0-4EC2-4157-9D34-10A5BCE87505}" destId="{B2956ABD-579F-499A-BAC8-1808FB8F3FA9}" srcOrd="4" destOrd="0" presId="urn:microsoft.com/office/officeart/2005/8/layout/hChevron3"/>
    <dgm:cxn modelId="{104F0674-E3D5-4E3D-B167-C154C5F389FD}" type="presParOf" srcId="{E2B124A0-4EC2-4157-9D34-10A5BCE87505}" destId="{254E2395-3770-4B02-9B0F-03045A5D43D6}" srcOrd="5" destOrd="0" presId="urn:microsoft.com/office/officeart/2005/8/layout/hChevron3"/>
    <dgm:cxn modelId="{61A718F5-4F67-4856-9012-D75BE45CB171}" type="presParOf" srcId="{E2B124A0-4EC2-4157-9D34-10A5BCE87505}" destId="{59057FF1-C765-4D3E-AF80-ECEFC30F989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9C0476-43A1-4933-9CA2-9B5D41227F8B}" type="doc">
      <dgm:prSet loTypeId="urn:microsoft.com/office/officeart/2005/8/layout/hChevron3" loCatId="process" qsTypeId="urn:microsoft.com/office/officeart/2005/8/quickstyle/simple5" qsCatId="simple" csTypeId="urn:microsoft.com/office/officeart/2005/8/colors/accent2_2" csCatId="accent2" phldr="1"/>
      <dgm:spPr/>
    </dgm:pt>
    <dgm:pt modelId="{5DDC909D-685C-4169-9A5B-78AAA5700F7E}">
      <dgm:prSet phldrT="[文字]"/>
      <dgm:spPr/>
      <dgm:t>
        <a:bodyPr/>
        <a:lstStyle/>
        <a:p>
          <a:r>
            <a:rPr lang="zh-TW" altLang="en-US" dirty="0"/>
            <a:t>討論遊戲名稱</a:t>
          </a:r>
        </a:p>
      </dgm:t>
    </dgm:pt>
    <dgm:pt modelId="{2F7CD945-B875-45C6-8F26-EEAB553A90F8}" type="parTrans" cxnId="{61CFA928-E091-410C-A0EA-651BE2C1DBB7}">
      <dgm:prSet/>
      <dgm:spPr/>
      <dgm:t>
        <a:bodyPr/>
        <a:lstStyle/>
        <a:p>
          <a:endParaRPr lang="zh-TW" altLang="en-US"/>
        </a:p>
      </dgm:t>
    </dgm:pt>
    <dgm:pt modelId="{7E52BC1F-86B1-4FA6-9B8D-E7B4FE2023CD}" type="sibTrans" cxnId="{61CFA928-E091-410C-A0EA-651BE2C1DBB7}">
      <dgm:prSet/>
      <dgm:spPr/>
      <dgm:t>
        <a:bodyPr/>
        <a:lstStyle/>
        <a:p>
          <a:endParaRPr lang="zh-TW" altLang="en-US"/>
        </a:p>
      </dgm:t>
    </dgm:pt>
    <dgm:pt modelId="{0339F4E5-F726-4B10-A7AD-F4E61EF6CFA7}">
      <dgm:prSet phldrT="[文字]"/>
      <dgm:spPr/>
      <dgm:t>
        <a:bodyPr/>
        <a:lstStyle/>
        <a:p>
          <a:r>
            <a:rPr lang="zh-TW" altLang="en-US" dirty="0"/>
            <a:t>製作桌遊</a:t>
          </a:r>
        </a:p>
      </dgm:t>
    </dgm:pt>
    <dgm:pt modelId="{4DD77332-E563-4A14-93CA-7D21971FCBF5}" type="parTrans" cxnId="{7A25B5CD-71C6-4A10-A863-0EA5BF49DB88}">
      <dgm:prSet/>
      <dgm:spPr/>
      <dgm:t>
        <a:bodyPr/>
        <a:lstStyle/>
        <a:p>
          <a:endParaRPr lang="zh-TW" altLang="en-US"/>
        </a:p>
      </dgm:t>
    </dgm:pt>
    <dgm:pt modelId="{574F5E9F-7B1D-46D0-9072-4621F14AD80F}" type="sibTrans" cxnId="{7A25B5CD-71C6-4A10-A863-0EA5BF49DB88}">
      <dgm:prSet/>
      <dgm:spPr/>
      <dgm:t>
        <a:bodyPr/>
        <a:lstStyle/>
        <a:p>
          <a:endParaRPr lang="zh-TW" altLang="en-US"/>
        </a:p>
      </dgm:t>
    </dgm:pt>
    <dgm:pt modelId="{ED9C0892-E6B6-40EC-8586-5D2935BDE485}">
      <dgm:prSet phldrT="[文字]"/>
      <dgm:spPr/>
      <dgm:t>
        <a:bodyPr/>
        <a:lstStyle/>
        <a:p>
          <a:r>
            <a:rPr lang="zh-TW" altLang="en-US" dirty="0"/>
            <a:t>製作桌遊</a:t>
          </a:r>
        </a:p>
      </dgm:t>
    </dgm:pt>
    <dgm:pt modelId="{23EB6229-8C21-431D-8726-04758B85E3FA}" type="parTrans" cxnId="{6B028DCB-D02C-4770-B715-8EAEF25769A7}">
      <dgm:prSet/>
      <dgm:spPr/>
      <dgm:t>
        <a:bodyPr/>
        <a:lstStyle/>
        <a:p>
          <a:endParaRPr lang="zh-TW" altLang="en-US"/>
        </a:p>
      </dgm:t>
    </dgm:pt>
    <dgm:pt modelId="{0C8EF17E-D42E-4EEB-AF83-B067535C752B}" type="sibTrans" cxnId="{6B028DCB-D02C-4770-B715-8EAEF25769A7}">
      <dgm:prSet/>
      <dgm:spPr/>
      <dgm:t>
        <a:bodyPr/>
        <a:lstStyle/>
        <a:p>
          <a:endParaRPr lang="zh-TW" altLang="en-US"/>
        </a:p>
      </dgm:t>
    </dgm:pt>
    <dgm:pt modelId="{9575CB34-81FA-4DD6-A29A-4F70B54EBBC3}">
      <dgm:prSet/>
      <dgm:spPr/>
      <dgm:t>
        <a:bodyPr/>
        <a:lstStyle/>
        <a:p>
          <a:r>
            <a:rPr lang="zh-TW" altLang="en-US" dirty="0"/>
            <a:t>製作桌遊</a:t>
          </a:r>
        </a:p>
      </dgm:t>
    </dgm:pt>
    <dgm:pt modelId="{E847565F-1ACA-4139-BF6D-0C2D0603F537}" type="parTrans" cxnId="{D86DEDC3-FC5F-4782-B106-CE5E65694C69}">
      <dgm:prSet/>
      <dgm:spPr/>
      <dgm:t>
        <a:bodyPr/>
        <a:lstStyle/>
        <a:p>
          <a:endParaRPr lang="zh-TW" altLang="en-US"/>
        </a:p>
      </dgm:t>
    </dgm:pt>
    <dgm:pt modelId="{33B990CB-52EA-4F7C-BAB6-CECCED7B75E9}" type="sibTrans" cxnId="{D86DEDC3-FC5F-4782-B106-CE5E65694C69}">
      <dgm:prSet/>
      <dgm:spPr/>
      <dgm:t>
        <a:bodyPr/>
        <a:lstStyle/>
        <a:p>
          <a:endParaRPr lang="zh-TW" altLang="en-US"/>
        </a:p>
      </dgm:t>
    </dgm:pt>
    <dgm:pt modelId="{00B37682-CD18-4CD0-BB72-B1F08A9BBE84}" type="pres">
      <dgm:prSet presAssocID="{EE9C0476-43A1-4933-9CA2-9B5D41227F8B}" presName="Name0" presStyleCnt="0">
        <dgm:presLayoutVars>
          <dgm:dir/>
          <dgm:resizeHandles val="exact"/>
        </dgm:presLayoutVars>
      </dgm:prSet>
      <dgm:spPr/>
    </dgm:pt>
    <dgm:pt modelId="{CEE11B48-C31F-4978-8DCA-C951D7075BE5}" type="pres">
      <dgm:prSet presAssocID="{5DDC909D-685C-4169-9A5B-78AAA5700F7E}" presName="parTxOnly" presStyleLbl="node1" presStyleIdx="0" presStyleCnt="4">
        <dgm:presLayoutVars>
          <dgm:bulletEnabled val="1"/>
        </dgm:presLayoutVars>
      </dgm:prSet>
      <dgm:spPr/>
    </dgm:pt>
    <dgm:pt modelId="{AADCFB97-3197-4FED-9478-B00C45D82616}" type="pres">
      <dgm:prSet presAssocID="{7E52BC1F-86B1-4FA6-9B8D-E7B4FE2023CD}" presName="parSpace" presStyleCnt="0"/>
      <dgm:spPr/>
    </dgm:pt>
    <dgm:pt modelId="{C8543E52-D576-426D-BAC5-85F52485C495}" type="pres">
      <dgm:prSet presAssocID="{0339F4E5-F726-4B10-A7AD-F4E61EF6CFA7}" presName="parTxOnly" presStyleLbl="node1" presStyleIdx="1" presStyleCnt="4">
        <dgm:presLayoutVars>
          <dgm:bulletEnabled val="1"/>
        </dgm:presLayoutVars>
      </dgm:prSet>
      <dgm:spPr/>
    </dgm:pt>
    <dgm:pt modelId="{3E56F3A3-B0EA-4182-B111-B7CA7DE23B43}" type="pres">
      <dgm:prSet presAssocID="{574F5E9F-7B1D-46D0-9072-4621F14AD80F}" presName="parSpace" presStyleCnt="0"/>
      <dgm:spPr/>
    </dgm:pt>
    <dgm:pt modelId="{68459ACF-5D0D-4888-B91F-CD04685719A4}" type="pres">
      <dgm:prSet presAssocID="{ED9C0892-E6B6-40EC-8586-5D2935BDE485}" presName="parTxOnly" presStyleLbl="node1" presStyleIdx="2" presStyleCnt="4">
        <dgm:presLayoutVars>
          <dgm:bulletEnabled val="1"/>
        </dgm:presLayoutVars>
      </dgm:prSet>
      <dgm:spPr/>
    </dgm:pt>
    <dgm:pt modelId="{9BD0CAA4-5CCF-4585-A7C2-247FF19794A3}" type="pres">
      <dgm:prSet presAssocID="{0C8EF17E-D42E-4EEB-AF83-B067535C752B}" presName="parSpace" presStyleCnt="0"/>
      <dgm:spPr/>
    </dgm:pt>
    <dgm:pt modelId="{EDC62B61-4CAF-4C8D-BD24-D28EF904E09E}" type="pres">
      <dgm:prSet presAssocID="{9575CB34-81FA-4DD6-A29A-4F70B54EBBC3}" presName="parTxOnly" presStyleLbl="node1" presStyleIdx="3" presStyleCnt="4">
        <dgm:presLayoutVars>
          <dgm:bulletEnabled val="1"/>
        </dgm:presLayoutVars>
      </dgm:prSet>
      <dgm:spPr/>
    </dgm:pt>
  </dgm:ptLst>
  <dgm:cxnLst>
    <dgm:cxn modelId="{2FC33E17-DC3C-4943-A424-E81518BA6ABA}" type="presOf" srcId="{0339F4E5-F726-4B10-A7AD-F4E61EF6CFA7}" destId="{C8543E52-D576-426D-BAC5-85F52485C495}" srcOrd="0" destOrd="0" presId="urn:microsoft.com/office/officeart/2005/8/layout/hChevron3"/>
    <dgm:cxn modelId="{61CFA928-E091-410C-A0EA-651BE2C1DBB7}" srcId="{EE9C0476-43A1-4933-9CA2-9B5D41227F8B}" destId="{5DDC909D-685C-4169-9A5B-78AAA5700F7E}" srcOrd="0" destOrd="0" parTransId="{2F7CD945-B875-45C6-8F26-EEAB553A90F8}" sibTransId="{7E52BC1F-86B1-4FA6-9B8D-E7B4FE2023CD}"/>
    <dgm:cxn modelId="{31785768-FFB3-4273-ACB6-BA38330E9CED}" type="presOf" srcId="{5DDC909D-685C-4169-9A5B-78AAA5700F7E}" destId="{CEE11B48-C31F-4978-8DCA-C951D7075BE5}" srcOrd="0" destOrd="0" presId="urn:microsoft.com/office/officeart/2005/8/layout/hChevron3"/>
    <dgm:cxn modelId="{D86DEDC3-FC5F-4782-B106-CE5E65694C69}" srcId="{EE9C0476-43A1-4933-9CA2-9B5D41227F8B}" destId="{9575CB34-81FA-4DD6-A29A-4F70B54EBBC3}" srcOrd="3" destOrd="0" parTransId="{E847565F-1ACA-4139-BF6D-0C2D0603F537}" sibTransId="{33B990CB-52EA-4F7C-BAB6-CECCED7B75E9}"/>
    <dgm:cxn modelId="{6B028DCB-D02C-4770-B715-8EAEF25769A7}" srcId="{EE9C0476-43A1-4933-9CA2-9B5D41227F8B}" destId="{ED9C0892-E6B6-40EC-8586-5D2935BDE485}" srcOrd="2" destOrd="0" parTransId="{23EB6229-8C21-431D-8726-04758B85E3FA}" sibTransId="{0C8EF17E-D42E-4EEB-AF83-B067535C752B}"/>
    <dgm:cxn modelId="{7A25B5CD-71C6-4A10-A863-0EA5BF49DB88}" srcId="{EE9C0476-43A1-4933-9CA2-9B5D41227F8B}" destId="{0339F4E5-F726-4B10-A7AD-F4E61EF6CFA7}" srcOrd="1" destOrd="0" parTransId="{4DD77332-E563-4A14-93CA-7D21971FCBF5}" sibTransId="{574F5E9F-7B1D-46D0-9072-4621F14AD80F}"/>
    <dgm:cxn modelId="{8E25E9D7-C0B5-4A13-90D9-0B093670F64A}" type="presOf" srcId="{EE9C0476-43A1-4933-9CA2-9B5D41227F8B}" destId="{00B37682-CD18-4CD0-BB72-B1F08A9BBE84}" srcOrd="0" destOrd="0" presId="urn:microsoft.com/office/officeart/2005/8/layout/hChevron3"/>
    <dgm:cxn modelId="{922CA6DC-CC12-4201-BE95-B0924C2A6040}" type="presOf" srcId="{ED9C0892-E6B6-40EC-8586-5D2935BDE485}" destId="{68459ACF-5D0D-4888-B91F-CD04685719A4}" srcOrd="0" destOrd="0" presId="urn:microsoft.com/office/officeart/2005/8/layout/hChevron3"/>
    <dgm:cxn modelId="{E54331F4-61F8-48FB-9A44-66EB091C9994}" type="presOf" srcId="{9575CB34-81FA-4DD6-A29A-4F70B54EBBC3}" destId="{EDC62B61-4CAF-4C8D-BD24-D28EF904E09E}" srcOrd="0" destOrd="0" presId="urn:microsoft.com/office/officeart/2005/8/layout/hChevron3"/>
    <dgm:cxn modelId="{1D92A512-B963-4846-82E8-55C0D269997D}" type="presParOf" srcId="{00B37682-CD18-4CD0-BB72-B1F08A9BBE84}" destId="{CEE11B48-C31F-4978-8DCA-C951D7075BE5}" srcOrd="0" destOrd="0" presId="urn:microsoft.com/office/officeart/2005/8/layout/hChevron3"/>
    <dgm:cxn modelId="{06EA1C1A-103C-43EE-BA6A-FF256966A7B3}" type="presParOf" srcId="{00B37682-CD18-4CD0-BB72-B1F08A9BBE84}" destId="{AADCFB97-3197-4FED-9478-B00C45D82616}" srcOrd="1" destOrd="0" presId="urn:microsoft.com/office/officeart/2005/8/layout/hChevron3"/>
    <dgm:cxn modelId="{DA1ECFB6-4402-4B5D-82AA-AC5554A2D10E}" type="presParOf" srcId="{00B37682-CD18-4CD0-BB72-B1F08A9BBE84}" destId="{C8543E52-D576-426D-BAC5-85F52485C495}" srcOrd="2" destOrd="0" presId="urn:microsoft.com/office/officeart/2005/8/layout/hChevron3"/>
    <dgm:cxn modelId="{35C6DDFD-23D4-4B79-8E03-FCC29EF4B5DA}" type="presParOf" srcId="{00B37682-CD18-4CD0-BB72-B1F08A9BBE84}" destId="{3E56F3A3-B0EA-4182-B111-B7CA7DE23B43}" srcOrd="3" destOrd="0" presId="urn:microsoft.com/office/officeart/2005/8/layout/hChevron3"/>
    <dgm:cxn modelId="{48499291-8E20-40B0-86D8-ACA30CFD28F8}" type="presParOf" srcId="{00B37682-CD18-4CD0-BB72-B1F08A9BBE84}" destId="{68459ACF-5D0D-4888-B91F-CD04685719A4}" srcOrd="4" destOrd="0" presId="urn:microsoft.com/office/officeart/2005/8/layout/hChevron3"/>
    <dgm:cxn modelId="{61C59048-138B-465B-B452-8606DEA722F2}" type="presParOf" srcId="{00B37682-CD18-4CD0-BB72-B1F08A9BBE84}" destId="{9BD0CAA4-5CCF-4585-A7C2-247FF19794A3}" srcOrd="5" destOrd="0" presId="urn:microsoft.com/office/officeart/2005/8/layout/hChevron3"/>
    <dgm:cxn modelId="{B89A5E60-1007-4F66-BEF1-D973CEB40F59}" type="presParOf" srcId="{00B37682-CD18-4CD0-BB72-B1F08A9BBE84}" destId="{EDC62B61-4CAF-4C8D-BD24-D28EF904E09E}"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CB4818-577F-44A0-9641-5622B00D30B5}" type="doc">
      <dgm:prSet loTypeId="urn:microsoft.com/office/officeart/2005/8/layout/cycle2" loCatId="cycle" qsTypeId="urn:microsoft.com/office/officeart/2005/8/quickstyle/simple4" qsCatId="simple" csTypeId="urn:microsoft.com/office/officeart/2005/8/colors/accent2_2" csCatId="accent2" phldr="1"/>
      <dgm:spPr/>
      <dgm:t>
        <a:bodyPr/>
        <a:lstStyle/>
        <a:p>
          <a:endParaRPr lang="zh-TW" altLang="en-US"/>
        </a:p>
      </dgm:t>
    </dgm:pt>
    <dgm:pt modelId="{6568E2E1-1236-45DF-A4A2-E7F050355234}">
      <dgm:prSet phldrT="[文字]" custT="1"/>
      <dgm:spPr/>
      <dgm:t>
        <a:bodyPr/>
        <a:lstStyle/>
        <a:p>
          <a:r>
            <a:rPr lang="zh-TW" altLang="en-US" sz="2000" dirty="0">
              <a:latin typeface="細明體" panose="02020509000000000000" pitchFamily="49" charset="-120"/>
              <a:ea typeface="細明體" panose="02020509000000000000" pitchFamily="49" charset="-120"/>
            </a:rPr>
            <a:t>玩家一</a:t>
          </a:r>
        </a:p>
      </dgm:t>
    </dgm:pt>
    <dgm:pt modelId="{86E4E295-7B41-47E8-B2B5-78BD59C473BA}" type="parTrans" cxnId="{03576F10-B5C0-4B12-9B02-73E50BE82F17}">
      <dgm:prSet/>
      <dgm:spPr/>
      <dgm:t>
        <a:bodyPr/>
        <a:lstStyle/>
        <a:p>
          <a:endParaRPr lang="zh-TW" altLang="en-US" sz="2000">
            <a:latin typeface="細明體" panose="02020509000000000000" pitchFamily="49" charset="-120"/>
            <a:ea typeface="細明體" panose="02020509000000000000" pitchFamily="49" charset="-120"/>
          </a:endParaRPr>
        </a:p>
      </dgm:t>
    </dgm:pt>
    <dgm:pt modelId="{48CBFC4F-C786-486F-9A77-2EE427BF7125}" type="sibTrans" cxnId="{03576F10-B5C0-4B12-9B02-73E50BE82F17}">
      <dgm:prSet custT="1"/>
      <dgm:spPr/>
      <dgm:t>
        <a:bodyPr/>
        <a:lstStyle/>
        <a:p>
          <a:endParaRPr lang="zh-TW" altLang="en-US" sz="2000">
            <a:latin typeface="細明體" panose="02020509000000000000" pitchFamily="49" charset="-120"/>
            <a:ea typeface="細明體" panose="02020509000000000000" pitchFamily="49" charset="-120"/>
          </a:endParaRPr>
        </a:p>
      </dgm:t>
    </dgm:pt>
    <dgm:pt modelId="{EBEDC65E-F3A7-40EB-940A-97A1108F7B74}">
      <dgm:prSet phldrT="[文字]" custT="1"/>
      <dgm:spPr/>
      <dgm:t>
        <a:bodyPr/>
        <a:lstStyle/>
        <a:p>
          <a:r>
            <a:rPr lang="zh-TW" altLang="en-US" sz="2000" dirty="0">
              <a:latin typeface="細明體" panose="02020509000000000000" pitchFamily="49" charset="-120"/>
              <a:ea typeface="細明體" panose="02020509000000000000" pitchFamily="49" charset="-120"/>
            </a:rPr>
            <a:t>玩家五</a:t>
          </a:r>
        </a:p>
      </dgm:t>
    </dgm:pt>
    <dgm:pt modelId="{3D386B25-0283-4C54-8FD1-EC242B420780}" type="parTrans" cxnId="{E30A66A5-1B63-476F-8F1F-35315610C47E}">
      <dgm:prSet/>
      <dgm:spPr/>
      <dgm:t>
        <a:bodyPr/>
        <a:lstStyle/>
        <a:p>
          <a:endParaRPr lang="zh-TW" altLang="en-US" sz="2000">
            <a:latin typeface="細明體" panose="02020509000000000000" pitchFamily="49" charset="-120"/>
            <a:ea typeface="細明體" panose="02020509000000000000" pitchFamily="49" charset="-120"/>
          </a:endParaRPr>
        </a:p>
      </dgm:t>
    </dgm:pt>
    <dgm:pt modelId="{5796FD0A-EAB7-4B58-9DFA-73E6F13ED275}" type="sibTrans" cxnId="{E30A66A5-1B63-476F-8F1F-35315610C47E}">
      <dgm:prSet custT="1"/>
      <dgm:spPr/>
      <dgm:t>
        <a:bodyPr/>
        <a:lstStyle/>
        <a:p>
          <a:endParaRPr lang="zh-TW" altLang="en-US" sz="2000">
            <a:latin typeface="細明體" panose="02020509000000000000" pitchFamily="49" charset="-120"/>
            <a:ea typeface="細明體" panose="02020509000000000000" pitchFamily="49" charset="-120"/>
          </a:endParaRPr>
        </a:p>
      </dgm:t>
    </dgm:pt>
    <dgm:pt modelId="{E7A63FA0-F365-4462-878C-D64434999AD8}">
      <dgm:prSet phldrT="[文字]" custT="1"/>
      <dgm:spPr/>
      <dgm:t>
        <a:bodyPr/>
        <a:lstStyle/>
        <a:p>
          <a:r>
            <a:rPr lang="zh-TW" altLang="en-US" sz="2000" dirty="0">
              <a:latin typeface="細明體" panose="02020509000000000000" pitchFamily="49" charset="-120"/>
              <a:ea typeface="細明體" panose="02020509000000000000" pitchFamily="49" charset="-120"/>
            </a:rPr>
            <a:t>玩家四</a:t>
          </a:r>
        </a:p>
      </dgm:t>
    </dgm:pt>
    <dgm:pt modelId="{CE5CA6F4-0208-4A05-9AD8-82D6D590E5E9}" type="parTrans" cxnId="{C86ABC8D-5288-455F-98E7-14B1A05449E8}">
      <dgm:prSet/>
      <dgm:spPr/>
      <dgm:t>
        <a:bodyPr/>
        <a:lstStyle/>
        <a:p>
          <a:endParaRPr lang="zh-TW" altLang="en-US" sz="2000">
            <a:latin typeface="細明體" panose="02020509000000000000" pitchFamily="49" charset="-120"/>
            <a:ea typeface="細明體" panose="02020509000000000000" pitchFamily="49" charset="-120"/>
          </a:endParaRPr>
        </a:p>
      </dgm:t>
    </dgm:pt>
    <dgm:pt modelId="{F92A1917-2D25-444D-921F-04CE0F866654}" type="sibTrans" cxnId="{C86ABC8D-5288-455F-98E7-14B1A05449E8}">
      <dgm:prSet custT="1"/>
      <dgm:spPr/>
      <dgm:t>
        <a:bodyPr/>
        <a:lstStyle/>
        <a:p>
          <a:endParaRPr lang="zh-TW" altLang="en-US" sz="2000">
            <a:latin typeface="細明體" panose="02020509000000000000" pitchFamily="49" charset="-120"/>
            <a:ea typeface="細明體" panose="02020509000000000000" pitchFamily="49" charset="-120"/>
          </a:endParaRPr>
        </a:p>
      </dgm:t>
    </dgm:pt>
    <dgm:pt modelId="{85051CBD-6CB1-4676-A91A-64AC6217115E}">
      <dgm:prSet phldrT="[文字]" custT="1"/>
      <dgm:spPr/>
      <dgm:t>
        <a:bodyPr/>
        <a:lstStyle/>
        <a:p>
          <a:r>
            <a:rPr lang="zh-TW" altLang="en-US" sz="2000" dirty="0">
              <a:latin typeface="細明體" panose="02020509000000000000" pitchFamily="49" charset="-120"/>
              <a:ea typeface="細明體" panose="02020509000000000000" pitchFamily="49" charset="-120"/>
            </a:rPr>
            <a:t>玩家三</a:t>
          </a:r>
        </a:p>
      </dgm:t>
    </dgm:pt>
    <dgm:pt modelId="{8A7ECB62-CE59-4E27-81D7-E745C4B0445D}" type="parTrans" cxnId="{16C0FB47-6B79-44F0-8179-1A15B4445E4A}">
      <dgm:prSet/>
      <dgm:spPr/>
      <dgm:t>
        <a:bodyPr/>
        <a:lstStyle/>
        <a:p>
          <a:endParaRPr lang="zh-TW" altLang="en-US" sz="2000">
            <a:latin typeface="細明體" panose="02020509000000000000" pitchFamily="49" charset="-120"/>
            <a:ea typeface="細明體" panose="02020509000000000000" pitchFamily="49" charset="-120"/>
          </a:endParaRPr>
        </a:p>
      </dgm:t>
    </dgm:pt>
    <dgm:pt modelId="{156CC60B-A236-4C40-9498-45774D00584D}" type="sibTrans" cxnId="{16C0FB47-6B79-44F0-8179-1A15B4445E4A}">
      <dgm:prSet custT="1"/>
      <dgm:spPr/>
      <dgm:t>
        <a:bodyPr/>
        <a:lstStyle/>
        <a:p>
          <a:endParaRPr lang="zh-TW" altLang="en-US" sz="2000">
            <a:latin typeface="細明體" panose="02020509000000000000" pitchFamily="49" charset="-120"/>
            <a:ea typeface="細明體" panose="02020509000000000000" pitchFamily="49" charset="-120"/>
          </a:endParaRPr>
        </a:p>
      </dgm:t>
    </dgm:pt>
    <dgm:pt modelId="{5FA6883D-1154-4727-9E9A-6D8D3B84956D}">
      <dgm:prSet phldrT="[文字]" custT="1"/>
      <dgm:spPr/>
      <dgm:t>
        <a:bodyPr/>
        <a:lstStyle/>
        <a:p>
          <a:r>
            <a:rPr lang="zh-TW" altLang="en-US" sz="2000" dirty="0">
              <a:latin typeface="細明體" panose="02020509000000000000" pitchFamily="49" charset="-120"/>
              <a:ea typeface="細明體" panose="02020509000000000000" pitchFamily="49" charset="-120"/>
            </a:rPr>
            <a:t>玩家二</a:t>
          </a:r>
        </a:p>
      </dgm:t>
    </dgm:pt>
    <dgm:pt modelId="{678ED4F5-9AE3-4366-8544-37332E347617}" type="parTrans" cxnId="{44898C52-6B8C-4A2A-BFAB-F6382E0D6580}">
      <dgm:prSet/>
      <dgm:spPr/>
      <dgm:t>
        <a:bodyPr/>
        <a:lstStyle/>
        <a:p>
          <a:endParaRPr lang="zh-TW" altLang="en-US" sz="2000">
            <a:latin typeface="細明體" panose="02020509000000000000" pitchFamily="49" charset="-120"/>
            <a:ea typeface="細明體" panose="02020509000000000000" pitchFamily="49" charset="-120"/>
          </a:endParaRPr>
        </a:p>
      </dgm:t>
    </dgm:pt>
    <dgm:pt modelId="{9059220C-FFB3-4FC3-A1B4-524DD11113C4}" type="sibTrans" cxnId="{44898C52-6B8C-4A2A-BFAB-F6382E0D6580}">
      <dgm:prSet custT="1"/>
      <dgm:spPr/>
      <dgm:t>
        <a:bodyPr/>
        <a:lstStyle/>
        <a:p>
          <a:endParaRPr lang="zh-TW" altLang="en-US" sz="2000">
            <a:latin typeface="細明體" panose="02020509000000000000" pitchFamily="49" charset="-120"/>
            <a:ea typeface="細明體" panose="02020509000000000000" pitchFamily="49" charset="-120"/>
          </a:endParaRPr>
        </a:p>
      </dgm:t>
    </dgm:pt>
    <dgm:pt modelId="{4478A3DD-1853-4847-AB98-1DCEA8B38F40}" type="pres">
      <dgm:prSet presAssocID="{FDCB4818-577F-44A0-9641-5622B00D30B5}" presName="cycle" presStyleCnt="0">
        <dgm:presLayoutVars>
          <dgm:dir/>
          <dgm:resizeHandles val="exact"/>
        </dgm:presLayoutVars>
      </dgm:prSet>
      <dgm:spPr/>
    </dgm:pt>
    <dgm:pt modelId="{E0BECA85-9871-4856-9E1B-772E49313CEC}" type="pres">
      <dgm:prSet presAssocID="{6568E2E1-1236-45DF-A4A2-E7F050355234}" presName="node" presStyleLbl="node1" presStyleIdx="0" presStyleCnt="5">
        <dgm:presLayoutVars>
          <dgm:bulletEnabled val="1"/>
        </dgm:presLayoutVars>
      </dgm:prSet>
      <dgm:spPr/>
    </dgm:pt>
    <dgm:pt modelId="{B53FBE2C-F6D6-4DCF-960B-87EB9B1953D8}" type="pres">
      <dgm:prSet presAssocID="{48CBFC4F-C786-486F-9A77-2EE427BF7125}" presName="sibTrans" presStyleLbl="sibTrans2D1" presStyleIdx="0" presStyleCnt="5"/>
      <dgm:spPr/>
    </dgm:pt>
    <dgm:pt modelId="{4C28A97D-1075-4A36-9B5E-1DBDC21767D2}" type="pres">
      <dgm:prSet presAssocID="{48CBFC4F-C786-486F-9A77-2EE427BF7125}" presName="connectorText" presStyleLbl="sibTrans2D1" presStyleIdx="0" presStyleCnt="5"/>
      <dgm:spPr/>
    </dgm:pt>
    <dgm:pt modelId="{892EDD1B-EA13-4BEF-9101-EC7101831BE9}" type="pres">
      <dgm:prSet presAssocID="{EBEDC65E-F3A7-40EB-940A-97A1108F7B74}" presName="node" presStyleLbl="node1" presStyleIdx="1" presStyleCnt="5">
        <dgm:presLayoutVars>
          <dgm:bulletEnabled val="1"/>
        </dgm:presLayoutVars>
      </dgm:prSet>
      <dgm:spPr/>
    </dgm:pt>
    <dgm:pt modelId="{884DE2E5-1584-44F1-AB44-FC706F22A97E}" type="pres">
      <dgm:prSet presAssocID="{5796FD0A-EAB7-4B58-9DFA-73E6F13ED275}" presName="sibTrans" presStyleLbl="sibTrans2D1" presStyleIdx="1" presStyleCnt="5"/>
      <dgm:spPr/>
    </dgm:pt>
    <dgm:pt modelId="{5390660E-98A6-4250-BC3C-38CE7A9E169D}" type="pres">
      <dgm:prSet presAssocID="{5796FD0A-EAB7-4B58-9DFA-73E6F13ED275}" presName="connectorText" presStyleLbl="sibTrans2D1" presStyleIdx="1" presStyleCnt="5"/>
      <dgm:spPr/>
    </dgm:pt>
    <dgm:pt modelId="{1C5D16EB-2FD1-48E6-BA26-02E06D134382}" type="pres">
      <dgm:prSet presAssocID="{E7A63FA0-F365-4462-878C-D64434999AD8}" presName="node" presStyleLbl="node1" presStyleIdx="2" presStyleCnt="5">
        <dgm:presLayoutVars>
          <dgm:bulletEnabled val="1"/>
        </dgm:presLayoutVars>
      </dgm:prSet>
      <dgm:spPr/>
    </dgm:pt>
    <dgm:pt modelId="{5ADD9CEC-7CBA-43BC-872E-75F8E60CEBA2}" type="pres">
      <dgm:prSet presAssocID="{F92A1917-2D25-444D-921F-04CE0F866654}" presName="sibTrans" presStyleLbl="sibTrans2D1" presStyleIdx="2" presStyleCnt="5"/>
      <dgm:spPr/>
    </dgm:pt>
    <dgm:pt modelId="{74FF45AE-F332-4135-9AEF-15938C875CAE}" type="pres">
      <dgm:prSet presAssocID="{F92A1917-2D25-444D-921F-04CE0F866654}" presName="connectorText" presStyleLbl="sibTrans2D1" presStyleIdx="2" presStyleCnt="5"/>
      <dgm:spPr/>
    </dgm:pt>
    <dgm:pt modelId="{44E68111-8E9C-463C-9BE3-565D819D827A}" type="pres">
      <dgm:prSet presAssocID="{85051CBD-6CB1-4676-A91A-64AC6217115E}" presName="node" presStyleLbl="node1" presStyleIdx="3" presStyleCnt="5">
        <dgm:presLayoutVars>
          <dgm:bulletEnabled val="1"/>
        </dgm:presLayoutVars>
      </dgm:prSet>
      <dgm:spPr/>
    </dgm:pt>
    <dgm:pt modelId="{B69DFDFF-180B-4D44-A17C-4C5878AAF0D5}" type="pres">
      <dgm:prSet presAssocID="{156CC60B-A236-4C40-9498-45774D00584D}" presName="sibTrans" presStyleLbl="sibTrans2D1" presStyleIdx="3" presStyleCnt="5"/>
      <dgm:spPr/>
    </dgm:pt>
    <dgm:pt modelId="{AAC84070-F343-4EB7-BC92-A5AFB41B8A71}" type="pres">
      <dgm:prSet presAssocID="{156CC60B-A236-4C40-9498-45774D00584D}" presName="connectorText" presStyleLbl="sibTrans2D1" presStyleIdx="3" presStyleCnt="5"/>
      <dgm:spPr/>
    </dgm:pt>
    <dgm:pt modelId="{A724E12E-6B48-4136-B9EC-87E3DE3A7586}" type="pres">
      <dgm:prSet presAssocID="{5FA6883D-1154-4727-9E9A-6D8D3B84956D}" presName="node" presStyleLbl="node1" presStyleIdx="4" presStyleCnt="5">
        <dgm:presLayoutVars>
          <dgm:bulletEnabled val="1"/>
        </dgm:presLayoutVars>
      </dgm:prSet>
      <dgm:spPr/>
    </dgm:pt>
    <dgm:pt modelId="{B5C979C8-F89E-4C95-BA85-50F64AB8D57E}" type="pres">
      <dgm:prSet presAssocID="{9059220C-FFB3-4FC3-A1B4-524DD11113C4}" presName="sibTrans" presStyleLbl="sibTrans2D1" presStyleIdx="4" presStyleCnt="5"/>
      <dgm:spPr/>
    </dgm:pt>
    <dgm:pt modelId="{650588B7-421A-4375-BE46-7635E9310D8A}" type="pres">
      <dgm:prSet presAssocID="{9059220C-FFB3-4FC3-A1B4-524DD11113C4}" presName="connectorText" presStyleLbl="sibTrans2D1" presStyleIdx="4" presStyleCnt="5"/>
      <dgm:spPr/>
    </dgm:pt>
  </dgm:ptLst>
  <dgm:cxnLst>
    <dgm:cxn modelId="{2F0A9A0F-651A-4F5A-A5AA-AB9DB7D9859C}" type="presOf" srcId="{6568E2E1-1236-45DF-A4A2-E7F050355234}" destId="{E0BECA85-9871-4856-9E1B-772E49313CEC}" srcOrd="0" destOrd="0" presId="urn:microsoft.com/office/officeart/2005/8/layout/cycle2"/>
    <dgm:cxn modelId="{03576F10-B5C0-4B12-9B02-73E50BE82F17}" srcId="{FDCB4818-577F-44A0-9641-5622B00D30B5}" destId="{6568E2E1-1236-45DF-A4A2-E7F050355234}" srcOrd="0" destOrd="0" parTransId="{86E4E295-7B41-47E8-B2B5-78BD59C473BA}" sibTransId="{48CBFC4F-C786-486F-9A77-2EE427BF7125}"/>
    <dgm:cxn modelId="{A4C88811-85D1-43B5-A1EF-75E752263C4B}" type="presOf" srcId="{5FA6883D-1154-4727-9E9A-6D8D3B84956D}" destId="{A724E12E-6B48-4136-B9EC-87E3DE3A7586}" srcOrd="0" destOrd="0" presId="urn:microsoft.com/office/officeart/2005/8/layout/cycle2"/>
    <dgm:cxn modelId="{08F2B417-0A91-416F-9E22-29538ACF3EC3}" type="presOf" srcId="{5796FD0A-EAB7-4B58-9DFA-73E6F13ED275}" destId="{884DE2E5-1584-44F1-AB44-FC706F22A97E}" srcOrd="0" destOrd="0" presId="urn:microsoft.com/office/officeart/2005/8/layout/cycle2"/>
    <dgm:cxn modelId="{AB2B7D22-63D4-41AF-BC9C-9EE2F58AE8C8}" type="presOf" srcId="{EBEDC65E-F3A7-40EB-940A-97A1108F7B74}" destId="{892EDD1B-EA13-4BEF-9101-EC7101831BE9}" srcOrd="0" destOrd="0" presId="urn:microsoft.com/office/officeart/2005/8/layout/cycle2"/>
    <dgm:cxn modelId="{2D366746-CD13-4E04-B1C0-1B5EA8845D9C}" type="presOf" srcId="{156CC60B-A236-4C40-9498-45774D00584D}" destId="{AAC84070-F343-4EB7-BC92-A5AFB41B8A71}" srcOrd="1" destOrd="0" presId="urn:microsoft.com/office/officeart/2005/8/layout/cycle2"/>
    <dgm:cxn modelId="{16C0FB47-6B79-44F0-8179-1A15B4445E4A}" srcId="{FDCB4818-577F-44A0-9641-5622B00D30B5}" destId="{85051CBD-6CB1-4676-A91A-64AC6217115E}" srcOrd="3" destOrd="0" parTransId="{8A7ECB62-CE59-4E27-81D7-E745C4B0445D}" sibTransId="{156CC60B-A236-4C40-9498-45774D00584D}"/>
    <dgm:cxn modelId="{5DE21A4A-7337-45F4-B1B6-075C3EC65A21}" type="presOf" srcId="{85051CBD-6CB1-4676-A91A-64AC6217115E}" destId="{44E68111-8E9C-463C-9BE3-565D819D827A}" srcOrd="0" destOrd="0" presId="urn:microsoft.com/office/officeart/2005/8/layout/cycle2"/>
    <dgm:cxn modelId="{2C61076F-68A0-44ED-B40F-44A7FAACBE02}" type="presOf" srcId="{F92A1917-2D25-444D-921F-04CE0F866654}" destId="{74FF45AE-F332-4135-9AEF-15938C875CAE}" srcOrd="1" destOrd="0" presId="urn:microsoft.com/office/officeart/2005/8/layout/cycle2"/>
    <dgm:cxn modelId="{44898C52-6B8C-4A2A-BFAB-F6382E0D6580}" srcId="{FDCB4818-577F-44A0-9641-5622B00D30B5}" destId="{5FA6883D-1154-4727-9E9A-6D8D3B84956D}" srcOrd="4" destOrd="0" parTransId="{678ED4F5-9AE3-4366-8544-37332E347617}" sibTransId="{9059220C-FFB3-4FC3-A1B4-524DD11113C4}"/>
    <dgm:cxn modelId="{A8DD6279-A017-4D2D-9752-8F85DED791D4}" type="presOf" srcId="{48CBFC4F-C786-486F-9A77-2EE427BF7125}" destId="{4C28A97D-1075-4A36-9B5E-1DBDC21767D2}" srcOrd="1" destOrd="0" presId="urn:microsoft.com/office/officeart/2005/8/layout/cycle2"/>
    <dgm:cxn modelId="{C86ABC8D-5288-455F-98E7-14B1A05449E8}" srcId="{FDCB4818-577F-44A0-9641-5622B00D30B5}" destId="{E7A63FA0-F365-4462-878C-D64434999AD8}" srcOrd="2" destOrd="0" parTransId="{CE5CA6F4-0208-4A05-9AD8-82D6D590E5E9}" sibTransId="{F92A1917-2D25-444D-921F-04CE0F866654}"/>
    <dgm:cxn modelId="{C73B0C98-19AA-4148-8B76-A067F2D47A67}" type="presOf" srcId="{156CC60B-A236-4C40-9498-45774D00584D}" destId="{B69DFDFF-180B-4D44-A17C-4C5878AAF0D5}" srcOrd="0" destOrd="0" presId="urn:microsoft.com/office/officeart/2005/8/layout/cycle2"/>
    <dgm:cxn modelId="{E30A66A5-1B63-476F-8F1F-35315610C47E}" srcId="{FDCB4818-577F-44A0-9641-5622B00D30B5}" destId="{EBEDC65E-F3A7-40EB-940A-97A1108F7B74}" srcOrd="1" destOrd="0" parTransId="{3D386B25-0283-4C54-8FD1-EC242B420780}" sibTransId="{5796FD0A-EAB7-4B58-9DFA-73E6F13ED275}"/>
    <dgm:cxn modelId="{117B0DB0-0D3B-4710-8C3F-D3FA534E9144}" type="presOf" srcId="{5796FD0A-EAB7-4B58-9DFA-73E6F13ED275}" destId="{5390660E-98A6-4250-BC3C-38CE7A9E169D}" srcOrd="1" destOrd="0" presId="urn:microsoft.com/office/officeart/2005/8/layout/cycle2"/>
    <dgm:cxn modelId="{74A03EB2-B755-4899-B844-BC3C5556037A}" type="presOf" srcId="{F92A1917-2D25-444D-921F-04CE0F866654}" destId="{5ADD9CEC-7CBA-43BC-872E-75F8E60CEBA2}" srcOrd="0" destOrd="0" presId="urn:microsoft.com/office/officeart/2005/8/layout/cycle2"/>
    <dgm:cxn modelId="{46B99BF5-70E8-431C-8D71-FB2EC9021DD2}" type="presOf" srcId="{9059220C-FFB3-4FC3-A1B4-524DD11113C4}" destId="{B5C979C8-F89E-4C95-BA85-50F64AB8D57E}" srcOrd="0" destOrd="0" presId="urn:microsoft.com/office/officeart/2005/8/layout/cycle2"/>
    <dgm:cxn modelId="{DE3C59F6-BEA4-46F3-B141-960A70FB293C}" type="presOf" srcId="{48CBFC4F-C786-486F-9A77-2EE427BF7125}" destId="{B53FBE2C-F6D6-4DCF-960B-87EB9B1953D8}" srcOrd="0" destOrd="0" presId="urn:microsoft.com/office/officeart/2005/8/layout/cycle2"/>
    <dgm:cxn modelId="{EBFBC4FB-EBCC-4A78-B1E6-90800636F75D}" type="presOf" srcId="{FDCB4818-577F-44A0-9641-5622B00D30B5}" destId="{4478A3DD-1853-4847-AB98-1DCEA8B38F40}" srcOrd="0" destOrd="0" presId="urn:microsoft.com/office/officeart/2005/8/layout/cycle2"/>
    <dgm:cxn modelId="{5262A5FC-CFC0-4A49-85C6-CF9294BEB59D}" type="presOf" srcId="{9059220C-FFB3-4FC3-A1B4-524DD11113C4}" destId="{650588B7-421A-4375-BE46-7635E9310D8A}" srcOrd="1" destOrd="0" presId="urn:microsoft.com/office/officeart/2005/8/layout/cycle2"/>
    <dgm:cxn modelId="{B3BDC6FD-D94C-470A-BC5E-63ECEE5580B7}" type="presOf" srcId="{E7A63FA0-F365-4462-878C-D64434999AD8}" destId="{1C5D16EB-2FD1-48E6-BA26-02E06D134382}" srcOrd="0" destOrd="0" presId="urn:microsoft.com/office/officeart/2005/8/layout/cycle2"/>
    <dgm:cxn modelId="{DF4B5ABA-A829-48CF-BF51-E0C04E381CE5}" type="presParOf" srcId="{4478A3DD-1853-4847-AB98-1DCEA8B38F40}" destId="{E0BECA85-9871-4856-9E1B-772E49313CEC}" srcOrd="0" destOrd="0" presId="urn:microsoft.com/office/officeart/2005/8/layout/cycle2"/>
    <dgm:cxn modelId="{AE34FB57-5064-4A41-9CC3-AB32CDBA97D1}" type="presParOf" srcId="{4478A3DD-1853-4847-AB98-1DCEA8B38F40}" destId="{B53FBE2C-F6D6-4DCF-960B-87EB9B1953D8}" srcOrd="1" destOrd="0" presId="urn:microsoft.com/office/officeart/2005/8/layout/cycle2"/>
    <dgm:cxn modelId="{A4A1045D-8655-4D1E-9C4B-9CC0BA5433CB}" type="presParOf" srcId="{B53FBE2C-F6D6-4DCF-960B-87EB9B1953D8}" destId="{4C28A97D-1075-4A36-9B5E-1DBDC21767D2}" srcOrd="0" destOrd="0" presId="urn:microsoft.com/office/officeart/2005/8/layout/cycle2"/>
    <dgm:cxn modelId="{F41CD80D-AD54-4027-9D40-1672949F55CF}" type="presParOf" srcId="{4478A3DD-1853-4847-AB98-1DCEA8B38F40}" destId="{892EDD1B-EA13-4BEF-9101-EC7101831BE9}" srcOrd="2" destOrd="0" presId="urn:microsoft.com/office/officeart/2005/8/layout/cycle2"/>
    <dgm:cxn modelId="{4DF156F9-B8EE-4BF8-9CC5-9E5BF90A652F}" type="presParOf" srcId="{4478A3DD-1853-4847-AB98-1DCEA8B38F40}" destId="{884DE2E5-1584-44F1-AB44-FC706F22A97E}" srcOrd="3" destOrd="0" presId="urn:microsoft.com/office/officeart/2005/8/layout/cycle2"/>
    <dgm:cxn modelId="{81BDDEB3-72B9-4460-A8D0-52BF2B6EEEC0}" type="presParOf" srcId="{884DE2E5-1584-44F1-AB44-FC706F22A97E}" destId="{5390660E-98A6-4250-BC3C-38CE7A9E169D}" srcOrd="0" destOrd="0" presId="urn:microsoft.com/office/officeart/2005/8/layout/cycle2"/>
    <dgm:cxn modelId="{3F93E358-917E-4EF3-A5EA-C9A4DB3C25A9}" type="presParOf" srcId="{4478A3DD-1853-4847-AB98-1DCEA8B38F40}" destId="{1C5D16EB-2FD1-48E6-BA26-02E06D134382}" srcOrd="4" destOrd="0" presId="urn:microsoft.com/office/officeart/2005/8/layout/cycle2"/>
    <dgm:cxn modelId="{18C71973-B832-442D-B16E-270F7A326570}" type="presParOf" srcId="{4478A3DD-1853-4847-AB98-1DCEA8B38F40}" destId="{5ADD9CEC-7CBA-43BC-872E-75F8E60CEBA2}" srcOrd="5" destOrd="0" presId="urn:microsoft.com/office/officeart/2005/8/layout/cycle2"/>
    <dgm:cxn modelId="{B8F07422-2062-4AEB-92AD-ABF020D69F68}" type="presParOf" srcId="{5ADD9CEC-7CBA-43BC-872E-75F8E60CEBA2}" destId="{74FF45AE-F332-4135-9AEF-15938C875CAE}" srcOrd="0" destOrd="0" presId="urn:microsoft.com/office/officeart/2005/8/layout/cycle2"/>
    <dgm:cxn modelId="{F58773E1-23FD-44AB-A47B-A701B4C6DE9E}" type="presParOf" srcId="{4478A3DD-1853-4847-AB98-1DCEA8B38F40}" destId="{44E68111-8E9C-463C-9BE3-565D819D827A}" srcOrd="6" destOrd="0" presId="urn:microsoft.com/office/officeart/2005/8/layout/cycle2"/>
    <dgm:cxn modelId="{45771E14-63CD-41C4-B732-DF2630D7895F}" type="presParOf" srcId="{4478A3DD-1853-4847-AB98-1DCEA8B38F40}" destId="{B69DFDFF-180B-4D44-A17C-4C5878AAF0D5}" srcOrd="7" destOrd="0" presId="urn:microsoft.com/office/officeart/2005/8/layout/cycle2"/>
    <dgm:cxn modelId="{B252FD5A-16F8-4F86-BA51-738C692D88F0}" type="presParOf" srcId="{B69DFDFF-180B-4D44-A17C-4C5878AAF0D5}" destId="{AAC84070-F343-4EB7-BC92-A5AFB41B8A71}" srcOrd="0" destOrd="0" presId="urn:microsoft.com/office/officeart/2005/8/layout/cycle2"/>
    <dgm:cxn modelId="{1DB1CE00-7A33-4DA6-9085-0567B80DB97D}" type="presParOf" srcId="{4478A3DD-1853-4847-AB98-1DCEA8B38F40}" destId="{A724E12E-6B48-4136-B9EC-87E3DE3A7586}" srcOrd="8" destOrd="0" presId="urn:microsoft.com/office/officeart/2005/8/layout/cycle2"/>
    <dgm:cxn modelId="{78A421CC-582B-4260-A7A6-FB368C41CFA5}" type="presParOf" srcId="{4478A3DD-1853-4847-AB98-1DCEA8B38F40}" destId="{B5C979C8-F89E-4C95-BA85-50F64AB8D57E}" srcOrd="9" destOrd="0" presId="urn:microsoft.com/office/officeart/2005/8/layout/cycle2"/>
    <dgm:cxn modelId="{63996EE1-2B9A-479A-AC64-C85FC3A056C9}" type="presParOf" srcId="{B5C979C8-F89E-4C95-BA85-50F64AB8D57E}" destId="{650588B7-421A-4375-BE46-7635E9310D8A}"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3E6F4-C0BF-47F7-B5B0-988257B904FB}">
      <dsp:nvSpPr>
        <dsp:cNvPr id="0" name=""/>
        <dsp:cNvSpPr/>
      </dsp:nvSpPr>
      <dsp:spPr>
        <a:xfrm>
          <a:off x="3571" y="1540121"/>
          <a:ext cx="3583781" cy="1433512"/>
        </a:xfrm>
        <a:prstGeom prst="homePlat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202692" tIns="101346" rIns="50673" bIns="101346"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討論遊戲類型</a:t>
          </a:r>
        </a:p>
      </dsp:txBody>
      <dsp:txXfrm>
        <a:off x="3571" y="1540121"/>
        <a:ext cx="3225403" cy="1433512"/>
      </dsp:txXfrm>
    </dsp:sp>
    <dsp:sp modelId="{947E2021-DA7C-45CF-82BD-D904C2FEF83B}">
      <dsp:nvSpPr>
        <dsp:cNvPr id="0" name=""/>
        <dsp:cNvSpPr/>
      </dsp:nvSpPr>
      <dsp:spPr>
        <a:xfrm>
          <a:off x="2870596" y="1540121"/>
          <a:ext cx="3583781" cy="1433512"/>
        </a:xfrm>
        <a:prstGeom prst="chevron">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152019" tIns="101346" rIns="50673" bIns="101346"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設計遊戲</a:t>
          </a:r>
        </a:p>
      </dsp:txBody>
      <dsp:txXfrm>
        <a:off x="3587352" y="1540121"/>
        <a:ext cx="2150269" cy="1433512"/>
      </dsp:txXfrm>
    </dsp:sp>
    <dsp:sp modelId="{B2956ABD-579F-499A-BAC8-1808FB8F3FA9}">
      <dsp:nvSpPr>
        <dsp:cNvPr id="0" name=""/>
        <dsp:cNvSpPr/>
      </dsp:nvSpPr>
      <dsp:spPr>
        <a:xfrm>
          <a:off x="5737621" y="1540121"/>
          <a:ext cx="3583781" cy="1433512"/>
        </a:xfrm>
        <a:prstGeom prst="chevron">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152019" tIns="101346" rIns="50673" bIns="101346"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設計遊戲</a:t>
          </a:r>
        </a:p>
      </dsp:txBody>
      <dsp:txXfrm>
        <a:off x="6454377" y="1540121"/>
        <a:ext cx="2150269" cy="1433512"/>
      </dsp:txXfrm>
    </dsp:sp>
    <dsp:sp modelId="{59057FF1-C765-4D3E-AF80-ECEFC30F9892}">
      <dsp:nvSpPr>
        <dsp:cNvPr id="0" name=""/>
        <dsp:cNvSpPr/>
      </dsp:nvSpPr>
      <dsp:spPr>
        <a:xfrm>
          <a:off x="8604646" y="1540121"/>
          <a:ext cx="3583781" cy="1433512"/>
        </a:xfrm>
        <a:prstGeom prst="chevron">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152019" tIns="101346" rIns="50673" bIns="101346"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設計遊戲</a:t>
          </a:r>
        </a:p>
      </dsp:txBody>
      <dsp:txXfrm>
        <a:off x="9321402" y="1540121"/>
        <a:ext cx="2150269" cy="1433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11B48-C31F-4978-8DCA-C951D7075BE5}">
      <dsp:nvSpPr>
        <dsp:cNvPr id="0" name=""/>
        <dsp:cNvSpPr/>
      </dsp:nvSpPr>
      <dsp:spPr>
        <a:xfrm>
          <a:off x="3571" y="2150365"/>
          <a:ext cx="3583781" cy="1433512"/>
        </a:xfrm>
        <a:prstGeom prst="homePlat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202692" tIns="101346" rIns="50673" bIns="101346"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討論遊戲名稱</a:t>
          </a:r>
        </a:p>
      </dsp:txBody>
      <dsp:txXfrm>
        <a:off x="3571" y="2150365"/>
        <a:ext cx="3225403" cy="1433512"/>
      </dsp:txXfrm>
    </dsp:sp>
    <dsp:sp modelId="{C8543E52-D576-426D-BAC5-85F52485C495}">
      <dsp:nvSpPr>
        <dsp:cNvPr id="0" name=""/>
        <dsp:cNvSpPr/>
      </dsp:nvSpPr>
      <dsp:spPr>
        <a:xfrm>
          <a:off x="2870596" y="2150365"/>
          <a:ext cx="3583781" cy="1433512"/>
        </a:xfrm>
        <a:prstGeom prst="chevron">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152019" tIns="101346" rIns="50673" bIns="101346"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製作桌遊</a:t>
          </a:r>
        </a:p>
      </dsp:txBody>
      <dsp:txXfrm>
        <a:off x="3587352" y="2150365"/>
        <a:ext cx="2150269" cy="1433512"/>
      </dsp:txXfrm>
    </dsp:sp>
    <dsp:sp modelId="{68459ACF-5D0D-4888-B91F-CD04685719A4}">
      <dsp:nvSpPr>
        <dsp:cNvPr id="0" name=""/>
        <dsp:cNvSpPr/>
      </dsp:nvSpPr>
      <dsp:spPr>
        <a:xfrm>
          <a:off x="5737621" y="2150365"/>
          <a:ext cx="3583781" cy="1433512"/>
        </a:xfrm>
        <a:prstGeom prst="chevron">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152019" tIns="101346" rIns="50673" bIns="101346"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製作桌遊</a:t>
          </a:r>
        </a:p>
      </dsp:txBody>
      <dsp:txXfrm>
        <a:off x="6454377" y="2150365"/>
        <a:ext cx="2150269" cy="1433512"/>
      </dsp:txXfrm>
    </dsp:sp>
    <dsp:sp modelId="{EDC62B61-4CAF-4C8D-BD24-D28EF904E09E}">
      <dsp:nvSpPr>
        <dsp:cNvPr id="0" name=""/>
        <dsp:cNvSpPr/>
      </dsp:nvSpPr>
      <dsp:spPr>
        <a:xfrm>
          <a:off x="8604646" y="2150365"/>
          <a:ext cx="3583781" cy="1433512"/>
        </a:xfrm>
        <a:prstGeom prst="chevron">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152019" tIns="101346" rIns="50673" bIns="101346"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製作桌遊</a:t>
          </a:r>
        </a:p>
      </dsp:txBody>
      <dsp:txXfrm>
        <a:off x="9321402" y="2150365"/>
        <a:ext cx="2150269" cy="1433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ECA85-9871-4856-9E1B-772E49313CEC}">
      <dsp:nvSpPr>
        <dsp:cNvPr id="0" name=""/>
        <dsp:cNvSpPr/>
      </dsp:nvSpPr>
      <dsp:spPr>
        <a:xfrm>
          <a:off x="2006604" y="1696"/>
          <a:ext cx="1177224" cy="1177224"/>
        </a:xfrm>
        <a:prstGeom prst="ellips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細明體" panose="02020509000000000000" pitchFamily="49" charset="-120"/>
              <a:ea typeface="細明體" panose="02020509000000000000" pitchFamily="49" charset="-120"/>
            </a:rPr>
            <a:t>玩家一</a:t>
          </a:r>
        </a:p>
      </dsp:txBody>
      <dsp:txXfrm>
        <a:off x="2179004" y="174096"/>
        <a:ext cx="832424" cy="832424"/>
      </dsp:txXfrm>
    </dsp:sp>
    <dsp:sp modelId="{B53FBE2C-F6D6-4DCF-960B-87EB9B1953D8}">
      <dsp:nvSpPr>
        <dsp:cNvPr id="0" name=""/>
        <dsp:cNvSpPr/>
      </dsp:nvSpPr>
      <dsp:spPr>
        <a:xfrm rot="2160000">
          <a:off x="3146459" y="905589"/>
          <a:ext cx="312262" cy="397313"/>
        </a:xfrm>
        <a:prstGeom prst="rightArrow">
          <a:avLst>
            <a:gd name="adj1" fmla="val 60000"/>
            <a:gd name="adj2" fmla="val 50000"/>
          </a:avLst>
        </a:prstGeom>
        <a:blipFill rotWithShape="1">
          <a:blip xmlns:r="http://schemas.openxmlformats.org/officeDocument/2006/relationships" r:embed="rId1">
            <a:duotone>
              <a:schemeClr val="accent2">
                <a:tint val="60000"/>
                <a:hueOff val="0"/>
                <a:satOff val="0"/>
                <a:lumOff val="0"/>
                <a:alphaOff val="0"/>
                <a:shade val="36000"/>
                <a:satMod val="120000"/>
              </a:schemeClr>
              <a:schemeClr val="accent2">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細明體" panose="02020509000000000000" pitchFamily="49" charset="-120"/>
            <a:ea typeface="細明體" panose="02020509000000000000" pitchFamily="49" charset="-120"/>
          </a:endParaRPr>
        </a:p>
      </dsp:txBody>
      <dsp:txXfrm>
        <a:off x="3155405" y="957520"/>
        <a:ext cx="218583" cy="238387"/>
      </dsp:txXfrm>
    </dsp:sp>
    <dsp:sp modelId="{892EDD1B-EA13-4BEF-9101-EC7101831BE9}">
      <dsp:nvSpPr>
        <dsp:cNvPr id="0" name=""/>
        <dsp:cNvSpPr/>
      </dsp:nvSpPr>
      <dsp:spPr>
        <a:xfrm>
          <a:off x="3435651" y="1039960"/>
          <a:ext cx="1177224" cy="1177224"/>
        </a:xfrm>
        <a:prstGeom prst="ellips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細明體" panose="02020509000000000000" pitchFamily="49" charset="-120"/>
              <a:ea typeface="細明體" panose="02020509000000000000" pitchFamily="49" charset="-120"/>
            </a:rPr>
            <a:t>玩家五</a:t>
          </a:r>
        </a:p>
      </dsp:txBody>
      <dsp:txXfrm>
        <a:off x="3608051" y="1212360"/>
        <a:ext cx="832424" cy="832424"/>
      </dsp:txXfrm>
    </dsp:sp>
    <dsp:sp modelId="{884DE2E5-1584-44F1-AB44-FC706F22A97E}">
      <dsp:nvSpPr>
        <dsp:cNvPr id="0" name=""/>
        <dsp:cNvSpPr/>
      </dsp:nvSpPr>
      <dsp:spPr>
        <a:xfrm rot="6480000">
          <a:off x="3597939" y="2261483"/>
          <a:ext cx="312262" cy="397313"/>
        </a:xfrm>
        <a:prstGeom prst="rightArrow">
          <a:avLst>
            <a:gd name="adj1" fmla="val 60000"/>
            <a:gd name="adj2" fmla="val 50000"/>
          </a:avLst>
        </a:prstGeom>
        <a:blipFill rotWithShape="1">
          <a:blip xmlns:r="http://schemas.openxmlformats.org/officeDocument/2006/relationships" r:embed="rId1">
            <a:duotone>
              <a:schemeClr val="accent2">
                <a:tint val="60000"/>
                <a:hueOff val="0"/>
                <a:satOff val="0"/>
                <a:lumOff val="0"/>
                <a:alphaOff val="0"/>
                <a:shade val="36000"/>
                <a:satMod val="120000"/>
              </a:schemeClr>
              <a:schemeClr val="accent2">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細明體" panose="02020509000000000000" pitchFamily="49" charset="-120"/>
            <a:ea typeface="細明體" panose="02020509000000000000" pitchFamily="49" charset="-120"/>
          </a:endParaRPr>
        </a:p>
      </dsp:txBody>
      <dsp:txXfrm rot="10800000">
        <a:off x="3659253" y="2296399"/>
        <a:ext cx="218583" cy="238387"/>
      </dsp:txXfrm>
    </dsp:sp>
    <dsp:sp modelId="{1C5D16EB-2FD1-48E6-BA26-02E06D134382}">
      <dsp:nvSpPr>
        <dsp:cNvPr id="0" name=""/>
        <dsp:cNvSpPr/>
      </dsp:nvSpPr>
      <dsp:spPr>
        <a:xfrm>
          <a:off x="2889803" y="2719905"/>
          <a:ext cx="1177224" cy="1177224"/>
        </a:xfrm>
        <a:prstGeom prst="ellips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細明體" panose="02020509000000000000" pitchFamily="49" charset="-120"/>
              <a:ea typeface="細明體" panose="02020509000000000000" pitchFamily="49" charset="-120"/>
            </a:rPr>
            <a:t>玩家四</a:t>
          </a:r>
        </a:p>
      </dsp:txBody>
      <dsp:txXfrm>
        <a:off x="3062203" y="2892305"/>
        <a:ext cx="832424" cy="832424"/>
      </dsp:txXfrm>
    </dsp:sp>
    <dsp:sp modelId="{5ADD9CEC-7CBA-43BC-872E-75F8E60CEBA2}">
      <dsp:nvSpPr>
        <dsp:cNvPr id="0" name=""/>
        <dsp:cNvSpPr/>
      </dsp:nvSpPr>
      <dsp:spPr>
        <a:xfrm rot="10800000">
          <a:off x="2447923" y="3109860"/>
          <a:ext cx="312262" cy="397313"/>
        </a:xfrm>
        <a:prstGeom prst="rightArrow">
          <a:avLst>
            <a:gd name="adj1" fmla="val 60000"/>
            <a:gd name="adj2" fmla="val 50000"/>
          </a:avLst>
        </a:prstGeom>
        <a:blipFill rotWithShape="1">
          <a:blip xmlns:r="http://schemas.openxmlformats.org/officeDocument/2006/relationships" r:embed="rId1">
            <a:duotone>
              <a:schemeClr val="accent2">
                <a:tint val="60000"/>
                <a:hueOff val="0"/>
                <a:satOff val="0"/>
                <a:lumOff val="0"/>
                <a:alphaOff val="0"/>
                <a:shade val="36000"/>
                <a:satMod val="120000"/>
              </a:schemeClr>
              <a:schemeClr val="accent2">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細明體" panose="02020509000000000000" pitchFamily="49" charset="-120"/>
            <a:ea typeface="細明體" panose="02020509000000000000" pitchFamily="49" charset="-120"/>
          </a:endParaRPr>
        </a:p>
      </dsp:txBody>
      <dsp:txXfrm rot="10800000">
        <a:off x="2541602" y="3189323"/>
        <a:ext cx="218583" cy="238387"/>
      </dsp:txXfrm>
    </dsp:sp>
    <dsp:sp modelId="{44E68111-8E9C-463C-9BE3-565D819D827A}">
      <dsp:nvSpPr>
        <dsp:cNvPr id="0" name=""/>
        <dsp:cNvSpPr/>
      </dsp:nvSpPr>
      <dsp:spPr>
        <a:xfrm>
          <a:off x="1123405" y="2719905"/>
          <a:ext cx="1177224" cy="1177224"/>
        </a:xfrm>
        <a:prstGeom prst="ellips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細明體" panose="02020509000000000000" pitchFamily="49" charset="-120"/>
              <a:ea typeface="細明體" panose="02020509000000000000" pitchFamily="49" charset="-120"/>
            </a:rPr>
            <a:t>玩家三</a:t>
          </a:r>
        </a:p>
      </dsp:txBody>
      <dsp:txXfrm>
        <a:off x="1295805" y="2892305"/>
        <a:ext cx="832424" cy="832424"/>
      </dsp:txXfrm>
    </dsp:sp>
    <dsp:sp modelId="{B69DFDFF-180B-4D44-A17C-4C5878AAF0D5}">
      <dsp:nvSpPr>
        <dsp:cNvPr id="0" name=""/>
        <dsp:cNvSpPr/>
      </dsp:nvSpPr>
      <dsp:spPr>
        <a:xfrm rot="15120000">
          <a:off x="1285693" y="2278293"/>
          <a:ext cx="312262" cy="397313"/>
        </a:xfrm>
        <a:prstGeom prst="rightArrow">
          <a:avLst>
            <a:gd name="adj1" fmla="val 60000"/>
            <a:gd name="adj2" fmla="val 50000"/>
          </a:avLst>
        </a:prstGeom>
        <a:blipFill rotWithShape="1">
          <a:blip xmlns:r="http://schemas.openxmlformats.org/officeDocument/2006/relationships" r:embed="rId1">
            <a:duotone>
              <a:schemeClr val="accent2">
                <a:tint val="60000"/>
                <a:hueOff val="0"/>
                <a:satOff val="0"/>
                <a:lumOff val="0"/>
                <a:alphaOff val="0"/>
                <a:shade val="36000"/>
                <a:satMod val="120000"/>
              </a:schemeClr>
              <a:schemeClr val="accent2">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細明體" panose="02020509000000000000" pitchFamily="49" charset="-120"/>
            <a:ea typeface="細明體" panose="02020509000000000000" pitchFamily="49" charset="-120"/>
          </a:endParaRPr>
        </a:p>
      </dsp:txBody>
      <dsp:txXfrm rot="10800000">
        <a:off x="1347007" y="2402303"/>
        <a:ext cx="218583" cy="238387"/>
      </dsp:txXfrm>
    </dsp:sp>
    <dsp:sp modelId="{A724E12E-6B48-4136-B9EC-87E3DE3A7586}">
      <dsp:nvSpPr>
        <dsp:cNvPr id="0" name=""/>
        <dsp:cNvSpPr/>
      </dsp:nvSpPr>
      <dsp:spPr>
        <a:xfrm>
          <a:off x="577557" y="1039960"/>
          <a:ext cx="1177224" cy="1177224"/>
        </a:xfrm>
        <a:prstGeom prst="ellips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細明體" panose="02020509000000000000" pitchFamily="49" charset="-120"/>
              <a:ea typeface="細明體" panose="02020509000000000000" pitchFamily="49" charset="-120"/>
            </a:rPr>
            <a:t>玩家二</a:t>
          </a:r>
        </a:p>
      </dsp:txBody>
      <dsp:txXfrm>
        <a:off x="749957" y="1212360"/>
        <a:ext cx="832424" cy="832424"/>
      </dsp:txXfrm>
    </dsp:sp>
    <dsp:sp modelId="{B5C979C8-F89E-4C95-BA85-50F64AB8D57E}">
      <dsp:nvSpPr>
        <dsp:cNvPr id="0" name=""/>
        <dsp:cNvSpPr/>
      </dsp:nvSpPr>
      <dsp:spPr>
        <a:xfrm rot="19440000">
          <a:off x="1717412" y="915978"/>
          <a:ext cx="312262" cy="397313"/>
        </a:xfrm>
        <a:prstGeom prst="rightArrow">
          <a:avLst>
            <a:gd name="adj1" fmla="val 60000"/>
            <a:gd name="adj2" fmla="val 50000"/>
          </a:avLst>
        </a:prstGeom>
        <a:blipFill rotWithShape="1">
          <a:blip xmlns:r="http://schemas.openxmlformats.org/officeDocument/2006/relationships" r:embed="rId1">
            <a:duotone>
              <a:schemeClr val="accent2">
                <a:tint val="60000"/>
                <a:hueOff val="0"/>
                <a:satOff val="0"/>
                <a:lumOff val="0"/>
                <a:alphaOff val="0"/>
                <a:shade val="36000"/>
                <a:satMod val="120000"/>
              </a:schemeClr>
              <a:schemeClr val="accent2">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細明體" panose="02020509000000000000" pitchFamily="49" charset="-120"/>
            <a:ea typeface="細明體" panose="02020509000000000000" pitchFamily="49" charset="-120"/>
          </a:endParaRPr>
        </a:p>
      </dsp:txBody>
      <dsp:txXfrm>
        <a:off x="1726358" y="1022973"/>
        <a:ext cx="218583" cy="23838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44CDE89-B8E8-4F02-8773-9CB106719EA9}" type="datetimeFigureOut">
              <a:rPr lang="zh-TW" altLang="en-US" smtClean="0"/>
              <a:t>2021/1/12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150933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44CDE89-B8E8-4F02-8773-9CB106719EA9}" type="datetimeFigureOut">
              <a:rPr lang="zh-TW" altLang="en-US" smtClean="0"/>
              <a:t>2021/1/12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50386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44CDE89-B8E8-4F02-8773-9CB106719EA9}" type="datetimeFigureOut">
              <a:rPr lang="zh-TW" altLang="en-US" smtClean="0"/>
              <a:t>2021/1/12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232519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44CDE89-B8E8-4F02-8773-9CB106719EA9}" type="datetimeFigureOut">
              <a:rPr lang="zh-TW" altLang="en-US" smtClean="0"/>
              <a:t>2021/1/12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363438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644CDE89-B8E8-4F02-8773-9CB106719EA9}" type="datetimeFigureOut">
              <a:rPr lang="zh-TW" altLang="en-US" smtClean="0"/>
              <a:t>2021/1/12</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208245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44CDE89-B8E8-4F02-8773-9CB106719EA9}" type="datetimeFigureOut">
              <a:rPr lang="zh-TW" altLang="en-US" smtClean="0"/>
              <a:t>2021/1/12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230534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44CDE89-B8E8-4F02-8773-9CB106719EA9}" type="datetimeFigureOut">
              <a:rPr lang="zh-TW" altLang="en-US" smtClean="0"/>
              <a:t>2021/1/12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314989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44CDE89-B8E8-4F02-8773-9CB106719EA9}" type="datetimeFigureOut">
              <a:rPr lang="zh-TW" altLang="en-US" smtClean="0"/>
              <a:t>2021/1/12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271181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CDE89-B8E8-4F02-8773-9CB106719EA9}" type="datetimeFigureOut">
              <a:rPr lang="zh-TW" altLang="en-US" smtClean="0"/>
              <a:t>2021/1/12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96415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44CDE89-B8E8-4F02-8773-9CB106719EA9}" type="datetimeFigureOut">
              <a:rPr lang="zh-TW" altLang="en-US" smtClean="0"/>
              <a:t>2021/1/12</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17654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44CDE89-B8E8-4F02-8773-9CB106719EA9}" type="datetimeFigureOut">
              <a:rPr lang="zh-TW" altLang="en-US" smtClean="0"/>
              <a:t>2021/1/12</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88411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4CDE89-B8E8-4F02-8773-9CB106719EA9}" type="datetimeFigureOut">
              <a:rPr lang="zh-TW" altLang="en-US" smtClean="0"/>
              <a:t>2021/1/12</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E6753875-7DBA-4F1A-9AFB-EF87A1E066BE}" type="slidenum">
              <a:rPr lang="zh-TW" altLang="en-US" smtClean="0"/>
              <a:t>‹#›</a:t>
            </a:fld>
            <a:endParaRPr lang="zh-TW" altLang="en-US"/>
          </a:p>
        </p:txBody>
      </p:sp>
    </p:spTree>
    <p:extLst>
      <p:ext uri="{BB962C8B-B14F-4D97-AF65-F5344CB8AC3E}">
        <p14:creationId xmlns:p14="http://schemas.microsoft.com/office/powerpoint/2010/main" val="383739301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fi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8.png"/><Relationship Id="rId7" Type="http://schemas.openxmlformats.org/officeDocument/2006/relationships/diagramLayout" Target="../diagrams/layout3.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openxmlformats.org/officeDocument/2006/relationships/image" Target="../media/image20.png"/><Relationship Id="rId10" Type="http://schemas.microsoft.com/office/2007/relationships/diagramDrawing" Target="../diagrams/drawing3.xml"/><Relationship Id="rId4" Type="http://schemas.openxmlformats.org/officeDocument/2006/relationships/image" Target="../media/image19.sv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DA0C4A-883D-42A3-87B7-38E60A911A85}"/>
              </a:ext>
            </a:extLst>
          </p:cNvPr>
          <p:cNvPicPr>
            <a:picLocks noChangeAspect="1"/>
          </p:cNvPicPr>
          <p:nvPr/>
        </p:nvPicPr>
        <p:blipFill>
          <a:blip r:embed="rId3">
            <a:extLst>
              <a:ext uri="{28A0092B-C50C-407E-A947-70E740481C1C}">
                <a14:useLocalDpi xmlns:a14="http://schemas.microsoft.com/office/drawing/2010/main" val="0"/>
              </a:ext>
            </a:extLst>
          </a:blip>
          <a:srcRect t="12452" b="12452"/>
          <a:stretch/>
        </p:blipFill>
        <p:spPr>
          <a:xfrm>
            <a:off x="20" y="10"/>
            <a:ext cx="12191980" cy="6857989"/>
          </a:xfrm>
          <a:prstGeom prst="rect">
            <a:avLst/>
          </a:prstGeom>
        </p:spPr>
      </p:pic>
      <p:sp>
        <p:nvSpPr>
          <p:cNvPr id="42" name="Rectangle 30">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2">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標題 1">
            <a:extLst>
              <a:ext uri="{FF2B5EF4-FFF2-40B4-BE49-F238E27FC236}">
                <a16:creationId xmlns:a16="http://schemas.microsoft.com/office/drawing/2014/main" id="{B749AFCB-3798-4DDA-BD4F-78494ACD043D}"/>
              </a:ext>
            </a:extLst>
          </p:cNvPr>
          <p:cNvSpPr>
            <a:spLocks noGrp="1"/>
          </p:cNvSpPr>
          <p:nvPr>
            <p:ph type="ctrTitle"/>
          </p:nvPr>
        </p:nvSpPr>
        <p:spPr>
          <a:xfrm>
            <a:off x="-1524" y="1353311"/>
            <a:ext cx="12192000" cy="3035808"/>
          </a:xfrm>
        </p:spPr>
        <p:txBody>
          <a:bodyPr anchor="b">
            <a:noAutofit/>
          </a:bodyPr>
          <a:lstStyle/>
          <a:p>
            <a:pPr algn="ctr"/>
            <a:r>
              <a:rPr lang="zh-TW" altLang="en-US" sz="16600" dirty="0">
                <a:blipFill dpi="0" rotWithShape="1">
                  <a:blip r:embed="rId6">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誰是加害者</a:t>
            </a:r>
          </a:p>
        </p:txBody>
      </p:sp>
      <p:sp>
        <p:nvSpPr>
          <p:cNvPr id="3" name="副標題 2">
            <a:extLst>
              <a:ext uri="{FF2B5EF4-FFF2-40B4-BE49-F238E27FC236}">
                <a16:creationId xmlns:a16="http://schemas.microsoft.com/office/drawing/2014/main" id="{BF3ABE68-C76A-44EC-A9D1-712B04F32A4A}"/>
              </a:ext>
            </a:extLst>
          </p:cNvPr>
          <p:cNvSpPr>
            <a:spLocks noGrp="1"/>
          </p:cNvSpPr>
          <p:nvPr>
            <p:ph type="subTitle" idx="1"/>
          </p:nvPr>
        </p:nvSpPr>
        <p:spPr>
          <a:xfrm>
            <a:off x="1" y="4389120"/>
            <a:ext cx="12192000" cy="1069848"/>
          </a:xfrm>
        </p:spPr>
        <p:txBody>
          <a:bodyPr>
            <a:normAutofit/>
          </a:bodyPr>
          <a:lstStyle/>
          <a:p>
            <a:pPr algn="ctr"/>
            <a:r>
              <a:rPr lang="zh-TW" altLang="en-US" sz="2400" b="1" u="sng" dirty="0">
                <a:solidFill>
                  <a:srgbClr val="FFFFFF"/>
                </a:solidFill>
                <a:latin typeface="細明體" panose="02020509000000000000" pitchFamily="49" charset="-120"/>
                <a:ea typeface="細明體" panose="02020509000000000000" pitchFamily="49" charset="-120"/>
              </a:rPr>
              <a:t>普二乙第一組 </a:t>
            </a:r>
            <a:r>
              <a:rPr lang="en-US" altLang="zh-TW" sz="2400" b="1" u="sng" dirty="0">
                <a:solidFill>
                  <a:srgbClr val="FFFFFF"/>
                </a:solidFill>
                <a:latin typeface="細明體" panose="02020509000000000000" pitchFamily="49" charset="-120"/>
                <a:ea typeface="細明體" panose="02020509000000000000" pitchFamily="49" charset="-120"/>
              </a:rPr>
              <a:t>01</a:t>
            </a:r>
            <a:r>
              <a:rPr lang="zh-TW" altLang="en-US" sz="2400" b="1" u="sng" dirty="0">
                <a:solidFill>
                  <a:srgbClr val="FFFFFF"/>
                </a:solidFill>
                <a:latin typeface="細明體" panose="02020509000000000000" pitchFamily="49" charset="-120"/>
                <a:ea typeface="細明體" panose="02020509000000000000" pitchFamily="49" charset="-120"/>
              </a:rPr>
              <a:t>李家宏</a:t>
            </a:r>
            <a:r>
              <a:rPr lang="en-US" altLang="zh-TW" sz="2400" b="1" u="sng" dirty="0">
                <a:solidFill>
                  <a:srgbClr val="FFFFFF"/>
                </a:solidFill>
                <a:latin typeface="細明體" panose="02020509000000000000" pitchFamily="49" charset="-120"/>
                <a:ea typeface="細明體" panose="02020509000000000000" pitchFamily="49" charset="-120"/>
              </a:rPr>
              <a:t>/13</a:t>
            </a:r>
            <a:r>
              <a:rPr lang="zh-TW" altLang="en-US" sz="2400" b="1" u="sng" dirty="0">
                <a:solidFill>
                  <a:srgbClr val="FFFFFF"/>
                </a:solidFill>
                <a:latin typeface="細明體" panose="02020509000000000000" pitchFamily="49" charset="-120"/>
                <a:ea typeface="細明體" panose="02020509000000000000" pitchFamily="49" charset="-120"/>
              </a:rPr>
              <a:t>鍾佳芸</a:t>
            </a:r>
            <a:r>
              <a:rPr lang="en-US" altLang="zh-TW" sz="2400" b="1" u="sng" dirty="0">
                <a:solidFill>
                  <a:srgbClr val="FFFFFF"/>
                </a:solidFill>
                <a:latin typeface="細明體" panose="02020509000000000000" pitchFamily="49" charset="-120"/>
                <a:ea typeface="細明體" panose="02020509000000000000" pitchFamily="49" charset="-120"/>
              </a:rPr>
              <a:t>/16</a:t>
            </a:r>
            <a:r>
              <a:rPr lang="zh-TW" altLang="en-US" sz="2400" b="1" u="sng" dirty="0">
                <a:solidFill>
                  <a:srgbClr val="FFFFFF"/>
                </a:solidFill>
                <a:latin typeface="細明體" panose="02020509000000000000" pitchFamily="49" charset="-120"/>
                <a:ea typeface="細明體" panose="02020509000000000000" pitchFamily="49" charset="-120"/>
              </a:rPr>
              <a:t>黃思萍</a:t>
            </a:r>
            <a:r>
              <a:rPr lang="en-US" altLang="zh-TW" sz="2400" b="1" u="sng" dirty="0">
                <a:solidFill>
                  <a:srgbClr val="FFFFFF"/>
                </a:solidFill>
                <a:latin typeface="細明體" panose="02020509000000000000" pitchFamily="49" charset="-120"/>
                <a:ea typeface="細明體" panose="02020509000000000000" pitchFamily="49" charset="-120"/>
              </a:rPr>
              <a:t>/20</a:t>
            </a:r>
            <a:r>
              <a:rPr lang="zh-TW" altLang="en-US" sz="2400" b="1" u="sng" dirty="0">
                <a:solidFill>
                  <a:srgbClr val="FFFFFF"/>
                </a:solidFill>
                <a:latin typeface="細明體" panose="02020509000000000000" pitchFamily="49" charset="-120"/>
                <a:ea typeface="細明體" panose="02020509000000000000" pitchFamily="49" charset="-120"/>
              </a:rPr>
              <a:t>魏浩丞</a:t>
            </a:r>
            <a:r>
              <a:rPr lang="en-US" altLang="zh-TW" sz="2400" b="1" u="sng" dirty="0">
                <a:solidFill>
                  <a:srgbClr val="FFFFFF"/>
                </a:solidFill>
                <a:latin typeface="細明體" panose="02020509000000000000" pitchFamily="49" charset="-120"/>
                <a:ea typeface="細明體" panose="02020509000000000000" pitchFamily="49" charset="-120"/>
              </a:rPr>
              <a:t>/27</a:t>
            </a:r>
            <a:r>
              <a:rPr lang="zh-TW" altLang="en-US" sz="2400" b="1" u="sng" dirty="0">
                <a:solidFill>
                  <a:srgbClr val="FFFFFF"/>
                </a:solidFill>
                <a:latin typeface="細明體" panose="02020509000000000000" pitchFamily="49" charset="-120"/>
                <a:ea typeface="細明體" panose="02020509000000000000" pitchFamily="49" charset="-120"/>
              </a:rPr>
              <a:t>王妤晴</a:t>
            </a:r>
            <a:r>
              <a:rPr lang="en-US" altLang="zh-TW" sz="2400" b="1" u="sng" dirty="0">
                <a:solidFill>
                  <a:srgbClr val="FFFFFF"/>
                </a:solidFill>
                <a:latin typeface="細明體" panose="02020509000000000000" pitchFamily="49" charset="-120"/>
                <a:ea typeface="細明體" panose="02020509000000000000" pitchFamily="49" charset="-120"/>
              </a:rPr>
              <a:t>/37</a:t>
            </a:r>
            <a:r>
              <a:rPr lang="zh-TW" altLang="en-US" sz="2400" b="1" u="sng" dirty="0">
                <a:solidFill>
                  <a:srgbClr val="FFFFFF"/>
                </a:solidFill>
                <a:latin typeface="細明體" panose="02020509000000000000" pitchFamily="49" charset="-120"/>
                <a:ea typeface="細明體" panose="02020509000000000000" pitchFamily="49" charset="-120"/>
              </a:rPr>
              <a:t>莊佩璇</a:t>
            </a:r>
          </a:p>
        </p:txBody>
      </p:sp>
      <p:sp>
        <p:nvSpPr>
          <p:cNvPr id="4" name="文字方塊 3">
            <a:extLst>
              <a:ext uri="{FF2B5EF4-FFF2-40B4-BE49-F238E27FC236}">
                <a16:creationId xmlns:a16="http://schemas.microsoft.com/office/drawing/2014/main" id="{957E9067-C97A-4E0A-A900-953E7E1D7512}"/>
              </a:ext>
            </a:extLst>
          </p:cNvPr>
          <p:cNvSpPr txBox="1"/>
          <p:nvPr/>
        </p:nvSpPr>
        <p:spPr>
          <a:xfrm>
            <a:off x="8436798" y="5903883"/>
            <a:ext cx="3753678" cy="954107"/>
          </a:xfrm>
          <a:prstGeom prst="rect">
            <a:avLst/>
          </a:prstGeom>
          <a:noFill/>
        </p:spPr>
        <p:txBody>
          <a:bodyPr wrap="square" rtlCol="0">
            <a:spAutoFit/>
          </a:bodyPr>
          <a:lstStyle/>
          <a:p>
            <a:r>
              <a:rPr lang="zh-TW" altLang="en-US" sz="2800" b="1" dirty="0">
                <a:latin typeface="細明體" panose="02020509000000000000" pitchFamily="49" charset="-120"/>
                <a:ea typeface="細明體" panose="02020509000000000000" pitchFamily="49" charset="-120"/>
              </a:rPr>
              <a:t>課程名稱：國文彈選</a:t>
            </a:r>
            <a:endParaRPr lang="en-US" altLang="zh-TW" sz="2800" b="1" dirty="0">
              <a:latin typeface="細明體" panose="02020509000000000000" pitchFamily="49" charset="-120"/>
              <a:ea typeface="細明體" panose="02020509000000000000" pitchFamily="49" charset="-120"/>
            </a:endParaRPr>
          </a:p>
          <a:p>
            <a:r>
              <a:rPr lang="zh-TW" altLang="en-US" sz="2800" b="1" dirty="0">
                <a:latin typeface="細明體" panose="02020509000000000000" pitchFamily="49" charset="-120"/>
                <a:ea typeface="細明體" panose="02020509000000000000" pitchFamily="49" charset="-120"/>
              </a:rPr>
              <a:t>任課教師：鄭名棋老師</a:t>
            </a:r>
          </a:p>
        </p:txBody>
      </p:sp>
    </p:spTree>
    <p:extLst>
      <p:ext uri="{BB962C8B-B14F-4D97-AF65-F5344CB8AC3E}">
        <p14:creationId xmlns:p14="http://schemas.microsoft.com/office/powerpoint/2010/main" val="1207821238"/>
      </p:ext>
    </p:extLst>
  </p:cSld>
  <p:clrMapOvr>
    <a:masterClrMapping/>
  </p:clrMapOvr>
  <mc:AlternateContent xmlns:mc="http://schemas.openxmlformats.org/markup-compatibility/2006" xmlns:p14="http://schemas.microsoft.com/office/powerpoint/2010/main">
    <mc:Choice Requires="p14">
      <p:transition spd="slow" p14:dur="5000">
        <p:sndAc>
          <p:stSnd>
            <p:snd r:embed="rId2" name="explode.wav"/>
          </p:stSnd>
        </p:sndAc>
      </p:transition>
    </mc:Choice>
    <mc:Fallback xmlns="">
      <p:transition spd="slow">
        <p:sndAc>
          <p:stSnd>
            <p:snd r:embed="rId7" name="explod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805D9F-0A7F-4403-96A3-633F0144C0E6}"/>
              </a:ext>
            </a:extLst>
          </p:cNvPr>
          <p:cNvSpPr>
            <a:spLocks noGrp="1"/>
          </p:cNvSpPr>
          <p:nvPr>
            <p:ph type="title"/>
          </p:nvPr>
        </p:nvSpPr>
        <p:spPr>
          <a:xfrm>
            <a:off x="0" y="0"/>
            <a:ext cx="10058400" cy="1609344"/>
          </a:xfrm>
        </p:spPr>
        <p:txBody>
          <a:bodyPr>
            <a:norm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組內反思：</a:t>
            </a:r>
            <a:endParaRPr lang="zh-TW" altLang="en-US" sz="7200" dirty="0"/>
          </a:p>
        </p:txBody>
      </p:sp>
      <p:sp>
        <p:nvSpPr>
          <p:cNvPr id="3" name="內容版面配置區 2">
            <a:extLst>
              <a:ext uri="{FF2B5EF4-FFF2-40B4-BE49-F238E27FC236}">
                <a16:creationId xmlns:a16="http://schemas.microsoft.com/office/drawing/2014/main" id="{473A51A3-06F1-4076-A921-662C2634D21A}"/>
              </a:ext>
            </a:extLst>
          </p:cNvPr>
          <p:cNvSpPr>
            <a:spLocks noGrp="1"/>
          </p:cNvSpPr>
          <p:nvPr>
            <p:ph idx="1"/>
          </p:nvPr>
        </p:nvSpPr>
        <p:spPr/>
        <p:txBody>
          <a:bodyPr>
            <a:normAutofit/>
          </a:bodyPr>
          <a:lstStyle/>
          <a:p>
            <a:pPr marL="0" indent="0">
              <a:buNone/>
            </a:pPr>
            <a:r>
              <a:rPr lang="zh-TW" altLang="en-US" sz="3600" dirty="0">
                <a:latin typeface="細明體" panose="02020509000000000000" pitchFamily="49" charset="-120"/>
                <a:ea typeface="細明體" panose="02020509000000000000" pitchFamily="49" charset="-120"/>
              </a:rPr>
              <a:t>在國文彈選這門課程中，除了學習到團隊合作精神之外我們也找到了屬於自己激發靈感的方法，我想，創意在未來是能幫助自己成為獨一無二的重要關鍵，藉由這課程的</a:t>
            </a:r>
            <a:r>
              <a:rPr lang="zh-TW" altLang="en-US" sz="3600">
                <a:latin typeface="細明體" panose="02020509000000000000" pitchFamily="49" charset="-120"/>
                <a:ea typeface="細明體" panose="02020509000000000000" pitchFamily="49" charset="-120"/>
              </a:rPr>
              <a:t>啟發，未來</a:t>
            </a:r>
            <a:r>
              <a:rPr lang="zh-TW" altLang="en-US" sz="3600" dirty="0">
                <a:latin typeface="細明體" panose="02020509000000000000" pitchFamily="49" charset="-120"/>
                <a:ea typeface="細明體" panose="02020509000000000000" pitchFamily="49" charset="-120"/>
              </a:rPr>
              <a:t>一定有大大的用處！更學到在緊迫的時間，沉住氣好好完成作業，而不是像以往那樣敷衍了事，抱著僥倖的心態。</a:t>
            </a:r>
          </a:p>
          <a:p>
            <a:endParaRPr lang="zh-TW" altLang="en-US" dirty="0"/>
          </a:p>
        </p:txBody>
      </p:sp>
      <p:sp>
        <p:nvSpPr>
          <p:cNvPr id="4" name="矩形 3">
            <a:extLst>
              <a:ext uri="{FF2B5EF4-FFF2-40B4-BE49-F238E27FC236}">
                <a16:creationId xmlns:a16="http://schemas.microsoft.com/office/drawing/2014/main" id="{5ACA1569-D9DC-4594-94CE-D5053AEBCE2E}"/>
              </a:ext>
            </a:extLst>
          </p:cNvPr>
          <p:cNvSpPr/>
          <p:nvPr/>
        </p:nvSpPr>
        <p:spPr>
          <a:xfrm>
            <a:off x="11002617" y="6052930"/>
            <a:ext cx="1093305" cy="805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124446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01BEB5-09CA-47A1-B39B-81DD48E70001}"/>
              </a:ext>
            </a:extLst>
          </p:cNvPr>
          <p:cNvSpPr>
            <a:spLocks noGrp="1"/>
          </p:cNvSpPr>
          <p:nvPr>
            <p:ph type="title"/>
          </p:nvPr>
        </p:nvSpPr>
        <p:spPr>
          <a:xfrm>
            <a:off x="0" y="0"/>
            <a:ext cx="10058400" cy="1609344"/>
          </a:xfrm>
        </p:spPr>
        <p:txBody>
          <a:bodyPr>
            <a:norm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修正前後</a:t>
            </a:r>
            <a:r>
              <a:rPr lang="en-US" altLang="zh-TW"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a:t>
            </a:r>
            <a:endPar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4EE86DD1-C8A8-4F1D-A6A2-F8B612D402CF}"/>
              </a:ext>
            </a:extLst>
          </p:cNvPr>
          <p:cNvSpPr>
            <a:spLocks noGrp="1"/>
          </p:cNvSpPr>
          <p:nvPr>
            <p:ph idx="1"/>
          </p:nvPr>
        </p:nvSpPr>
        <p:spPr>
          <a:xfrm>
            <a:off x="1000406" y="1609344"/>
            <a:ext cx="10191187" cy="4418540"/>
          </a:xfrm>
        </p:spPr>
        <p:txBody>
          <a:bodyPr>
            <a:normAutofit fontScale="92500"/>
          </a:bodyPr>
          <a:lstStyle/>
          <a:p>
            <a:pPr marL="0" indent="0">
              <a:lnSpc>
                <a:spcPct val="100000"/>
              </a:lnSpc>
              <a:buNone/>
            </a:pPr>
            <a:r>
              <a:rPr lang="zh-TW" altLang="en-US" sz="3600" dirty="0">
                <a:latin typeface="細明體" panose="02020509000000000000" pitchFamily="49" charset="-120"/>
                <a:ea typeface="細明體" panose="02020509000000000000" pitchFamily="49" charset="-120"/>
              </a:rPr>
              <a:t>這個遊戲是我們討論出來的第二個遊戲，在第一個遊戲上台報告時，發現它並不符合大眾類型，只能供班內同學們玩，所以我們又重新討論出這個遊戲，而這個遊戲在經過大家試玩之後，我們發現題目卡頭套綁的方式很多人不明白，所以我們換了另一種方式，原本我們都先綁好給玩家自己調整大小，現在改為我們只綁一邊，另一邊由玩家自己決定要綁多緊，這樣也不會有一直掉下來的問題了。</a:t>
            </a:r>
          </a:p>
        </p:txBody>
      </p:sp>
      <p:sp>
        <p:nvSpPr>
          <p:cNvPr id="4" name="矩形 3">
            <a:extLst>
              <a:ext uri="{FF2B5EF4-FFF2-40B4-BE49-F238E27FC236}">
                <a16:creationId xmlns:a16="http://schemas.microsoft.com/office/drawing/2014/main" id="{2691D149-D734-4AA8-8FD4-E43AED256731}"/>
              </a:ext>
            </a:extLst>
          </p:cNvPr>
          <p:cNvSpPr/>
          <p:nvPr/>
        </p:nvSpPr>
        <p:spPr>
          <a:xfrm>
            <a:off x="11102009" y="6027884"/>
            <a:ext cx="1003852" cy="8301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064973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6D17E09-A75B-4EA0-A22D-7BBEAB12BA3E}"/>
              </a:ext>
            </a:extLst>
          </p:cNvPr>
          <p:cNvSpPr>
            <a:spLocks noGrp="1"/>
          </p:cNvSpPr>
          <p:nvPr>
            <p:ph idx="1"/>
          </p:nvPr>
        </p:nvSpPr>
        <p:spPr>
          <a:xfrm>
            <a:off x="0" y="2673626"/>
            <a:ext cx="12192000" cy="6858000"/>
          </a:xfrm>
          <a:noFill/>
        </p:spPr>
        <p:txBody>
          <a:bodyPr>
            <a:normAutofit/>
          </a:bodyPr>
          <a:lstStyle/>
          <a:p>
            <a:pPr marL="0" indent="0" algn="ctr">
              <a:buNone/>
            </a:pPr>
            <a:r>
              <a:rPr lang="en-US" altLang="zh-TW" sz="6600" b="0" i="0" dirty="0">
                <a:effectLst/>
                <a:latin typeface="Tw Cen MT Condensed Extra Bold" panose="020B0803020202020204" pitchFamily="34" charset="0"/>
              </a:rPr>
              <a:t>"</a:t>
            </a:r>
            <a:r>
              <a:rPr lang="en-US" altLang="zh-TW" sz="6600" b="0" i="0" dirty="0">
                <a:blipFill dpi="0" rotWithShape="1">
                  <a:blip r:embed="rId2">
                    <a:extLst>
                      <a:ext uri="{28A0092B-C50C-407E-A947-70E740481C1C}">
                        <a14:useLocalDpi xmlns:a14="http://schemas.microsoft.com/office/drawing/2010/main" val="0"/>
                      </a:ext>
                    </a:extLst>
                  </a:blip>
                  <a:srcRect/>
                  <a:stretch>
                    <a:fillRect/>
                  </a:stretch>
                </a:blipFill>
                <a:effectLst/>
                <a:latin typeface="Tw Cen MT Condensed Extra Bold" panose="020B0803020202020204" pitchFamily="34" charset="0"/>
              </a:rPr>
              <a:t>Thank you for your attention</a:t>
            </a:r>
            <a:r>
              <a:rPr lang="en-US" altLang="zh-TW" sz="6600" b="0" i="0" dirty="0">
                <a:effectLst/>
                <a:latin typeface="Tw Cen MT Condensed Extra Bold" panose="020B0803020202020204" pitchFamily="34" charset="0"/>
              </a:rPr>
              <a:t>"</a:t>
            </a:r>
            <a:endParaRPr lang="zh-TW" altLang="en-US" sz="6600" dirty="0">
              <a:latin typeface="Tw Cen MT Condensed Extra Bold" panose="020B0803020202020204" pitchFamily="34" charset="0"/>
            </a:endParaRPr>
          </a:p>
        </p:txBody>
      </p:sp>
      <p:sp>
        <p:nvSpPr>
          <p:cNvPr id="6" name="矩形 5">
            <a:extLst>
              <a:ext uri="{FF2B5EF4-FFF2-40B4-BE49-F238E27FC236}">
                <a16:creationId xmlns:a16="http://schemas.microsoft.com/office/drawing/2014/main" id="{52E9463A-D632-4D3B-9CC3-78DB1DFF64D3}"/>
              </a:ext>
            </a:extLst>
          </p:cNvPr>
          <p:cNvSpPr/>
          <p:nvPr/>
        </p:nvSpPr>
        <p:spPr>
          <a:xfrm>
            <a:off x="11320670" y="5953539"/>
            <a:ext cx="775252" cy="8249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3591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8863DBD-C6FE-4EF7-9FA2-ECCE593B57A1}"/>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D4E45E90-7021-42B0-A028-9BF1A6657EEB}"/>
              </a:ext>
            </a:extLst>
          </p:cNvPr>
          <p:cNvSpPr>
            <a:spLocks noGrp="1"/>
          </p:cNvSpPr>
          <p:nvPr>
            <p:ph type="title"/>
          </p:nvPr>
        </p:nvSpPr>
        <p:spPr>
          <a:xfrm>
            <a:off x="0" y="0"/>
            <a:ext cx="10058400" cy="1609344"/>
          </a:xfrm>
        </p:spPr>
        <p:txBody>
          <a:bodyPr>
            <a:norm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組內分工：</a:t>
            </a:r>
          </a:p>
        </p:txBody>
      </p:sp>
      <p:sp>
        <p:nvSpPr>
          <p:cNvPr id="3" name="內容版面配置區 2">
            <a:extLst>
              <a:ext uri="{FF2B5EF4-FFF2-40B4-BE49-F238E27FC236}">
                <a16:creationId xmlns:a16="http://schemas.microsoft.com/office/drawing/2014/main" id="{4A338C37-A627-4174-B99F-879F334A94FC}"/>
              </a:ext>
            </a:extLst>
          </p:cNvPr>
          <p:cNvSpPr>
            <a:spLocks noGrp="1"/>
          </p:cNvSpPr>
          <p:nvPr>
            <p:ph idx="1"/>
          </p:nvPr>
        </p:nvSpPr>
        <p:spPr>
          <a:xfrm>
            <a:off x="574748" y="1505181"/>
            <a:ext cx="11042500" cy="4050792"/>
          </a:xfrm>
        </p:spPr>
        <p:txBody>
          <a:bodyPr anchor="ctr">
            <a:normAutofit/>
          </a:bodyPr>
          <a:lstStyle/>
          <a:p>
            <a:pPr marL="0" indent="0">
              <a:buNone/>
            </a:pPr>
            <a:r>
              <a:rPr lang="zh-TW" altLang="en-US" sz="4400" dirty="0">
                <a:solidFill>
                  <a:schemeClr val="bg1"/>
                </a:solidFill>
                <a:latin typeface="細明體" panose="02020509000000000000" pitchFamily="49" charset="-120"/>
                <a:ea typeface="細明體" panose="02020509000000000000" pitchFamily="49" charset="-120"/>
              </a:rPr>
              <a:t>簡報製作：</a:t>
            </a:r>
            <a:r>
              <a:rPr lang="en-US" altLang="zh-TW" sz="4400" dirty="0">
                <a:solidFill>
                  <a:schemeClr val="bg1"/>
                </a:solidFill>
                <a:latin typeface="細明體" panose="02020509000000000000" pitchFamily="49" charset="-120"/>
                <a:ea typeface="細明體" panose="02020509000000000000" pitchFamily="49" charset="-120"/>
              </a:rPr>
              <a:t>01</a:t>
            </a:r>
            <a:r>
              <a:rPr lang="zh-TW" altLang="en-US" sz="4400" dirty="0">
                <a:solidFill>
                  <a:schemeClr val="bg1"/>
                </a:solidFill>
                <a:latin typeface="細明體" panose="02020509000000000000" pitchFamily="49" charset="-120"/>
                <a:ea typeface="細明體" panose="02020509000000000000" pitchFamily="49" charset="-120"/>
              </a:rPr>
              <a:t>李家宏</a:t>
            </a:r>
            <a:r>
              <a:rPr lang="en-US" altLang="zh-TW" sz="4400" dirty="0">
                <a:solidFill>
                  <a:schemeClr val="bg1"/>
                </a:solidFill>
                <a:latin typeface="細明體" panose="02020509000000000000" pitchFamily="49" charset="-120"/>
                <a:ea typeface="細明體" panose="02020509000000000000" pitchFamily="49" charset="-120"/>
              </a:rPr>
              <a:t>/27</a:t>
            </a:r>
            <a:r>
              <a:rPr lang="zh-TW" altLang="en-US" sz="4400" dirty="0">
                <a:solidFill>
                  <a:schemeClr val="bg1"/>
                </a:solidFill>
                <a:latin typeface="細明體" panose="02020509000000000000" pitchFamily="49" charset="-120"/>
                <a:ea typeface="細明體" panose="02020509000000000000" pitchFamily="49" charset="-120"/>
              </a:rPr>
              <a:t>王妤晴</a:t>
            </a:r>
            <a:r>
              <a:rPr lang="en-US" altLang="zh-TW" sz="4400" dirty="0">
                <a:solidFill>
                  <a:schemeClr val="bg1"/>
                </a:solidFill>
                <a:latin typeface="細明體" panose="02020509000000000000" pitchFamily="49" charset="-120"/>
                <a:ea typeface="細明體" panose="02020509000000000000" pitchFamily="49" charset="-120"/>
              </a:rPr>
              <a:t>/37</a:t>
            </a:r>
            <a:r>
              <a:rPr lang="zh-TW" altLang="en-US" sz="4400" dirty="0">
                <a:solidFill>
                  <a:schemeClr val="bg1"/>
                </a:solidFill>
                <a:latin typeface="細明體" panose="02020509000000000000" pitchFamily="49" charset="-120"/>
                <a:ea typeface="細明體" panose="02020509000000000000" pitchFamily="49" charset="-120"/>
              </a:rPr>
              <a:t>莊佩璇</a:t>
            </a:r>
            <a:endParaRPr lang="en-US" altLang="zh-TW" sz="4400" dirty="0">
              <a:solidFill>
                <a:schemeClr val="bg1"/>
              </a:solidFill>
              <a:latin typeface="細明體" panose="02020509000000000000" pitchFamily="49" charset="-120"/>
              <a:ea typeface="細明體" panose="02020509000000000000" pitchFamily="49" charset="-120"/>
            </a:endParaRPr>
          </a:p>
          <a:p>
            <a:pPr marL="0" indent="0">
              <a:buNone/>
            </a:pPr>
            <a:r>
              <a:rPr lang="zh-TW" altLang="en-US" sz="4400" dirty="0">
                <a:solidFill>
                  <a:schemeClr val="bg1"/>
                </a:solidFill>
                <a:latin typeface="細明體" panose="02020509000000000000" pitchFamily="49" charset="-120"/>
                <a:ea typeface="細明體" panose="02020509000000000000" pitchFamily="49" charset="-120"/>
              </a:rPr>
              <a:t>道具製作：</a:t>
            </a:r>
            <a:r>
              <a:rPr lang="en-US" altLang="zh-TW" sz="4400" dirty="0">
                <a:solidFill>
                  <a:schemeClr val="bg1"/>
                </a:solidFill>
                <a:latin typeface="細明體" panose="02020509000000000000" pitchFamily="49" charset="-120"/>
                <a:ea typeface="細明體" panose="02020509000000000000" pitchFamily="49" charset="-120"/>
              </a:rPr>
              <a:t>13</a:t>
            </a:r>
            <a:r>
              <a:rPr lang="zh-TW" altLang="en-US" sz="4400" dirty="0">
                <a:solidFill>
                  <a:schemeClr val="bg1"/>
                </a:solidFill>
                <a:latin typeface="細明體" panose="02020509000000000000" pitchFamily="49" charset="-120"/>
                <a:ea typeface="細明體" panose="02020509000000000000" pitchFamily="49" charset="-120"/>
              </a:rPr>
              <a:t>鍾佳芸</a:t>
            </a:r>
            <a:r>
              <a:rPr lang="en-US" altLang="zh-TW" sz="4400" dirty="0">
                <a:solidFill>
                  <a:schemeClr val="bg1"/>
                </a:solidFill>
                <a:latin typeface="細明體" panose="02020509000000000000" pitchFamily="49" charset="-120"/>
                <a:ea typeface="細明體" panose="02020509000000000000" pitchFamily="49" charset="-120"/>
              </a:rPr>
              <a:t>/16</a:t>
            </a:r>
            <a:r>
              <a:rPr lang="zh-TW" altLang="en-US" sz="4400" dirty="0">
                <a:solidFill>
                  <a:schemeClr val="bg1"/>
                </a:solidFill>
                <a:latin typeface="細明體" panose="02020509000000000000" pitchFamily="49" charset="-120"/>
                <a:ea typeface="細明體" panose="02020509000000000000" pitchFamily="49" charset="-120"/>
              </a:rPr>
              <a:t>黃思萍</a:t>
            </a:r>
            <a:r>
              <a:rPr lang="en-US" altLang="zh-TW" sz="4400" dirty="0">
                <a:solidFill>
                  <a:schemeClr val="bg1"/>
                </a:solidFill>
                <a:latin typeface="細明體" panose="02020509000000000000" pitchFamily="49" charset="-120"/>
                <a:ea typeface="細明體" panose="02020509000000000000" pitchFamily="49" charset="-120"/>
              </a:rPr>
              <a:t>/20</a:t>
            </a:r>
            <a:r>
              <a:rPr lang="zh-TW" altLang="en-US" sz="4400" dirty="0">
                <a:solidFill>
                  <a:schemeClr val="bg1"/>
                </a:solidFill>
                <a:latin typeface="細明體" panose="02020509000000000000" pitchFamily="49" charset="-120"/>
                <a:ea typeface="細明體" panose="02020509000000000000" pitchFamily="49" charset="-120"/>
              </a:rPr>
              <a:t>魏浩丞</a:t>
            </a:r>
            <a:endParaRPr lang="en-US" altLang="zh-TW" sz="4400" dirty="0">
              <a:solidFill>
                <a:schemeClr val="bg1"/>
              </a:solidFill>
              <a:latin typeface="細明體" panose="02020509000000000000" pitchFamily="49" charset="-120"/>
              <a:ea typeface="細明體" panose="02020509000000000000" pitchFamily="49" charset="-120"/>
            </a:endParaRPr>
          </a:p>
          <a:p>
            <a:pPr marL="0" indent="0">
              <a:buNone/>
            </a:pPr>
            <a:r>
              <a:rPr lang="zh-TW" altLang="en-US" sz="4400" dirty="0">
                <a:solidFill>
                  <a:schemeClr val="bg1"/>
                </a:solidFill>
                <a:latin typeface="細明體" panose="02020509000000000000" pitchFamily="49" charset="-120"/>
                <a:ea typeface="細明體" panose="02020509000000000000" pitchFamily="49" charset="-120"/>
              </a:rPr>
              <a:t>材料採買：</a:t>
            </a:r>
            <a:r>
              <a:rPr lang="en-US" altLang="zh-TW" sz="4400" dirty="0">
                <a:solidFill>
                  <a:schemeClr val="bg1"/>
                </a:solidFill>
                <a:latin typeface="細明體" panose="02020509000000000000" pitchFamily="49" charset="-120"/>
                <a:ea typeface="細明體" panose="02020509000000000000" pitchFamily="49" charset="-120"/>
              </a:rPr>
              <a:t>01</a:t>
            </a:r>
            <a:r>
              <a:rPr lang="zh-TW" altLang="en-US" sz="4400" dirty="0">
                <a:solidFill>
                  <a:schemeClr val="bg1"/>
                </a:solidFill>
                <a:latin typeface="細明體" panose="02020509000000000000" pitchFamily="49" charset="-120"/>
                <a:ea typeface="細明體" panose="02020509000000000000" pitchFamily="49" charset="-120"/>
              </a:rPr>
              <a:t>李家宏</a:t>
            </a:r>
            <a:r>
              <a:rPr lang="en-US" altLang="zh-TW" sz="4400" dirty="0">
                <a:solidFill>
                  <a:schemeClr val="bg1"/>
                </a:solidFill>
                <a:latin typeface="細明體" panose="02020509000000000000" pitchFamily="49" charset="-120"/>
                <a:ea typeface="細明體" panose="02020509000000000000" pitchFamily="49" charset="-120"/>
              </a:rPr>
              <a:t>/13</a:t>
            </a:r>
            <a:r>
              <a:rPr lang="zh-TW" altLang="en-US" sz="4400" dirty="0">
                <a:solidFill>
                  <a:schemeClr val="bg1"/>
                </a:solidFill>
                <a:latin typeface="細明體" panose="02020509000000000000" pitchFamily="49" charset="-120"/>
                <a:ea typeface="細明體" panose="02020509000000000000" pitchFamily="49" charset="-120"/>
              </a:rPr>
              <a:t>鍾佳芸</a:t>
            </a:r>
            <a:r>
              <a:rPr lang="en-US" altLang="zh-TW" sz="4400" dirty="0">
                <a:solidFill>
                  <a:schemeClr val="bg1"/>
                </a:solidFill>
                <a:latin typeface="細明體" panose="02020509000000000000" pitchFamily="49" charset="-120"/>
                <a:ea typeface="細明體" panose="02020509000000000000" pitchFamily="49" charset="-120"/>
              </a:rPr>
              <a:t>/16</a:t>
            </a:r>
            <a:r>
              <a:rPr lang="zh-TW" altLang="en-US" sz="4400" dirty="0">
                <a:solidFill>
                  <a:schemeClr val="bg1"/>
                </a:solidFill>
                <a:latin typeface="細明體" panose="02020509000000000000" pitchFamily="49" charset="-120"/>
                <a:ea typeface="細明體" panose="02020509000000000000" pitchFamily="49" charset="-120"/>
              </a:rPr>
              <a:t>黃思萍</a:t>
            </a:r>
            <a:r>
              <a:rPr lang="en-US" altLang="zh-TW" sz="4400" dirty="0">
                <a:solidFill>
                  <a:schemeClr val="bg1"/>
                </a:solidFill>
                <a:latin typeface="細明體" panose="02020509000000000000" pitchFamily="49" charset="-120"/>
                <a:ea typeface="細明體" panose="02020509000000000000" pitchFamily="49" charset="-120"/>
              </a:rPr>
              <a:t>/20</a:t>
            </a:r>
            <a:r>
              <a:rPr lang="zh-TW" altLang="en-US" sz="4400" dirty="0">
                <a:solidFill>
                  <a:schemeClr val="bg1"/>
                </a:solidFill>
                <a:latin typeface="細明體" panose="02020509000000000000" pitchFamily="49" charset="-120"/>
                <a:ea typeface="細明體" panose="02020509000000000000" pitchFamily="49" charset="-120"/>
              </a:rPr>
              <a:t>魏浩丞</a:t>
            </a:r>
            <a:r>
              <a:rPr lang="en-US" altLang="zh-TW" sz="4400" dirty="0">
                <a:solidFill>
                  <a:schemeClr val="bg1"/>
                </a:solidFill>
                <a:latin typeface="細明體" panose="02020509000000000000" pitchFamily="49" charset="-120"/>
                <a:ea typeface="細明體" panose="02020509000000000000" pitchFamily="49" charset="-120"/>
              </a:rPr>
              <a:t>/27</a:t>
            </a:r>
            <a:r>
              <a:rPr lang="zh-TW" altLang="en-US" sz="4400" dirty="0">
                <a:solidFill>
                  <a:schemeClr val="bg1"/>
                </a:solidFill>
                <a:latin typeface="細明體" panose="02020509000000000000" pitchFamily="49" charset="-120"/>
                <a:ea typeface="細明體" panose="02020509000000000000" pitchFamily="49" charset="-120"/>
              </a:rPr>
              <a:t>王妤晴</a:t>
            </a:r>
            <a:r>
              <a:rPr lang="en-US" altLang="zh-TW" sz="4400" dirty="0">
                <a:solidFill>
                  <a:schemeClr val="bg1"/>
                </a:solidFill>
                <a:latin typeface="細明體" panose="02020509000000000000" pitchFamily="49" charset="-120"/>
                <a:ea typeface="細明體" panose="02020509000000000000" pitchFamily="49" charset="-120"/>
              </a:rPr>
              <a:t>/37</a:t>
            </a:r>
            <a:r>
              <a:rPr lang="zh-TW" altLang="en-US" sz="4400" dirty="0">
                <a:solidFill>
                  <a:schemeClr val="bg1"/>
                </a:solidFill>
                <a:latin typeface="細明體" panose="02020509000000000000" pitchFamily="49" charset="-120"/>
                <a:ea typeface="細明體" panose="02020509000000000000" pitchFamily="49" charset="-120"/>
              </a:rPr>
              <a:t>莊佩璇</a:t>
            </a:r>
            <a:endParaRPr lang="en-US" altLang="zh-TW" sz="4400" dirty="0">
              <a:solidFill>
                <a:schemeClr val="bg1"/>
              </a:solidFill>
              <a:latin typeface="細明體" panose="02020509000000000000" pitchFamily="49" charset="-120"/>
              <a:ea typeface="細明體" panose="02020509000000000000" pitchFamily="49" charset="-120"/>
            </a:endParaRPr>
          </a:p>
          <a:p>
            <a:pPr marL="0" indent="0">
              <a:buNone/>
            </a:pPr>
            <a:r>
              <a:rPr lang="zh-TW" altLang="en-US" sz="4400" dirty="0">
                <a:solidFill>
                  <a:schemeClr val="bg1"/>
                </a:solidFill>
                <a:latin typeface="細明體" panose="02020509000000000000" pitchFamily="49" charset="-120"/>
                <a:ea typeface="細明體" panose="02020509000000000000" pitchFamily="49" charset="-120"/>
              </a:rPr>
              <a:t>遊戲設計：</a:t>
            </a:r>
            <a:r>
              <a:rPr lang="en-US" altLang="zh-TW" sz="4400" dirty="0">
                <a:solidFill>
                  <a:schemeClr val="bg1"/>
                </a:solidFill>
                <a:latin typeface="細明體" panose="02020509000000000000" pitchFamily="49" charset="-120"/>
                <a:ea typeface="細明體" panose="02020509000000000000" pitchFamily="49" charset="-120"/>
              </a:rPr>
              <a:t>16</a:t>
            </a:r>
            <a:r>
              <a:rPr lang="zh-TW" altLang="en-US" sz="4400" dirty="0">
                <a:solidFill>
                  <a:schemeClr val="bg1"/>
                </a:solidFill>
                <a:latin typeface="細明體" panose="02020509000000000000" pitchFamily="49" charset="-120"/>
                <a:ea typeface="細明體" panose="02020509000000000000" pitchFamily="49" charset="-120"/>
              </a:rPr>
              <a:t>黃思萍</a:t>
            </a:r>
            <a:r>
              <a:rPr lang="en-US" altLang="zh-TW" sz="4400" dirty="0">
                <a:solidFill>
                  <a:schemeClr val="bg1"/>
                </a:solidFill>
                <a:latin typeface="細明體" panose="02020509000000000000" pitchFamily="49" charset="-120"/>
                <a:ea typeface="細明體" panose="02020509000000000000" pitchFamily="49" charset="-120"/>
              </a:rPr>
              <a:t>/27</a:t>
            </a:r>
            <a:r>
              <a:rPr lang="zh-TW" altLang="en-US" sz="4400" dirty="0">
                <a:solidFill>
                  <a:schemeClr val="bg1"/>
                </a:solidFill>
                <a:latin typeface="細明體" panose="02020509000000000000" pitchFamily="49" charset="-120"/>
                <a:ea typeface="細明體" panose="02020509000000000000" pitchFamily="49" charset="-120"/>
              </a:rPr>
              <a:t>王妤晴</a:t>
            </a:r>
            <a:r>
              <a:rPr lang="en-US" altLang="zh-TW" sz="4400" dirty="0">
                <a:solidFill>
                  <a:schemeClr val="bg1"/>
                </a:solidFill>
                <a:latin typeface="細明體" panose="02020509000000000000" pitchFamily="49" charset="-120"/>
                <a:ea typeface="細明體" panose="02020509000000000000" pitchFamily="49" charset="-120"/>
              </a:rPr>
              <a:t>/37</a:t>
            </a:r>
            <a:r>
              <a:rPr lang="zh-TW" altLang="en-US" sz="4400" dirty="0">
                <a:solidFill>
                  <a:schemeClr val="bg1"/>
                </a:solidFill>
                <a:latin typeface="細明體" panose="02020509000000000000" pitchFamily="49" charset="-120"/>
                <a:ea typeface="細明體" panose="02020509000000000000" pitchFamily="49" charset="-120"/>
              </a:rPr>
              <a:t>莊佩璇</a:t>
            </a:r>
          </a:p>
        </p:txBody>
      </p:sp>
      <p:graphicFrame>
        <p:nvGraphicFramePr>
          <p:cNvPr id="6" name="表格 6">
            <a:extLst>
              <a:ext uri="{FF2B5EF4-FFF2-40B4-BE49-F238E27FC236}">
                <a16:creationId xmlns:a16="http://schemas.microsoft.com/office/drawing/2014/main" id="{BB95E936-57BD-4A60-839A-49EFBE737886}"/>
              </a:ext>
            </a:extLst>
          </p:cNvPr>
          <p:cNvGraphicFramePr>
            <a:graphicFrameLocks noGrp="1"/>
          </p:cNvGraphicFramePr>
          <p:nvPr>
            <p:extLst>
              <p:ext uri="{D42A27DB-BD31-4B8C-83A1-F6EECF244321}">
                <p14:modId xmlns:p14="http://schemas.microsoft.com/office/powerpoint/2010/main" val="4210055821"/>
              </p:ext>
            </p:extLst>
          </p:nvPr>
        </p:nvGraphicFramePr>
        <p:xfrm>
          <a:off x="574748" y="5555972"/>
          <a:ext cx="11042500" cy="1068162"/>
        </p:xfrm>
        <a:graphic>
          <a:graphicData uri="http://schemas.openxmlformats.org/drawingml/2006/table">
            <a:tbl>
              <a:tblPr firstRow="1" bandRow="1">
                <a:tableStyleId>{284E427A-3D55-4303-BF80-6455036E1DE7}</a:tableStyleId>
              </a:tblPr>
              <a:tblGrid>
                <a:gridCol w="1577500">
                  <a:extLst>
                    <a:ext uri="{9D8B030D-6E8A-4147-A177-3AD203B41FA5}">
                      <a16:colId xmlns:a16="http://schemas.microsoft.com/office/drawing/2014/main" val="3519652614"/>
                    </a:ext>
                  </a:extLst>
                </a:gridCol>
                <a:gridCol w="1577500">
                  <a:extLst>
                    <a:ext uri="{9D8B030D-6E8A-4147-A177-3AD203B41FA5}">
                      <a16:colId xmlns:a16="http://schemas.microsoft.com/office/drawing/2014/main" val="2474198624"/>
                    </a:ext>
                  </a:extLst>
                </a:gridCol>
                <a:gridCol w="1577500">
                  <a:extLst>
                    <a:ext uri="{9D8B030D-6E8A-4147-A177-3AD203B41FA5}">
                      <a16:colId xmlns:a16="http://schemas.microsoft.com/office/drawing/2014/main" val="2752376912"/>
                    </a:ext>
                  </a:extLst>
                </a:gridCol>
                <a:gridCol w="1577500">
                  <a:extLst>
                    <a:ext uri="{9D8B030D-6E8A-4147-A177-3AD203B41FA5}">
                      <a16:colId xmlns:a16="http://schemas.microsoft.com/office/drawing/2014/main" val="259663268"/>
                    </a:ext>
                  </a:extLst>
                </a:gridCol>
                <a:gridCol w="1577500">
                  <a:extLst>
                    <a:ext uri="{9D8B030D-6E8A-4147-A177-3AD203B41FA5}">
                      <a16:colId xmlns:a16="http://schemas.microsoft.com/office/drawing/2014/main" val="2639551017"/>
                    </a:ext>
                  </a:extLst>
                </a:gridCol>
                <a:gridCol w="1577500">
                  <a:extLst>
                    <a:ext uri="{9D8B030D-6E8A-4147-A177-3AD203B41FA5}">
                      <a16:colId xmlns:a16="http://schemas.microsoft.com/office/drawing/2014/main" val="2995301715"/>
                    </a:ext>
                  </a:extLst>
                </a:gridCol>
                <a:gridCol w="1577500">
                  <a:extLst>
                    <a:ext uri="{9D8B030D-6E8A-4147-A177-3AD203B41FA5}">
                      <a16:colId xmlns:a16="http://schemas.microsoft.com/office/drawing/2014/main" val="3079909005"/>
                    </a:ext>
                  </a:extLst>
                </a:gridCol>
              </a:tblGrid>
              <a:tr h="534081">
                <a:tc>
                  <a:txBody>
                    <a:bodyPr/>
                    <a:lstStyle/>
                    <a:p>
                      <a:pPr algn="ctr"/>
                      <a:endPar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01</a:t>
                      </a:r>
                      <a:r>
                        <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李家宏</a:t>
                      </a:r>
                    </a:p>
                  </a:txBody>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13</a:t>
                      </a:r>
                      <a:r>
                        <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鍾佳芸</a:t>
                      </a:r>
                    </a:p>
                  </a:txBody>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16</a:t>
                      </a:r>
                      <a:r>
                        <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黃思萍</a:t>
                      </a:r>
                    </a:p>
                  </a:txBody>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20</a:t>
                      </a:r>
                      <a:r>
                        <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魏浩丞</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27</a:t>
                      </a:r>
                      <a:r>
                        <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王妤晴</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37</a:t>
                      </a:r>
                      <a:r>
                        <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莊佩璇</a:t>
                      </a:r>
                    </a:p>
                  </a:txBody>
                  <a:tcPr/>
                </a:tc>
                <a:extLst>
                  <a:ext uri="{0D108BD9-81ED-4DB2-BD59-A6C34878D82A}">
                    <a16:rowId xmlns:a16="http://schemas.microsoft.com/office/drawing/2014/main" val="1480505194"/>
                  </a:ext>
                </a:extLst>
              </a:tr>
              <a:tr h="534081">
                <a:tc>
                  <a:txBody>
                    <a:bodyPr/>
                    <a:lstStyle/>
                    <a:p>
                      <a:pPr algn="ctr"/>
                      <a:r>
                        <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分配比例</a:t>
                      </a:r>
                    </a:p>
                  </a:txBody>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16%</a:t>
                      </a:r>
                      <a:endPar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endParaRPr>
                    </a:p>
                  </a:txBody>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17%</a:t>
                      </a:r>
                      <a:endPar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endParaRPr>
                    </a:p>
                  </a:txBody>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17%</a:t>
                      </a:r>
                      <a:endPar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endParaRPr>
                    </a:p>
                  </a:txBody>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16%</a:t>
                      </a:r>
                      <a:endPar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endParaRPr>
                    </a:p>
                  </a:txBody>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17%</a:t>
                      </a:r>
                      <a:endPar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endParaRPr>
                    </a:p>
                  </a:txBody>
                  <a:tcPr/>
                </a:tc>
                <a:tc>
                  <a:txBody>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rPr>
                        <a:t>17%</a:t>
                      </a:r>
                      <a:endParaRPr lang="zh-TW" altLang="en-US" sz="2400" b="0" cap="none" spc="0" dirty="0">
                        <a:ln w="0"/>
                        <a:solidFill>
                          <a:schemeClr val="tx1"/>
                        </a:solidFill>
                        <a:effectLst>
                          <a:outerShdw blurRad="38100" dist="19050" dir="2700000" algn="tl" rotWithShape="0">
                            <a:schemeClr val="dk1">
                              <a:alpha val="40000"/>
                            </a:schemeClr>
                          </a:outerShdw>
                        </a:effectLst>
                        <a:latin typeface="細明體" panose="02020509000000000000" pitchFamily="49" charset="-120"/>
                        <a:ea typeface="細明體" panose="02020509000000000000" pitchFamily="49" charset="-120"/>
                      </a:endParaRPr>
                    </a:p>
                  </a:txBody>
                  <a:tcPr/>
                </a:tc>
                <a:extLst>
                  <a:ext uri="{0D108BD9-81ED-4DB2-BD59-A6C34878D82A}">
                    <a16:rowId xmlns:a16="http://schemas.microsoft.com/office/drawing/2014/main" val="567052891"/>
                  </a:ext>
                </a:extLst>
              </a:tr>
            </a:tbl>
          </a:graphicData>
        </a:graphic>
      </p:graphicFrame>
    </p:spTree>
    <p:extLst>
      <p:ext uri="{BB962C8B-B14F-4D97-AF65-F5344CB8AC3E}">
        <p14:creationId xmlns:p14="http://schemas.microsoft.com/office/powerpoint/2010/main" val="1289648175"/>
      </p:ext>
    </p:extLst>
  </p:cSld>
  <p:clrMapOvr>
    <a:overrideClrMapping bg1="lt1" tx1="dk1" bg2="lt2" tx2="dk2" accent1="accent1" accent2="accent2" accent3="accent3" accent4="accent4" accent5="accent5" accent6="accent6" hlink="hlink" folHlink="folHlink"/>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09792FEA-48C5-4F24-A6D3-CB34A4628403}"/>
              </a:ext>
            </a:extLst>
          </p:cNvPr>
          <p:cNvGraphicFramePr/>
          <p:nvPr>
            <p:extLst>
              <p:ext uri="{D42A27DB-BD31-4B8C-83A1-F6EECF244321}">
                <p14:modId xmlns:p14="http://schemas.microsoft.com/office/powerpoint/2010/main" val="2654962823"/>
              </p:ext>
            </p:extLst>
          </p:nvPr>
        </p:nvGraphicFramePr>
        <p:xfrm>
          <a:off x="0" y="266270"/>
          <a:ext cx="12192000" cy="4513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資料庫圖表 7">
            <a:extLst>
              <a:ext uri="{FF2B5EF4-FFF2-40B4-BE49-F238E27FC236}">
                <a16:creationId xmlns:a16="http://schemas.microsoft.com/office/drawing/2014/main" id="{64EB21E9-0922-4D6D-BD8A-ECCA388E8FA3}"/>
              </a:ext>
            </a:extLst>
          </p:cNvPr>
          <p:cNvGraphicFramePr/>
          <p:nvPr>
            <p:extLst>
              <p:ext uri="{D42A27DB-BD31-4B8C-83A1-F6EECF244321}">
                <p14:modId xmlns:p14="http://schemas.microsoft.com/office/powerpoint/2010/main" val="1526683399"/>
              </p:ext>
            </p:extLst>
          </p:nvPr>
        </p:nvGraphicFramePr>
        <p:xfrm>
          <a:off x="0" y="2107096"/>
          <a:ext cx="12192000" cy="57342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標題 1">
            <a:extLst>
              <a:ext uri="{FF2B5EF4-FFF2-40B4-BE49-F238E27FC236}">
                <a16:creationId xmlns:a16="http://schemas.microsoft.com/office/drawing/2014/main" id="{4A7BB035-C358-4FD9-BD0B-14CC2AF7DD6B}"/>
              </a:ext>
            </a:extLst>
          </p:cNvPr>
          <p:cNvSpPr>
            <a:spLocks noGrp="1"/>
          </p:cNvSpPr>
          <p:nvPr>
            <p:ph type="title"/>
          </p:nvPr>
        </p:nvSpPr>
        <p:spPr>
          <a:xfrm>
            <a:off x="0" y="0"/>
            <a:ext cx="10058400" cy="1609344"/>
          </a:xfrm>
        </p:spPr>
        <p:txBody>
          <a:bodyPr>
            <a:normAutofit/>
          </a:bodyPr>
          <a:lstStyle/>
          <a:p>
            <a:r>
              <a:rPr lang="zh-TW" altLang="en-US" sz="7200" dirty="0">
                <a:blipFill dpi="0" rotWithShape="1">
                  <a:blip r:embed="rId1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課程討論進度：</a:t>
            </a:r>
          </a:p>
        </p:txBody>
      </p:sp>
      <p:sp>
        <p:nvSpPr>
          <p:cNvPr id="6" name="矩形 5">
            <a:extLst>
              <a:ext uri="{FF2B5EF4-FFF2-40B4-BE49-F238E27FC236}">
                <a16:creationId xmlns:a16="http://schemas.microsoft.com/office/drawing/2014/main" id="{0B778597-4F8D-43E5-A227-981B888B3485}"/>
              </a:ext>
            </a:extLst>
          </p:cNvPr>
          <p:cNvSpPr/>
          <p:nvPr/>
        </p:nvSpPr>
        <p:spPr>
          <a:xfrm>
            <a:off x="11330609" y="6172200"/>
            <a:ext cx="596348" cy="5068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5" name="圖形 4" descr="齒輪">
            <a:extLst>
              <a:ext uri="{FF2B5EF4-FFF2-40B4-BE49-F238E27FC236}">
                <a16:creationId xmlns:a16="http://schemas.microsoft.com/office/drawing/2014/main" id="{E84FDC2C-5C10-444B-A5F3-328734A470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77600" y="5943600"/>
            <a:ext cx="914400" cy="914400"/>
          </a:xfrm>
          <a:prstGeom prst="rect">
            <a:avLst/>
          </a:prstGeom>
        </p:spPr>
      </p:pic>
      <p:sp>
        <p:nvSpPr>
          <p:cNvPr id="3" name="文字方塊 2">
            <a:extLst>
              <a:ext uri="{FF2B5EF4-FFF2-40B4-BE49-F238E27FC236}">
                <a16:creationId xmlns:a16="http://schemas.microsoft.com/office/drawing/2014/main" id="{3F89FBB2-6A0A-4CA6-B323-F0B1C3610005}"/>
              </a:ext>
            </a:extLst>
          </p:cNvPr>
          <p:cNvSpPr txBox="1"/>
          <p:nvPr/>
        </p:nvSpPr>
        <p:spPr>
          <a:xfrm>
            <a:off x="2133600" y="1240012"/>
            <a:ext cx="2040835" cy="369332"/>
          </a:xfrm>
          <a:prstGeom prst="rect">
            <a:avLst/>
          </a:prstGeom>
          <a:noFill/>
        </p:spPr>
        <p:txBody>
          <a:bodyPr wrap="square" rtlCol="0">
            <a:spAutoFit/>
          </a:bodyPr>
          <a:lstStyle/>
          <a:p>
            <a:r>
              <a:rPr lang="zh-TW" altLang="en-US" dirty="0"/>
              <a:t>分成八周課程時間</a:t>
            </a:r>
          </a:p>
        </p:txBody>
      </p:sp>
      <p:sp>
        <p:nvSpPr>
          <p:cNvPr id="4" name="文字方塊 3">
            <a:extLst>
              <a:ext uri="{FF2B5EF4-FFF2-40B4-BE49-F238E27FC236}">
                <a16:creationId xmlns:a16="http://schemas.microsoft.com/office/drawing/2014/main" id="{B779908B-5B7D-4247-81A5-489DC0F77010}"/>
              </a:ext>
            </a:extLst>
          </p:cNvPr>
          <p:cNvSpPr txBox="1"/>
          <p:nvPr/>
        </p:nvSpPr>
        <p:spPr>
          <a:xfrm>
            <a:off x="730525" y="3188560"/>
            <a:ext cx="1779105" cy="523220"/>
          </a:xfrm>
          <a:prstGeom prst="rect">
            <a:avLst/>
          </a:prstGeom>
          <a:noFill/>
        </p:spPr>
        <p:txBody>
          <a:bodyPr wrap="square" rtlCol="0">
            <a:spAutoFit/>
          </a:bodyPr>
          <a:lstStyle/>
          <a:p>
            <a:r>
              <a:rPr lang="zh-TW" altLang="en-US" sz="2800" dirty="0">
                <a:latin typeface="細明體" panose="02020509000000000000" pitchFamily="49" charset="-120"/>
                <a:ea typeface="細明體" panose="02020509000000000000" pitchFamily="49" charset="-120"/>
              </a:rPr>
              <a:t>第一週</a:t>
            </a:r>
          </a:p>
        </p:txBody>
      </p:sp>
      <p:sp>
        <p:nvSpPr>
          <p:cNvPr id="9" name="文字方塊 8">
            <a:extLst>
              <a:ext uri="{FF2B5EF4-FFF2-40B4-BE49-F238E27FC236}">
                <a16:creationId xmlns:a16="http://schemas.microsoft.com/office/drawing/2014/main" id="{5AA76A1B-78EE-479B-B4CF-B0D4194C4EBE}"/>
              </a:ext>
            </a:extLst>
          </p:cNvPr>
          <p:cNvSpPr txBox="1"/>
          <p:nvPr/>
        </p:nvSpPr>
        <p:spPr>
          <a:xfrm>
            <a:off x="9760226" y="5648980"/>
            <a:ext cx="1868557" cy="523220"/>
          </a:xfrm>
          <a:prstGeom prst="rect">
            <a:avLst/>
          </a:prstGeom>
          <a:noFill/>
        </p:spPr>
        <p:txBody>
          <a:bodyPr wrap="square" rtlCol="0">
            <a:spAutoFit/>
          </a:bodyPr>
          <a:lstStyle/>
          <a:p>
            <a:r>
              <a:rPr lang="zh-TW" altLang="en-US" sz="2800" dirty="0">
                <a:latin typeface="細明體" panose="02020509000000000000" pitchFamily="49" charset="-120"/>
                <a:ea typeface="細明體" panose="02020509000000000000" pitchFamily="49" charset="-120"/>
              </a:rPr>
              <a:t>第八週</a:t>
            </a:r>
          </a:p>
        </p:txBody>
      </p:sp>
    </p:spTree>
    <p:extLst>
      <p:ext uri="{BB962C8B-B14F-4D97-AF65-F5344CB8AC3E}">
        <p14:creationId xmlns:p14="http://schemas.microsoft.com/office/powerpoint/2010/main" val="1258136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FC0C26-9D47-4E04-A072-47AC9D0720AE}"/>
              </a:ext>
            </a:extLst>
          </p:cNvPr>
          <p:cNvSpPr>
            <a:spLocks noGrp="1"/>
          </p:cNvSpPr>
          <p:nvPr>
            <p:ph type="title"/>
          </p:nvPr>
        </p:nvSpPr>
        <p:spPr>
          <a:xfrm>
            <a:off x="0" y="0"/>
            <a:ext cx="10058400" cy="1609344"/>
          </a:xfrm>
        </p:spPr>
        <p:txBody>
          <a:bodyPr>
            <a:norm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討論照片：</a:t>
            </a:r>
          </a:p>
        </p:txBody>
      </p:sp>
      <p:pic>
        <p:nvPicPr>
          <p:cNvPr id="5" name="圖片 4">
            <a:extLst>
              <a:ext uri="{FF2B5EF4-FFF2-40B4-BE49-F238E27FC236}">
                <a16:creationId xmlns:a16="http://schemas.microsoft.com/office/drawing/2014/main" id="{1E4956CA-3D83-4D1C-AED3-5BEEBF425467}"/>
              </a:ext>
            </a:extLst>
          </p:cNvPr>
          <p:cNvPicPr>
            <a:picLocks noChangeAspect="1"/>
          </p:cNvPicPr>
          <p:nvPr/>
        </p:nvPicPr>
        <p:blipFill rotWithShape="1">
          <a:blip r:embed="rId3">
            <a:extLst>
              <a:ext uri="{28A0092B-C50C-407E-A947-70E740481C1C}">
                <a14:useLocalDpi xmlns:a14="http://schemas.microsoft.com/office/drawing/2010/main" val="0"/>
              </a:ext>
            </a:extLst>
          </a:blip>
          <a:srcRect b="21313"/>
          <a:stretch/>
        </p:blipFill>
        <p:spPr>
          <a:xfrm>
            <a:off x="7295767" y="3517811"/>
            <a:ext cx="3092225" cy="3245685"/>
          </a:xfrm>
          <a:prstGeom prst="rect">
            <a:avLst/>
          </a:prstGeom>
        </p:spPr>
      </p:pic>
      <p:pic>
        <p:nvPicPr>
          <p:cNvPr id="7" name="圖片 6">
            <a:extLst>
              <a:ext uri="{FF2B5EF4-FFF2-40B4-BE49-F238E27FC236}">
                <a16:creationId xmlns:a16="http://schemas.microsoft.com/office/drawing/2014/main" id="{927E7BAB-04D5-40D0-B1C1-A3A270A571B3}"/>
              </a:ext>
            </a:extLst>
          </p:cNvPr>
          <p:cNvPicPr>
            <a:picLocks noChangeAspect="1"/>
          </p:cNvPicPr>
          <p:nvPr/>
        </p:nvPicPr>
        <p:blipFill rotWithShape="1">
          <a:blip r:embed="rId4">
            <a:extLst>
              <a:ext uri="{28A0092B-C50C-407E-A947-70E740481C1C}">
                <a14:useLocalDpi xmlns:a14="http://schemas.microsoft.com/office/drawing/2010/main" val="0"/>
              </a:ext>
            </a:extLst>
          </a:blip>
          <a:srcRect b="24533"/>
          <a:stretch/>
        </p:blipFill>
        <p:spPr>
          <a:xfrm>
            <a:off x="8970566" y="316115"/>
            <a:ext cx="3092225" cy="3112886"/>
          </a:xfrm>
          <a:prstGeom prst="rect">
            <a:avLst/>
          </a:prstGeom>
        </p:spPr>
      </p:pic>
      <p:pic>
        <p:nvPicPr>
          <p:cNvPr id="9" name="圖片 8">
            <a:extLst>
              <a:ext uri="{FF2B5EF4-FFF2-40B4-BE49-F238E27FC236}">
                <a16:creationId xmlns:a16="http://schemas.microsoft.com/office/drawing/2014/main" id="{95C585C2-41BA-4931-BB34-1EBF2B219A88}"/>
              </a:ext>
            </a:extLst>
          </p:cNvPr>
          <p:cNvPicPr>
            <a:picLocks noChangeAspect="1"/>
          </p:cNvPicPr>
          <p:nvPr/>
        </p:nvPicPr>
        <p:blipFill rotWithShape="1">
          <a:blip r:embed="rId5">
            <a:extLst>
              <a:ext uri="{28A0092B-C50C-407E-A947-70E740481C1C}">
                <a14:useLocalDpi xmlns:a14="http://schemas.microsoft.com/office/drawing/2010/main" val="0"/>
              </a:ext>
            </a:extLst>
          </a:blip>
          <a:srcRect t="21123"/>
          <a:stretch/>
        </p:blipFill>
        <p:spPr>
          <a:xfrm>
            <a:off x="3825099" y="3517811"/>
            <a:ext cx="3084773" cy="3245685"/>
          </a:xfrm>
          <a:prstGeom prst="rect">
            <a:avLst/>
          </a:prstGeom>
        </p:spPr>
      </p:pic>
      <p:pic>
        <p:nvPicPr>
          <p:cNvPr id="11" name="圖片 10">
            <a:extLst>
              <a:ext uri="{FF2B5EF4-FFF2-40B4-BE49-F238E27FC236}">
                <a16:creationId xmlns:a16="http://schemas.microsoft.com/office/drawing/2014/main" id="{3B9E545A-206A-48A4-B76B-ADC379C5CEC9}"/>
              </a:ext>
            </a:extLst>
          </p:cNvPr>
          <p:cNvPicPr>
            <a:picLocks noChangeAspect="1"/>
          </p:cNvPicPr>
          <p:nvPr/>
        </p:nvPicPr>
        <p:blipFill rotWithShape="1">
          <a:blip r:embed="rId6">
            <a:extLst>
              <a:ext uri="{28A0092B-C50C-407E-A947-70E740481C1C}">
                <a14:useLocalDpi xmlns:a14="http://schemas.microsoft.com/office/drawing/2010/main" val="0"/>
              </a:ext>
            </a:extLst>
          </a:blip>
          <a:srcRect b="21313"/>
          <a:stretch/>
        </p:blipFill>
        <p:spPr>
          <a:xfrm>
            <a:off x="346979" y="3517811"/>
            <a:ext cx="3092225" cy="3245685"/>
          </a:xfrm>
          <a:prstGeom prst="rect">
            <a:avLst/>
          </a:prstGeom>
        </p:spPr>
      </p:pic>
      <p:sp>
        <p:nvSpPr>
          <p:cNvPr id="12" name="矩形 11">
            <a:extLst>
              <a:ext uri="{FF2B5EF4-FFF2-40B4-BE49-F238E27FC236}">
                <a16:creationId xmlns:a16="http://schemas.microsoft.com/office/drawing/2014/main" id="{11936EE2-E2CB-47C1-B31F-EB2189D6548C}"/>
              </a:ext>
            </a:extLst>
          </p:cNvPr>
          <p:cNvSpPr/>
          <p:nvPr/>
        </p:nvSpPr>
        <p:spPr>
          <a:xfrm>
            <a:off x="11102008" y="6142382"/>
            <a:ext cx="960783" cy="6261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EF72BF4D-5BC8-4FB0-83B2-DE525A087439}"/>
              </a:ext>
            </a:extLst>
          </p:cNvPr>
          <p:cNvPicPr>
            <a:picLocks noChangeAspect="1"/>
          </p:cNvPicPr>
          <p:nvPr/>
        </p:nvPicPr>
        <p:blipFill rotWithShape="1">
          <a:blip r:embed="rId7">
            <a:extLst>
              <a:ext uri="{28A0092B-C50C-407E-A947-70E740481C1C}">
                <a14:useLocalDpi xmlns:a14="http://schemas.microsoft.com/office/drawing/2010/main" val="0"/>
              </a:ext>
            </a:extLst>
          </a:blip>
          <a:srcRect t="10233"/>
          <a:stretch/>
        </p:blipFill>
        <p:spPr>
          <a:xfrm>
            <a:off x="1396600" y="1283651"/>
            <a:ext cx="3088683" cy="2100943"/>
          </a:xfrm>
          <a:prstGeom prst="rect">
            <a:avLst/>
          </a:prstGeom>
        </p:spPr>
      </p:pic>
      <p:pic>
        <p:nvPicPr>
          <p:cNvPr id="15" name="圖片 14">
            <a:extLst>
              <a:ext uri="{FF2B5EF4-FFF2-40B4-BE49-F238E27FC236}">
                <a16:creationId xmlns:a16="http://schemas.microsoft.com/office/drawing/2014/main" id="{1738942E-394E-4288-8414-7330B4146409}"/>
              </a:ext>
            </a:extLst>
          </p:cNvPr>
          <p:cNvPicPr>
            <a:picLocks noChangeAspect="1"/>
          </p:cNvPicPr>
          <p:nvPr/>
        </p:nvPicPr>
        <p:blipFill rotWithShape="1">
          <a:blip r:embed="rId8">
            <a:extLst>
              <a:ext uri="{28A0092B-C50C-407E-A947-70E740481C1C}">
                <a14:useLocalDpi xmlns:a14="http://schemas.microsoft.com/office/drawing/2010/main" val="0"/>
              </a:ext>
            </a:extLst>
          </a:blip>
          <a:srcRect t="14027"/>
          <a:stretch/>
        </p:blipFill>
        <p:spPr>
          <a:xfrm>
            <a:off x="4960347" y="1283650"/>
            <a:ext cx="3257573" cy="2100943"/>
          </a:xfrm>
          <a:prstGeom prst="rect">
            <a:avLst/>
          </a:prstGeom>
        </p:spPr>
      </p:pic>
      <p:sp>
        <p:nvSpPr>
          <p:cNvPr id="17" name="文字方塊 16">
            <a:extLst>
              <a:ext uri="{FF2B5EF4-FFF2-40B4-BE49-F238E27FC236}">
                <a16:creationId xmlns:a16="http://schemas.microsoft.com/office/drawing/2014/main" id="{59522869-BC30-49AE-A60B-9D9B1C770E06}"/>
              </a:ext>
            </a:extLst>
          </p:cNvPr>
          <p:cNvSpPr txBox="1"/>
          <p:nvPr/>
        </p:nvSpPr>
        <p:spPr>
          <a:xfrm>
            <a:off x="220114" y="3384593"/>
            <a:ext cx="2090058" cy="523220"/>
          </a:xfrm>
          <a:prstGeom prst="rect">
            <a:avLst/>
          </a:prstGeom>
          <a:noFill/>
        </p:spPr>
        <p:txBody>
          <a:bodyPr wrap="square" rtlCol="0">
            <a:spAutoFit/>
          </a:bodyPr>
          <a:lstStyle/>
          <a:p>
            <a:r>
              <a:rPr lang="zh-TW" altLang="en-US" sz="2800" dirty="0">
                <a:highlight>
                  <a:srgbClr val="000000"/>
                </a:highlight>
                <a:latin typeface="細明體" panose="02020509000000000000" pitchFamily="49" charset="-120"/>
                <a:ea typeface="細明體" panose="02020509000000000000" pitchFamily="49" charset="-120"/>
              </a:rPr>
              <a:t>製作簡報</a:t>
            </a:r>
          </a:p>
        </p:txBody>
      </p:sp>
      <p:sp>
        <p:nvSpPr>
          <p:cNvPr id="19" name="文字方塊 18">
            <a:extLst>
              <a:ext uri="{FF2B5EF4-FFF2-40B4-BE49-F238E27FC236}">
                <a16:creationId xmlns:a16="http://schemas.microsoft.com/office/drawing/2014/main" id="{79AA25EA-0085-442E-A514-DADE196A03B0}"/>
              </a:ext>
            </a:extLst>
          </p:cNvPr>
          <p:cNvSpPr txBox="1"/>
          <p:nvPr/>
        </p:nvSpPr>
        <p:spPr>
          <a:xfrm>
            <a:off x="1265143" y="2938477"/>
            <a:ext cx="2342017" cy="523220"/>
          </a:xfrm>
          <a:prstGeom prst="rect">
            <a:avLst/>
          </a:prstGeom>
          <a:noFill/>
        </p:spPr>
        <p:txBody>
          <a:bodyPr wrap="square" rtlCol="0">
            <a:spAutoFit/>
          </a:bodyPr>
          <a:lstStyle/>
          <a:p>
            <a:r>
              <a:rPr lang="zh-TW" altLang="en-US" sz="2800" dirty="0">
                <a:highlight>
                  <a:srgbClr val="000000"/>
                </a:highlight>
                <a:latin typeface="細明體" panose="02020509000000000000" pitchFamily="49" charset="-120"/>
                <a:ea typeface="細明體" panose="02020509000000000000" pitchFamily="49" charset="-120"/>
              </a:rPr>
              <a:t>討論遊戲類型</a:t>
            </a:r>
          </a:p>
        </p:txBody>
      </p:sp>
      <p:sp>
        <p:nvSpPr>
          <p:cNvPr id="21" name="文字方塊 20">
            <a:extLst>
              <a:ext uri="{FF2B5EF4-FFF2-40B4-BE49-F238E27FC236}">
                <a16:creationId xmlns:a16="http://schemas.microsoft.com/office/drawing/2014/main" id="{1A9E039A-0698-485D-AC88-0B1D1240F949}"/>
              </a:ext>
            </a:extLst>
          </p:cNvPr>
          <p:cNvSpPr txBox="1"/>
          <p:nvPr/>
        </p:nvSpPr>
        <p:spPr>
          <a:xfrm>
            <a:off x="6727288" y="1158870"/>
            <a:ext cx="2492828" cy="523220"/>
          </a:xfrm>
          <a:prstGeom prst="rect">
            <a:avLst/>
          </a:prstGeom>
          <a:noFill/>
        </p:spPr>
        <p:txBody>
          <a:bodyPr wrap="square" rtlCol="0">
            <a:spAutoFit/>
          </a:bodyPr>
          <a:lstStyle/>
          <a:p>
            <a:r>
              <a:rPr lang="zh-TW" altLang="en-US" sz="2800" dirty="0">
                <a:highlight>
                  <a:srgbClr val="000000"/>
                </a:highlight>
                <a:latin typeface="細明體" panose="02020509000000000000" pitchFamily="49" charset="-120"/>
                <a:ea typeface="細明體" panose="02020509000000000000" pitchFamily="49" charset="-120"/>
              </a:rPr>
              <a:t>設計遊戲</a:t>
            </a:r>
          </a:p>
        </p:txBody>
      </p:sp>
      <p:sp>
        <p:nvSpPr>
          <p:cNvPr id="23" name="文字方塊 22">
            <a:extLst>
              <a:ext uri="{FF2B5EF4-FFF2-40B4-BE49-F238E27FC236}">
                <a16:creationId xmlns:a16="http://schemas.microsoft.com/office/drawing/2014/main" id="{F40B0C46-1398-4C54-966F-FC31E272CBF6}"/>
              </a:ext>
            </a:extLst>
          </p:cNvPr>
          <p:cNvSpPr txBox="1"/>
          <p:nvPr/>
        </p:nvSpPr>
        <p:spPr>
          <a:xfrm>
            <a:off x="3728169" y="3461697"/>
            <a:ext cx="615553" cy="2349589"/>
          </a:xfrm>
          <a:prstGeom prst="rect">
            <a:avLst/>
          </a:prstGeom>
          <a:noFill/>
        </p:spPr>
        <p:txBody>
          <a:bodyPr vert="eaVert" wrap="square" rtlCol="0">
            <a:spAutoFit/>
          </a:bodyPr>
          <a:lstStyle/>
          <a:p>
            <a:r>
              <a:rPr lang="zh-TW" altLang="en-US" sz="2800" dirty="0">
                <a:highlight>
                  <a:srgbClr val="000000"/>
                </a:highlight>
                <a:latin typeface="細明體" panose="02020509000000000000" pitchFamily="49" charset="-120"/>
                <a:ea typeface="細明體" panose="02020509000000000000" pitchFamily="49" charset="-120"/>
              </a:rPr>
              <a:t>製作道具</a:t>
            </a:r>
          </a:p>
        </p:txBody>
      </p:sp>
      <p:sp>
        <p:nvSpPr>
          <p:cNvPr id="24" name="文字方塊 23">
            <a:extLst>
              <a:ext uri="{FF2B5EF4-FFF2-40B4-BE49-F238E27FC236}">
                <a16:creationId xmlns:a16="http://schemas.microsoft.com/office/drawing/2014/main" id="{26F7BB87-CDC9-437E-A802-752DED77B9AA}"/>
              </a:ext>
            </a:extLst>
          </p:cNvPr>
          <p:cNvSpPr txBox="1"/>
          <p:nvPr/>
        </p:nvSpPr>
        <p:spPr>
          <a:xfrm>
            <a:off x="9958963" y="3472582"/>
            <a:ext cx="615553" cy="1914160"/>
          </a:xfrm>
          <a:prstGeom prst="rect">
            <a:avLst/>
          </a:prstGeom>
          <a:noFill/>
        </p:spPr>
        <p:txBody>
          <a:bodyPr vert="eaVert" wrap="square" rtlCol="0">
            <a:spAutoFit/>
          </a:bodyPr>
          <a:lstStyle/>
          <a:p>
            <a:r>
              <a:rPr lang="zh-TW" altLang="en-US" sz="2800" dirty="0">
                <a:highlight>
                  <a:srgbClr val="000000"/>
                </a:highlight>
                <a:latin typeface="細明體" panose="02020509000000000000" pitchFamily="49" charset="-120"/>
                <a:ea typeface="細明體" panose="02020509000000000000" pitchFamily="49" charset="-120"/>
              </a:rPr>
              <a:t>製作道具</a:t>
            </a:r>
          </a:p>
        </p:txBody>
      </p:sp>
      <p:sp>
        <p:nvSpPr>
          <p:cNvPr id="25" name="文字方塊 24">
            <a:extLst>
              <a:ext uri="{FF2B5EF4-FFF2-40B4-BE49-F238E27FC236}">
                <a16:creationId xmlns:a16="http://schemas.microsoft.com/office/drawing/2014/main" id="{2C375F2C-1C6C-43E7-826F-75D7DB934B1A}"/>
              </a:ext>
            </a:extLst>
          </p:cNvPr>
          <p:cNvSpPr txBox="1"/>
          <p:nvPr/>
        </p:nvSpPr>
        <p:spPr>
          <a:xfrm>
            <a:off x="10574516" y="207181"/>
            <a:ext cx="1866378" cy="523220"/>
          </a:xfrm>
          <a:prstGeom prst="rect">
            <a:avLst/>
          </a:prstGeom>
          <a:noFill/>
        </p:spPr>
        <p:txBody>
          <a:bodyPr wrap="square" rtlCol="0">
            <a:spAutoFit/>
          </a:bodyPr>
          <a:lstStyle/>
          <a:p>
            <a:r>
              <a:rPr lang="zh-TW" altLang="en-US" sz="2800" dirty="0">
                <a:highlight>
                  <a:srgbClr val="000000"/>
                </a:highlight>
                <a:latin typeface="細明體" panose="02020509000000000000" pitchFamily="49" charset="-120"/>
                <a:ea typeface="細明體" panose="02020509000000000000" pitchFamily="49" charset="-120"/>
              </a:rPr>
              <a:t>製作道具</a:t>
            </a:r>
          </a:p>
        </p:txBody>
      </p:sp>
    </p:spTree>
    <p:extLst>
      <p:ext uri="{BB962C8B-B14F-4D97-AF65-F5344CB8AC3E}">
        <p14:creationId xmlns:p14="http://schemas.microsoft.com/office/powerpoint/2010/main" val="40319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3141B4-1C54-4904-A81F-EA4EAF56E948}"/>
              </a:ext>
            </a:extLst>
          </p:cNvPr>
          <p:cNvSpPr>
            <a:spLocks noGrp="1"/>
          </p:cNvSpPr>
          <p:nvPr>
            <p:ph type="title"/>
          </p:nvPr>
        </p:nvSpPr>
        <p:spPr>
          <a:xfrm>
            <a:off x="0" y="0"/>
            <a:ext cx="10058400" cy="1609344"/>
          </a:xfrm>
        </p:spPr>
        <p:txBody>
          <a:bodyPr>
            <a:norm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遊戲規則</a:t>
            </a:r>
            <a:r>
              <a:rPr lang="en-US" altLang="zh-TW"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a:t>
            </a:r>
            <a:r>
              <a:rPr lang="en-US" altLang="zh-TW" sz="1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a:t>
            </a:r>
            <a:endPar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A71E15A0-78C9-41EE-A8B4-449CC99AA0AF}"/>
              </a:ext>
            </a:extLst>
          </p:cNvPr>
          <p:cNvSpPr>
            <a:spLocks noGrp="1"/>
          </p:cNvSpPr>
          <p:nvPr>
            <p:ph type="subTitle" idx="4294967295"/>
          </p:nvPr>
        </p:nvSpPr>
        <p:spPr>
          <a:xfrm>
            <a:off x="159026" y="1791563"/>
            <a:ext cx="11873948" cy="4572795"/>
          </a:xfrm>
        </p:spPr>
        <p:txBody>
          <a:bodyPr>
            <a:normAutofit fontScale="92500" lnSpcReduction="10000"/>
          </a:bodyPr>
          <a:lstStyle/>
          <a:p>
            <a:pPr marL="0" indent="0">
              <a:lnSpc>
                <a:spcPct val="120000"/>
              </a:lnSpc>
              <a:buClr>
                <a:srgbClr val="FF0000"/>
              </a:buClr>
              <a:buSzPct val="82000"/>
              <a:buNone/>
            </a:pPr>
            <a:r>
              <a:rPr lang="zh-TW" altLang="en-US" sz="2800" dirty="0">
                <a:latin typeface="細明體" panose="02020509000000000000" pitchFamily="49" charset="-120"/>
                <a:ea typeface="細明體" panose="02020509000000000000" pitchFamily="49" charset="-120"/>
              </a:rPr>
              <a:t>①</a:t>
            </a:r>
            <a:r>
              <a:rPr lang="zh-TW" altLang="en-US" sz="2800" dirty="0">
                <a:highlight>
                  <a:srgbClr val="FF0000"/>
                </a:highlight>
                <a:latin typeface="細明體" panose="02020509000000000000" pitchFamily="49" charset="-120"/>
                <a:ea typeface="細明體" panose="02020509000000000000" pitchFamily="49" charset="-120"/>
              </a:rPr>
              <a:t>每輪</a:t>
            </a:r>
            <a:r>
              <a:rPr lang="zh-TW" altLang="en-US" sz="2800" dirty="0">
                <a:latin typeface="細明體" panose="02020509000000000000" pitchFamily="49" charset="-120"/>
                <a:ea typeface="細明體" panose="02020509000000000000" pitchFamily="49" charset="-120"/>
              </a:rPr>
              <a:t>各</a:t>
            </a:r>
            <a:r>
              <a:rPr lang="zh-TW" altLang="en-US" sz="2800" dirty="0">
                <a:highlight>
                  <a:srgbClr val="FF0000"/>
                </a:highlight>
                <a:latin typeface="細明體" panose="02020509000000000000" pitchFamily="49" charset="-120"/>
                <a:ea typeface="細明體" panose="02020509000000000000" pitchFamily="49" charset="-120"/>
              </a:rPr>
              <a:t>玩家用一個詞形容</a:t>
            </a:r>
            <a:r>
              <a:rPr lang="zh-TW" altLang="en-US" sz="2800" dirty="0">
                <a:latin typeface="細明體" panose="02020509000000000000" pitchFamily="49" charset="-120"/>
                <a:ea typeface="細明體" panose="02020509000000000000" pitchFamily="49" charset="-120"/>
              </a:rPr>
              <a:t>自己拿到的</a:t>
            </a:r>
            <a:r>
              <a:rPr lang="zh-TW" altLang="en-US" sz="2800" dirty="0">
                <a:highlight>
                  <a:srgbClr val="FF0000"/>
                </a:highlight>
                <a:latin typeface="細明體" panose="02020509000000000000" pitchFamily="49" charset="-120"/>
                <a:ea typeface="細明體" panose="02020509000000000000" pitchFamily="49" charset="-120"/>
              </a:rPr>
              <a:t>題目卡內容</a:t>
            </a:r>
            <a:r>
              <a:rPr lang="en-US" altLang="zh-TW" sz="2800" dirty="0">
                <a:latin typeface="細明體" panose="02020509000000000000" pitchFamily="49" charset="-120"/>
                <a:ea typeface="細明體" panose="02020509000000000000" pitchFamily="49" charset="-120"/>
              </a:rPr>
              <a:t>(</a:t>
            </a:r>
            <a:r>
              <a:rPr lang="zh-TW" altLang="en-US" sz="2800" dirty="0">
                <a:latin typeface="細明體" panose="02020509000000000000" pitchFamily="49" charset="-120"/>
                <a:ea typeface="細明體" panose="02020509000000000000" pitchFamily="49" charset="-120"/>
              </a:rPr>
              <a:t>不可提及內容所含的字</a:t>
            </a:r>
            <a:r>
              <a:rPr lang="en-US" altLang="zh-TW" sz="2800" dirty="0">
                <a:latin typeface="細明體" panose="02020509000000000000" pitchFamily="49" charset="-120"/>
                <a:ea typeface="細明體" panose="02020509000000000000" pitchFamily="49" charset="-120"/>
              </a:rPr>
              <a:t>)</a:t>
            </a:r>
            <a:r>
              <a:rPr lang="zh-TW" altLang="en-US" sz="2800" dirty="0">
                <a:latin typeface="細明體" panose="02020509000000000000" pitchFamily="49" charset="-120"/>
                <a:ea typeface="細明體" panose="02020509000000000000" pitchFamily="49" charset="-120"/>
              </a:rPr>
              <a:t>，遊戲進行順</a:t>
            </a:r>
            <a:r>
              <a:rPr lang="en-US" altLang="zh-TW" sz="2800" dirty="0">
                <a:latin typeface="細明體" panose="02020509000000000000" pitchFamily="49" charset="-120"/>
                <a:ea typeface="細明體" panose="02020509000000000000" pitchFamily="49" charset="-120"/>
              </a:rPr>
              <a:t>/</a:t>
            </a:r>
            <a:r>
              <a:rPr lang="zh-TW" altLang="en-US" sz="2800" dirty="0">
                <a:latin typeface="細明體" panose="02020509000000000000" pitchFamily="49" charset="-120"/>
                <a:ea typeface="細明體" panose="02020509000000000000" pitchFamily="49" charset="-120"/>
              </a:rPr>
              <a:t>逆時針由玩家在賽前決定好，其中會有一名玩家的卡與所有人不同，此玩家即為加害者。</a:t>
            </a:r>
            <a:endParaRPr lang="en-US" altLang="zh-TW" sz="2800" dirty="0">
              <a:latin typeface="細明體" panose="02020509000000000000" pitchFamily="49" charset="-120"/>
              <a:ea typeface="細明體" panose="02020509000000000000" pitchFamily="49" charset="-120"/>
            </a:endParaRPr>
          </a:p>
          <a:p>
            <a:pPr marL="0" indent="0">
              <a:lnSpc>
                <a:spcPct val="120000"/>
              </a:lnSpc>
              <a:buClr>
                <a:srgbClr val="FF0000"/>
              </a:buClr>
              <a:buSzPct val="82000"/>
              <a:buNone/>
            </a:pPr>
            <a:r>
              <a:rPr lang="zh-TW" altLang="en-US" sz="2800" dirty="0">
                <a:latin typeface="細明體" panose="02020509000000000000" pitchFamily="49" charset="-120"/>
                <a:ea typeface="細明體" panose="02020509000000000000" pitchFamily="49" charset="-120"/>
              </a:rPr>
              <a:t>②抽完題目卡後再寫限制牌，由玩家右邊的玩家幫忙寫並貼在玩家</a:t>
            </a:r>
            <a:r>
              <a:rPr lang="en-US" altLang="zh-TW" sz="2800" dirty="0">
                <a:latin typeface="細明體" panose="02020509000000000000" pitchFamily="49" charset="-120"/>
                <a:ea typeface="細明體" panose="02020509000000000000" pitchFamily="49" charset="-120"/>
              </a:rPr>
              <a:t>1</a:t>
            </a:r>
            <a:r>
              <a:rPr lang="zh-TW" altLang="en-US" sz="2800" dirty="0">
                <a:latin typeface="細明體" panose="02020509000000000000" pitchFamily="49" charset="-120"/>
                <a:ea typeface="細明體" panose="02020509000000000000" pitchFamily="49" charset="-120"/>
              </a:rPr>
              <a:t>的額頭上，且各玩家不可知道自己所得之限制牌的內容。凡玩家做</a:t>
            </a:r>
            <a:r>
              <a:rPr lang="en-US" altLang="zh-TW" sz="2800" dirty="0">
                <a:latin typeface="細明體" panose="02020509000000000000" pitchFamily="49" charset="-120"/>
                <a:ea typeface="細明體" panose="02020509000000000000" pitchFamily="49" charset="-120"/>
              </a:rPr>
              <a:t>/</a:t>
            </a:r>
            <a:r>
              <a:rPr lang="zh-TW" altLang="en-US" sz="2800" dirty="0">
                <a:latin typeface="細明體" panose="02020509000000000000" pitchFamily="49" charset="-120"/>
                <a:ea typeface="細明體" panose="02020509000000000000" pitchFamily="49" charset="-120"/>
              </a:rPr>
              <a:t>說出限制牌內容時須對其進行懲罰</a:t>
            </a:r>
            <a:r>
              <a:rPr lang="en-US" altLang="zh-TW" sz="2800" dirty="0">
                <a:latin typeface="細明體" panose="02020509000000000000" pitchFamily="49" charset="-120"/>
                <a:ea typeface="細明體" panose="02020509000000000000" pitchFamily="49" charset="-120"/>
              </a:rPr>
              <a:t>(</a:t>
            </a:r>
            <a:r>
              <a:rPr lang="zh-TW" altLang="en-US" sz="2800" dirty="0">
                <a:highlight>
                  <a:srgbClr val="FF0000"/>
                </a:highlight>
                <a:latin typeface="細明體" panose="02020509000000000000" pitchFamily="49" charset="-120"/>
                <a:ea typeface="細明體" panose="02020509000000000000" pitchFamily="49" charset="-120"/>
              </a:rPr>
              <a:t>懲罰由各玩家在賽前決定好</a:t>
            </a:r>
            <a:r>
              <a:rPr lang="en-US" altLang="zh-TW" sz="2800" dirty="0">
                <a:latin typeface="細明體" panose="02020509000000000000" pitchFamily="49" charset="-120"/>
                <a:ea typeface="細明體" panose="02020509000000000000" pitchFamily="49" charset="-120"/>
              </a:rPr>
              <a:t>)</a:t>
            </a:r>
            <a:r>
              <a:rPr lang="zh-TW" altLang="en-US" sz="2800" dirty="0">
                <a:latin typeface="細明體" panose="02020509000000000000" pitchFamily="49" charset="-120"/>
                <a:ea typeface="細明體" panose="02020509000000000000" pitchFamily="49" charset="-120"/>
              </a:rPr>
              <a:t>。</a:t>
            </a:r>
            <a:endParaRPr lang="en-US" altLang="zh-TW" sz="2800" dirty="0">
              <a:latin typeface="細明體" panose="02020509000000000000" pitchFamily="49" charset="-120"/>
              <a:ea typeface="細明體" panose="02020509000000000000" pitchFamily="49" charset="-120"/>
            </a:endParaRPr>
          </a:p>
          <a:p>
            <a:pPr marL="0" indent="0">
              <a:lnSpc>
                <a:spcPct val="120000"/>
              </a:lnSpc>
              <a:buClr>
                <a:srgbClr val="FF0000"/>
              </a:buClr>
              <a:buSzPct val="82000"/>
              <a:buNone/>
            </a:pPr>
            <a:r>
              <a:rPr lang="zh-TW" altLang="en-US" sz="2800" dirty="0">
                <a:latin typeface="細明體" panose="02020509000000000000" pitchFamily="49" charset="-120"/>
                <a:ea typeface="細明體" panose="02020509000000000000" pitchFamily="49" charset="-120"/>
              </a:rPr>
              <a:t>③全部玩家</a:t>
            </a:r>
            <a:r>
              <a:rPr lang="zh-TW" altLang="en-US" sz="2800" dirty="0">
                <a:highlight>
                  <a:srgbClr val="FF0000"/>
                </a:highlight>
                <a:latin typeface="細明體" panose="02020509000000000000" pitchFamily="49" charset="-120"/>
                <a:ea typeface="細明體" panose="02020509000000000000" pitchFamily="49" charset="-120"/>
              </a:rPr>
              <a:t>要猜出誰是拿到不同題目的加害者</a:t>
            </a:r>
            <a:r>
              <a:rPr lang="zh-TW" altLang="en-US" sz="2800" dirty="0">
                <a:latin typeface="細明體" panose="02020509000000000000" pitchFamily="49" charset="-120"/>
                <a:ea typeface="細明體" panose="02020509000000000000" pitchFamily="49" charset="-120"/>
              </a:rPr>
              <a:t>，若</a:t>
            </a:r>
            <a:r>
              <a:rPr lang="zh-TW" altLang="en-US" sz="2800" dirty="0">
                <a:highlight>
                  <a:srgbClr val="FF0000"/>
                </a:highlight>
                <a:latin typeface="細明體" panose="02020509000000000000" pitchFamily="49" charset="-120"/>
                <a:ea typeface="細明體" panose="02020509000000000000" pitchFamily="49" charset="-120"/>
              </a:rPr>
              <a:t>猜錯人則被猜者淘汰</a:t>
            </a:r>
            <a:r>
              <a:rPr lang="zh-TW" altLang="en-US" sz="2800" dirty="0">
                <a:latin typeface="細明體" panose="02020509000000000000" pitchFamily="49" charset="-120"/>
                <a:ea typeface="細明體" panose="02020509000000000000" pitchFamily="49" charset="-120"/>
              </a:rPr>
              <a:t>，當</a:t>
            </a:r>
            <a:r>
              <a:rPr lang="zh-TW" altLang="en-US" sz="2800" b="1" dirty="0">
                <a:solidFill>
                  <a:srgbClr val="FFFF00"/>
                </a:solidFill>
                <a:latin typeface="細明體" panose="02020509000000000000" pitchFamily="49" charset="-120"/>
                <a:ea typeface="細明體" panose="02020509000000000000" pitchFamily="49" charset="-120"/>
              </a:rPr>
              <a:t>剩三個玩家時加害者獲勝</a:t>
            </a:r>
            <a:r>
              <a:rPr lang="zh-TW" altLang="en-US" sz="2800" dirty="0">
                <a:latin typeface="細明體" panose="02020509000000000000" pitchFamily="49" charset="-120"/>
                <a:ea typeface="細明體" panose="02020509000000000000" pitchFamily="49" charset="-120"/>
              </a:rPr>
              <a:t>，</a:t>
            </a:r>
            <a:r>
              <a:rPr lang="zh-TW" altLang="en-US" sz="2800" dirty="0">
                <a:highlight>
                  <a:srgbClr val="FF0000"/>
                </a:highlight>
                <a:latin typeface="細明體" panose="02020509000000000000" pitchFamily="49" charset="-120"/>
                <a:ea typeface="細明體" panose="02020509000000000000" pitchFamily="49" charset="-120"/>
              </a:rPr>
              <a:t>猜對人後須猜出題目卡內容</a:t>
            </a:r>
            <a:r>
              <a:rPr lang="zh-TW" altLang="en-US" sz="2800" dirty="0">
                <a:latin typeface="細明體" panose="02020509000000000000" pitchFamily="49" charset="-120"/>
                <a:ea typeface="細明體" panose="02020509000000000000" pitchFamily="49" charset="-120"/>
              </a:rPr>
              <a:t>，若</a:t>
            </a:r>
            <a:r>
              <a:rPr lang="zh-TW" altLang="en-US" sz="2800" b="1" dirty="0">
                <a:solidFill>
                  <a:srgbClr val="FFFF00"/>
                </a:solidFill>
                <a:latin typeface="細明體" panose="02020509000000000000" pitchFamily="49" charset="-120"/>
                <a:ea typeface="細明體" panose="02020509000000000000" pitchFamily="49" charset="-120"/>
              </a:rPr>
              <a:t>題目卡內容猜錯則加害者獲勝</a:t>
            </a:r>
            <a:r>
              <a:rPr lang="zh-TW" altLang="en-US" sz="2800" dirty="0">
                <a:latin typeface="細明體" panose="02020509000000000000" pitchFamily="49" charset="-120"/>
                <a:ea typeface="細明體" panose="02020509000000000000" pitchFamily="49" charset="-120"/>
              </a:rPr>
              <a:t>，</a:t>
            </a:r>
            <a:r>
              <a:rPr lang="zh-TW" altLang="en-US" sz="2800" b="1" dirty="0">
                <a:solidFill>
                  <a:srgbClr val="FFFF00"/>
                </a:solidFill>
                <a:latin typeface="細明體" panose="02020509000000000000" pitchFamily="49" charset="-120"/>
                <a:ea typeface="細明體" panose="02020509000000000000" pitchFamily="49" charset="-120"/>
              </a:rPr>
              <a:t>猜對即為被害者陣營獲勝</a:t>
            </a:r>
            <a:r>
              <a:rPr lang="zh-TW" altLang="en-US" sz="2800" dirty="0">
                <a:latin typeface="細明體" panose="02020509000000000000" pitchFamily="49" charset="-120"/>
                <a:ea typeface="細明體" panose="02020509000000000000" pitchFamily="49" charset="-120"/>
              </a:rPr>
              <a:t>。</a:t>
            </a:r>
            <a:endParaRPr lang="en-US" altLang="zh-TW" sz="2800" dirty="0">
              <a:latin typeface="細明體" panose="02020509000000000000" pitchFamily="49" charset="-120"/>
              <a:ea typeface="細明體" panose="02020509000000000000" pitchFamily="49" charset="-120"/>
            </a:endParaRPr>
          </a:p>
        </p:txBody>
      </p:sp>
      <p:sp>
        <p:nvSpPr>
          <p:cNvPr id="17" name="矩形 16">
            <a:extLst>
              <a:ext uri="{FF2B5EF4-FFF2-40B4-BE49-F238E27FC236}">
                <a16:creationId xmlns:a16="http://schemas.microsoft.com/office/drawing/2014/main" id="{3DFAED94-80CF-4061-BC1F-BCA8429F2BF4}"/>
              </a:ext>
            </a:extLst>
          </p:cNvPr>
          <p:cNvSpPr/>
          <p:nvPr/>
        </p:nvSpPr>
        <p:spPr>
          <a:xfrm>
            <a:off x="11370365" y="6182139"/>
            <a:ext cx="487018" cy="5168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5" name="圖形 14" descr="劇本">
            <a:extLst>
              <a:ext uri="{FF2B5EF4-FFF2-40B4-BE49-F238E27FC236}">
                <a16:creationId xmlns:a16="http://schemas.microsoft.com/office/drawing/2014/main" id="{8D590137-64C9-41CE-84EC-9278D4DC8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70364" y="5999920"/>
            <a:ext cx="1046921" cy="1046921"/>
          </a:xfrm>
          <a:prstGeom prst="rect">
            <a:avLst/>
          </a:prstGeom>
        </p:spPr>
      </p:pic>
    </p:spTree>
    <p:extLst>
      <p:ext uri="{BB962C8B-B14F-4D97-AF65-F5344CB8AC3E}">
        <p14:creationId xmlns:p14="http://schemas.microsoft.com/office/powerpoint/2010/main" val="28243776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F9E40EB8-217E-4A7E-AE2A-4872FD08D62D}"/>
              </a:ext>
            </a:extLst>
          </p:cNvPr>
          <p:cNvSpPr/>
          <p:nvPr/>
        </p:nvSpPr>
        <p:spPr>
          <a:xfrm>
            <a:off x="11251096" y="6192078"/>
            <a:ext cx="662610" cy="5473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219E0847-69D5-46EC-8B77-2EA544C22EEC}"/>
              </a:ext>
            </a:extLst>
          </p:cNvPr>
          <p:cNvSpPr>
            <a:spLocks noGrp="1"/>
          </p:cNvSpPr>
          <p:nvPr>
            <p:ph type="title"/>
          </p:nvPr>
        </p:nvSpPr>
        <p:spPr>
          <a:xfrm>
            <a:off x="0" y="0"/>
            <a:ext cx="10058400" cy="1609344"/>
          </a:xfrm>
        </p:spPr>
        <p:txBody>
          <a:bodyPr>
            <a:norm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範例</a:t>
            </a:r>
          </a:p>
        </p:txBody>
      </p:sp>
      <p:sp>
        <p:nvSpPr>
          <p:cNvPr id="3" name="文字方塊 2">
            <a:extLst>
              <a:ext uri="{FF2B5EF4-FFF2-40B4-BE49-F238E27FC236}">
                <a16:creationId xmlns:a16="http://schemas.microsoft.com/office/drawing/2014/main" id="{39B28BBB-1A40-43DA-8F3E-15F53D5A8828}"/>
              </a:ext>
            </a:extLst>
          </p:cNvPr>
          <p:cNvSpPr txBox="1"/>
          <p:nvPr/>
        </p:nvSpPr>
        <p:spPr>
          <a:xfrm>
            <a:off x="278294" y="1525274"/>
            <a:ext cx="6935857" cy="4893647"/>
          </a:xfrm>
          <a:prstGeom prst="rect">
            <a:avLst/>
          </a:prstGeom>
          <a:noFill/>
        </p:spPr>
        <p:txBody>
          <a:bodyPr wrap="square" rtlCol="0">
            <a:spAutoFit/>
          </a:bodyPr>
          <a:lstStyle/>
          <a:p>
            <a:r>
              <a:rPr lang="zh-TW" altLang="en-US" sz="2400" dirty="0">
                <a:latin typeface="細明體" panose="02020509000000000000" pitchFamily="49" charset="-120"/>
                <a:ea typeface="細明體" panose="02020509000000000000" pitchFamily="49" charset="-120"/>
              </a:rPr>
              <a:t>題目卡（</a:t>
            </a:r>
            <a:r>
              <a:rPr lang="zh-TW" altLang="en-US" sz="2400" dirty="0">
                <a:highlight>
                  <a:srgbClr val="FF0000"/>
                </a:highlight>
                <a:latin typeface="細明體" panose="02020509000000000000" pitchFamily="49" charset="-120"/>
                <a:ea typeface="細明體" panose="02020509000000000000" pitchFamily="49" charset="-120"/>
              </a:rPr>
              <a:t>被害者</a:t>
            </a:r>
            <a:r>
              <a:rPr lang="zh-TW" altLang="en-US" sz="2400" dirty="0">
                <a:latin typeface="細明體" panose="02020509000000000000" pitchFamily="49" charset="-120"/>
                <a:ea typeface="細明體" panose="02020509000000000000" pitchFamily="49" charset="-120"/>
              </a:rPr>
              <a:t>陣營　</a:t>
            </a:r>
            <a:r>
              <a:rPr lang="zh-TW" altLang="en-US" sz="2400" dirty="0">
                <a:highlight>
                  <a:srgbClr val="FF0000"/>
                </a:highlight>
                <a:latin typeface="細明體" panose="02020509000000000000" pitchFamily="49" charset="-120"/>
                <a:ea typeface="細明體" panose="02020509000000000000" pitchFamily="49" charset="-120"/>
              </a:rPr>
              <a:t>數人</a:t>
            </a:r>
            <a:r>
              <a:rPr lang="zh-TW" altLang="en-US" sz="2400" dirty="0">
                <a:latin typeface="細明體" panose="02020509000000000000" pitchFamily="49" charset="-120"/>
                <a:ea typeface="細明體" panose="02020509000000000000" pitchFamily="49" charset="-120"/>
              </a:rPr>
              <a:t>）：垃圾桶　　　</a:t>
            </a:r>
            <a:endParaRPr lang="en-US" altLang="zh-TW" sz="2400" dirty="0">
              <a:latin typeface="細明體" panose="02020509000000000000" pitchFamily="49" charset="-120"/>
              <a:ea typeface="細明體" panose="02020509000000000000" pitchFamily="49" charset="-120"/>
            </a:endParaRPr>
          </a:p>
          <a:p>
            <a:r>
              <a:rPr lang="zh-TW" altLang="en-US" sz="2400" dirty="0">
                <a:latin typeface="細明體" panose="02020509000000000000" pitchFamily="49" charset="-120"/>
                <a:ea typeface="細明體" panose="02020509000000000000" pitchFamily="49" charset="-120"/>
              </a:rPr>
              <a:t>題目卡（</a:t>
            </a:r>
            <a:r>
              <a:rPr lang="zh-TW" altLang="en-US" sz="2400" dirty="0">
                <a:highlight>
                  <a:srgbClr val="FF0000"/>
                </a:highlight>
                <a:latin typeface="細明體" panose="02020509000000000000" pitchFamily="49" charset="-120"/>
                <a:ea typeface="細明體" panose="02020509000000000000" pitchFamily="49" charset="-120"/>
              </a:rPr>
              <a:t>加害者</a:t>
            </a:r>
            <a:r>
              <a:rPr lang="zh-TW" altLang="en-US" sz="2400" dirty="0">
                <a:latin typeface="細明體" panose="02020509000000000000" pitchFamily="49" charset="-120"/>
                <a:ea typeface="細明體" panose="02020509000000000000" pitchFamily="49" charset="-120"/>
              </a:rPr>
              <a:t>陣營　</a:t>
            </a:r>
            <a:r>
              <a:rPr lang="zh-TW" altLang="en-US" sz="2400" dirty="0">
                <a:highlight>
                  <a:srgbClr val="FF0000"/>
                </a:highlight>
                <a:latin typeface="細明體" panose="02020509000000000000" pitchFamily="49" charset="-120"/>
                <a:ea typeface="細明體" panose="02020509000000000000" pitchFamily="49" charset="-120"/>
              </a:rPr>
              <a:t>一人</a:t>
            </a:r>
            <a:r>
              <a:rPr lang="zh-TW" altLang="en-US" sz="2400" dirty="0">
                <a:latin typeface="細明體" panose="02020509000000000000" pitchFamily="49" charset="-120"/>
                <a:ea typeface="細明體" panose="02020509000000000000" pitchFamily="49" charset="-120"/>
              </a:rPr>
              <a:t>）：廚餘桶</a:t>
            </a:r>
            <a:endParaRPr lang="en-US" altLang="zh-TW" sz="2400" dirty="0">
              <a:latin typeface="細明體" panose="02020509000000000000" pitchFamily="49" charset="-120"/>
              <a:ea typeface="細明體" panose="02020509000000000000" pitchFamily="49" charset="-120"/>
            </a:endParaRPr>
          </a:p>
          <a:p>
            <a:r>
              <a:rPr lang="zh-TW" altLang="en-US" sz="2400" dirty="0">
                <a:latin typeface="細明體" panose="02020509000000000000" pitchFamily="49" charset="-120"/>
                <a:ea typeface="細明體" panose="02020509000000000000" pitchFamily="49" charset="-120"/>
              </a:rPr>
              <a:t>　抽完題目卡後開始順</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逆時針提供線索</a:t>
            </a:r>
            <a:endParaRPr lang="en-US" altLang="zh-TW" sz="2400" dirty="0">
              <a:latin typeface="細明體" panose="02020509000000000000" pitchFamily="49" charset="-120"/>
              <a:ea typeface="細明體" panose="02020509000000000000" pitchFamily="49" charset="-120"/>
            </a:endParaRPr>
          </a:p>
          <a:p>
            <a:r>
              <a:rPr lang="zh-TW" altLang="en-US" sz="2400" dirty="0">
                <a:solidFill>
                  <a:srgbClr val="FFFF00"/>
                </a:solidFill>
                <a:latin typeface="細明體" panose="02020509000000000000" pitchFamily="49" charset="-120"/>
                <a:ea typeface="細明體" panose="02020509000000000000" pitchFamily="49" charset="-120"/>
              </a:rPr>
              <a:t>玩家一：可以裝東西</a:t>
            </a:r>
            <a:endParaRPr lang="en-US" altLang="zh-TW" sz="2400" dirty="0">
              <a:solidFill>
                <a:srgbClr val="FFFF00"/>
              </a:solidFill>
              <a:latin typeface="細明體" panose="02020509000000000000" pitchFamily="49" charset="-120"/>
              <a:ea typeface="細明體" panose="02020509000000000000" pitchFamily="49" charset="-120"/>
            </a:endParaRPr>
          </a:p>
          <a:p>
            <a:r>
              <a:rPr lang="zh-TW" altLang="en-US" sz="2400" dirty="0">
                <a:solidFill>
                  <a:srgbClr val="FFFF00"/>
                </a:solidFill>
                <a:latin typeface="細明體" panose="02020509000000000000" pitchFamily="49" charset="-120"/>
                <a:ea typeface="細明體" panose="02020509000000000000" pitchFamily="49" charset="-120"/>
              </a:rPr>
              <a:t>玩家二：陽台會出現</a:t>
            </a:r>
            <a:endParaRPr lang="en-US" altLang="zh-TW" sz="2400" dirty="0">
              <a:solidFill>
                <a:srgbClr val="FFFF00"/>
              </a:solidFill>
              <a:latin typeface="細明體" panose="02020509000000000000" pitchFamily="49" charset="-120"/>
              <a:ea typeface="細明體" panose="02020509000000000000" pitchFamily="49" charset="-120"/>
            </a:endParaRPr>
          </a:p>
          <a:p>
            <a:r>
              <a:rPr lang="zh-TW" altLang="en-US" sz="2400" dirty="0">
                <a:solidFill>
                  <a:srgbClr val="FFFF00"/>
                </a:solidFill>
                <a:latin typeface="細明體" panose="02020509000000000000" pitchFamily="49" charset="-120"/>
                <a:ea typeface="細明體" panose="02020509000000000000" pitchFamily="49" charset="-120"/>
              </a:rPr>
              <a:t>玩家三：學校會出現</a:t>
            </a:r>
            <a:endParaRPr lang="en-US" altLang="zh-TW" sz="2400" dirty="0">
              <a:solidFill>
                <a:srgbClr val="FFFF00"/>
              </a:solidFill>
              <a:latin typeface="細明體" panose="02020509000000000000" pitchFamily="49" charset="-120"/>
              <a:ea typeface="細明體" panose="02020509000000000000" pitchFamily="49" charset="-120"/>
            </a:endParaRPr>
          </a:p>
          <a:p>
            <a:r>
              <a:rPr lang="zh-TW" altLang="en-US" sz="2400" dirty="0">
                <a:solidFill>
                  <a:srgbClr val="FFFF00"/>
                </a:solidFill>
                <a:latin typeface="細明體" panose="02020509000000000000" pitchFamily="49" charset="-120"/>
                <a:ea typeface="細明體" panose="02020509000000000000" pitchFamily="49" charset="-120"/>
              </a:rPr>
              <a:t>玩家四：每天都會用到</a:t>
            </a:r>
            <a:endParaRPr lang="en-US" altLang="zh-TW" sz="2400" dirty="0">
              <a:solidFill>
                <a:srgbClr val="FFFF00"/>
              </a:solidFill>
              <a:latin typeface="細明體" panose="02020509000000000000" pitchFamily="49" charset="-120"/>
              <a:ea typeface="細明體" panose="02020509000000000000" pitchFamily="49" charset="-120"/>
            </a:endParaRPr>
          </a:p>
          <a:p>
            <a:r>
              <a:rPr lang="zh-TW" altLang="en-US" sz="2400" dirty="0">
                <a:solidFill>
                  <a:srgbClr val="FFFF00"/>
                </a:solidFill>
                <a:latin typeface="細明體" panose="02020509000000000000" pitchFamily="49" charset="-120"/>
                <a:ea typeface="細明體" panose="02020509000000000000" pitchFamily="49" charset="-120"/>
              </a:rPr>
              <a:t>玩家五：裡面會出現湯湯水水的</a:t>
            </a:r>
            <a:endParaRPr lang="en-US" altLang="zh-TW" sz="2400" dirty="0">
              <a:solidFill>
                <a:srgbClr val="FFFF00"/>
              </a:solidFill>
              <a:latin typeface="細明體" panose="02020509000000000000" pitchFamily="49" charset="-120"/>
              <a:ea typeface="細明體" panose="02020509000000000000" pitchFamily="49" charset="-120"/>
            </a:endParaRPr>
          </a:p>
          <a:p>
            <a:r>
              <a:rPr lang="zh-TW" altLang="en-US" sz="2400" dirty="0">
                <a:latin typeface="細明體" panose="02020509000000000000" pitchFamily="49" charset="-120"/>
                <a:ea typeface="細明體" panose="02020509000000000000" pitchFamily="49" charset="-120"/>
              </a:rPr>
              <a:t>　結束一輪後進行投票 投出自認為加害者的玩家</a:t>
            </a:r>
            <a:endParaRPr lang="en-US" altLang="zh-TW" sz="2400" dirty="0">
              <a:latin typeface="細明體" panose="02020509000000000000" pitchFamily="49" charset="-120"/>
              <a:ea typeface="細明體" panose="02020509000000000000" pitchFamily="49" charset="-120"/>
            </a:endParaRPr>
          </a:p>
          <a:p>
            <a:r>
              <a:rPr lang="zh-TW" altLang="en-US" sz="2400" dirty="0">
                <a:latin typeface="細明體" panose="02020509000000000000" pitchFamily="49" charset="-120"/>
                <a:ea typeface="細明體" panose="02020509000000000000" pitchFamily="49" charset="-120"/>
              </a:rPr>
              <a:t>若投到玩家一、二、三或四，則被投者淘汰遊戲繼續進行，剩三個玩家時加害者獲勝</a:t>
            </a:r>
            <a:endParaRPr lang="en-US" altLang="zh-TW" sz="2400" dirty="0">
              <a:latin typeface="細明體" panose="02020509000000000000" pitchFamily="49" charset="-120"/>
              <a:ea typeface="細明體" panose="02020509000000000000" pitchFamily="49" charset="-120"/>
            </a:endParaRPr>
          </a:p>
          <a:p>
            <a:r>
              <a:rPr lang="zh-TW" altLang="en-US" sz="2400" dirty="0">
                <a:latin typeface="細明體" panose="02020509000000000000" pitchFamily="49" charset="-120"/>
                <a:ea typeface="細明體" panose="02020509000000000000" pitchFamily="49" charset="-120"/>
              </a:rPr>
              <a:t>若投到玩家五，則其餘玩家（被害者陣營）必須猜出玩家五手中之題目牌內容才算獲勝</a:t>
            </a:r>
            <a:endParaRPr lang="en-US" altLang="zh-TW" sz="2400" dirty="0">
              <a:latin typeface="細明體" panose="02020509000000000000" pitchFamily="49" charset="-120"/>
              <a:ea typeface="細明體" panose="02020509000000000000" pitchFamily="49" charset="-120"/>
            </a:endParaRPr>
          </a:p>
        </p:txBody>
      </p:sp>
      <p:sp>
        <p:nvSpPr>
          <p:cNvPr id="4" name="文字方塊 3">
            <a:extLst>
              <a:ext uri="{FF2B5EF4-FFF2-40B4-BE49-F238E27FC236}">
                <a16:creationId xmlns:a16="http://schemas.microsoft.com/office/drawing/2014/main" id="{6FCBF39A-7EE3-4632-ADF6-3038853C8653}"/>
              </a:ext>
            </a:extLst>
          </p:cNvPr>
          <p:cNvSpPr txBox="1"/>
          <p:nvPr/>
        </p:nvSpPr>
        <p:spPr>
          <a:xfrm>
            <a:off x="1918251" y="804672"/>
            <a:ext cx="7404653" cy="400110"/>
          </a:xfrm>
          <a:prstGeom prst="rect">
            <a:avLst/>
          </a:prstGeom>
          <a:noFill/>
        </p:spPr>
        <p:txBody>
          <a:bodyPr wrap="square" rtlCol="0">
            <a:spAutoFit/>
          </a:bodyPr>
          <a:lstStyle/>
          <a:p>
            <a:r>
              <a:rPr lang="zh-TW" altLang="en-US" sz="2000" dirty="0">
                <a:latin typeface="細明體" panose="02020509000000000000" pitchFamily="49" charset="-120"/>
                <a:ea typeface="細明體" panose="02020509000000000000" pitchFamily="49" charset="-120"/>
              </a:rPr>
              <a:t>此範例設定玩家一到四為被害者陣營　玩家五為加害者陣營</a:t>
            </a:r>
          </a:p>
        </p:txBody>
      </p:sp>
      <p:sp>
        <p:nvSpPr>
          <p:cNvPr id="6" name="文字方塊 5">
            <a:extLst>
              <a:ext uri="{FF2B5EF4-FFF2-40B4-BE49-F238E27FC236}">
                <a16:creationId xmlns:a16="http://schemas.microsoft.com/office/drawing/2014/main" id="{B1677AC5-820F-4A35-8012-FD9B1C20E805}"/>
              </a:ext>
            </a:extLst>
          </p:cNvPr>
          <p:cNvSpPr txBox="1"/>
          <p:nvPr/>
        </p:nvSpPr>
        <p:spPr>
          <a:xfrm>
            <a:off x="8378687" y="204508"/>
            <a:ext cx="6097656" cy="1200329"/>
          </a:xfrm>
          <a:prstGeom prst="rect">
            <a:avLst/>
          </a:prstGeom>
          <a:noFill/>
        </p:spPr>
        <p:txBody>
          <a:bodyPr wrap="square">
            <a:sp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a:t>
            </a:r>
          </a:p>
        </p:txBody>
      </p:sp>
      <p:sp>
        <p:nvSpPr>
          <p:cNvPr id="17" name="文字方塊 16">
            <a:extLst>
              <a:ext uri="{FF2B5EF4-FFF2-40B4-BE49-F238E27FC236}">
                <a16:creationId xmlns:a16="http://schemas.microsoft.com/office/drawing/2014/main" id="{CC1F08C2-D5BF-403E-B509-B0576DBF0F66}"/>
              </a:ext>
            </a:extLst>
          </p:cNvPr>
          <p:cNvSpPr txBox="1"/>
          <p:nvPr/>
        </p:nvSpPr>
        <p:spPr>
          <a:xfrm>
            <a:off x="9404768" y="1929935"/>
            <a:ext cx="522681" cy="1028963"/>
          </a:xfrm>
          <a:prstGeom prst="rect">
            <a:avLst/>
          </a:prstGeom>
          <a:noFill/>
        </p:spPr>
        <p:txBody>
          <a:bodyPr wrap="square" rtlCol="0">
            <a:spAutoFit/>
          </a:bodyPr>
          <a:lstStyle/>
          <a:p>
            <a:r>
              <a:rPr lang="zh-TW" altLang="en-US" sz="2000" dirty="0">
                <a:solidFill>
                  <a:schemeClr val="bg1"/>
                </a:solidFill>
                <a:latin typeface="細明體" panose="02020509000000000000" pitchFamily="49" charset="-120"/>
                <a:ea typeface="細明體" panose="02020509000000000000" pitchFamily="49" charset="-120"/>
              </a:rPr>
              <a:t>玩</a:t>
            </a:r>
            <a:endParaRPr lang="en-US" altLang="zh-TW" sz="2000" dirty="0">
              <a:solidFill>
                <a:schemeClr val="bg1"/>
              </a:solidFill>
              <a:latin typeface="細明體" panose="02020509000000000000" pitchFamily="49" charset="-120"/>
              <a:ea typeface="細明體" panose="02020509000000000000" pitchFamily="49" charset="-120"/>
            </a:endParaRPr>
          </a:p>
          <a:p>
            <a:r>
              <a:rPr lang="zh-TW" altLang="en-US" sz="2000" dirty="0">
                <a:solidFill>
                  <a:schemeClr val="bg1"/>
                </a:solidFill>
                <a:latin typeface="細明體" panose="02020509000000000000" pitchFamily="49" charset="-120"/>
                <a:ea typeface="細明體" panose="02020509000000000000" pitchFamily="49" charset="-120"/>
              </a:rPr>
              <a:t>家</a:t>
            </a:r>
            <a:endParaRPr lang="en-US" altLang="zh-TW" sz="2000" dirty="0">
              <a:solidFill>
                <a:schemeClr val="bg1"/>
              </a:solidFill>
              <a:latin typeface="細明體" panose="02020509000000000000" pitchFamily="49" charset="-120"/>
              <a:ea typeface="細明體" panose="02020509000000000000" pitchFamily="49" charset="-120"/>
            </a:endParaRPr>
          </a:p>
          <a:p>
            <a:r>
              <a:rPr lang="zh-TW" altLang="en-US" sz="2000" dirty="0">
                <a:solidFill>
                  <a:schemeClr val="bg1"/>
                </a:solidFill>
                <a:latin typeface="細明體" panose="02020509000000000000" pitchFamily="49" charset="-120"/>
                <a:ea typeface="細明體" panose="02020509000000000000" pitchFamily="49" charset="-120"/>
              </a:rPr>
              <a:t>一</a:t>
            </a:r>
          </a:p>
        </p:txBody>
      </p:sp>
      <p:sp>
        <p:nvSpPr>
          <p:cNvPr id="18" name="文字方塊 17">
            <a:extLst>
              <a:ext uri="{FF2B5EF4-FFF2-40B4-BE49-F238E27FC236}">
                <a16:creationId xmlns:a16="http://schemas.microsoft.com/office/drawing/2014/main" id="{EF6A1F6B-83CB-4BED-94A0-632DF1C32AF7}"/>
              </a:ext>
            </a:extLst>
          </p:cNvPr>
          <p:cNvSpPr txBox="1"/>
          <p:nvPr/>
        </p:nvSpPr>
        <p:spPr>
          <a:xfrm>
            <a:off x="7525335" y="3429000"/>
            <a:ext cx="662625" cy="523220"/>
          </a:xfrm>
          <a:prstGeom prst="rect">
            <a:avLst/>
          </a:prstGeom>
          <a:noFill/>
        </p:spPr>
        <p:txBody>
          <a:bodyPr wrap="square" rtlCol="0">
            <a:spAutoFit/>
          </a:bodyPr>
          <a:lstStyle/>
          <a:p>
            <a:r>
              <a:rPr lang="zh-TW" altLang="en-US" sz="2800" b="1" dirty="0">
                <a:solidFill>
                  <a:schemeClr val="bg1"/>
                </a:solidFill>
                <a:latin typeface="細明體" panose="02020509000000000000" pitchFamily="49" charset="-120"/>
                <a:ea typeface="細明體" panose="02020509000000000000" pitchFamily="49" charset="-120"/>
              </a:rPr>
              <a:t>二</a:t>
            </a:r>
          </a:p>
        </p:txBody>
      </p:sp>
      <p:pic>
        <p:nvPicPr>
          <p:cNvPr id="20" name="圖形 19" descr="鈴鐺">
            <a:extLst>
              <a:ext uri="{FF2B5EF4-FFF2-40B4-BE49-F238E27FC236}">
                <a16:creationId xmlns:a16="http://schemas.microsoft.com/office/drawing/2014/main" id="{4237997D-D2B8-4314-87B8-C511D10575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696" y="4533036"/>
            <a:ext cx="326882" cy="326882"/>
          </a:xfrm>
          <a:prstGeom prst="rect">
            <a:avLst/>
          </a:prstGeom>
        </p:spPr>
      </p:pic>
      <p:pic>
        <p:nvPicPr>
          <p:cNvPr id="21" name="圖片 20">
            <a:extLst>
              <a:ext uri="{FF2B5EF4-FFF2-40B4-BE49-F238E27FC236}">
                <a16:creationId xmlns:a16="http://schemas.microsoft.com/office/drawing/2014/main" id="{5702C730-8D26-4BA8-869C-5050023D1817}"/>
              </a:ext>
            </a:extLst>
          </p:cNvPr>
          <p:cNvPicPr>
            <a:picLocks noChangeAspect="1"/>
          </p:cNvPicPr>
          <p:nvPr/>
        </p:nvPicPr>
        <p:blipFill>
          <a:blip r:embed="rId5"/>
          <a:stretch>
            <a:fillRect/>
          </a:stretch>
        </p:blipFill>
        <p:spPr>
          <a:xfrm>
            <a:off x="356696" y="2319123"/>
            <a:ext cx="329213" cy="323116"/>
          </a:xfrm>
          <a:prstGeom prst="rect">
            <a:avLst/>
          </a:prstGeom>
        </p:spPr>
      </p:pic>
      <p:graphicFrame>
        <p:nvGraphicFramePr>
          <p:cNvPr id="22" name="資料庫圖表 21">
            <a:extLst>
              <a:ext uri="{FF2B5EF4-FFF2-40B4-BE49-F238E27FC236}">
                <a16:creationId xmlns:a16="http://schemas.microsoft.com/office/drawing/2014/main" id="{B43C9A82-BD5E-447E-A0EF-5A3E4B05B11B}"/>
              </a:ext>
            </a:extLst>
          </p:cNvPr>
          <p:cNvGraphicFramePr/>
          <p:nvPr>
            <p:extLst>
              <p:ext uri="{D42A27DB-BD31-4B8C-83A1-F6EECF244321}">
                <p14:modId xmlns:p14="http://schemas.microsoft.com/office/powerpoint/2010/main" val="836849592"/>
              </p:ext>
            </p:extLst>
          </p:nvPr>
        </p:nvGraphicFramePr>
        <p:xfrm>
          <a:off x="7136296" y="2319122"/>
          <a:ext cx="5190434" cy="38988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文字方塊 23">
            <a:extLst>
              <a:ext uri="{FF2B5EF4-FFF2-40B4-BE49-F238E27FC236}">
                <a16:creationId xmlns:a16="http://schemas.microsoft.com/office/drawing/2014/main" id="{D5E716D9-10A7-46B6-BA74-D7958A32CFAB}"/>
              </a:ext>
            </a:extLst>
          </p:cNvPr>
          <p:cNvSpPr txBox="1"/>
          <p:nvPr/>
        </p:nvSpPr>
        <p:spPr>
          <a:xfrm>
            <a:off x="7911548" y="1699102"/>
            <a:ext cx="3856382" cy="461665"/>
          </a:xfrm>
          <a:prstGeom prst="rect">
            <a:avLst/>
          </a:prstGeom>
          <a:noFill/>
        </p:spPr>
        <p:txBody>
          <a:bodyPr wrap="square" rtlCol="0">
            <a:spAutoFit/>
          </a:bodyPr>
          <a:lstStyle/>
          <a:p>
            <a:r>
              <a:rPr lang="zh-TW" altLang="en-US" sz="2400" dirty="0">
                <a:latin typeface="細明體" panose="02020509000000000000" pitchFamily="49" charset="-120"/>
                <a:ea typeface="細明體" panose="02020509000000000000" pitchFamily="49" charset="-120"/>
              </a:rPr>
              <a:t>限制牌填寫 箭尾為寫的人</a:t>
            </a:r>
          </a:p>
        </p:txBody>
      </p:sp>
      <p:cxnSp>
        <p:nvCxnSpPr>
          <p:cNvPr id="28" name="直線接點 27">
            <a:extLst>
              <a:ext uri="{FF2B5EF4-FFF2-40B4-BE49-F238E27FC236}">
                <a16:creationId xmlns:a16="http://schemas.microsoft.com/office/drawing/2014/main" id="{015D56F9-6545-4204-935F-4CE96151A4A1}"/>
              </a:ext>
            </a:extLst>
          </p:cNvPr>
          <p:cNvCxnSpPr>
            <a:cxnSpLocks/>
          </p:cNvCxnSpPr>
          <p:nvPr/>
        </p:nvCxnSpPr>
        <p:spPr>
          <a:xfrm>
            <a:off x="7370967" y="1287551"/>
            <a:ext cx="49696" cy="5464852"/>
          </a:xfrm>
          <a:prstGeom prst="line">
            <a:avLst/>
          </a:prstGeom>
          <a:ln w="7620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372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6E7491-48CD-4A5B-A77A-B82EA5A36B04}"/>
              </a:ext>
            </a:extLst>
          </p:cNvPr>
          <p:cNvSpPr>
            <a:spLocks noGrp="1"/>
          </p:cNvSpPr>
          <p:nvPr>
            <p:ph type="title"/>
          </p:nvPr>
        </p:nvSpPr>
        <p:spPr>
          <a:xfrm>
            <a:off x="0" y="0"/>
            <a:ext cx="10058400" cy="1609344"/>
          </a:xfrm>
          <a:ln>
            <a:noFill/>
          </a:ln>
        </p:spPr>
        <p:txBody>
          <a:bodyPr>
            <a:norm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遊戲道具</a:t>
            </a:r>
            <a:r>
              <a:rPr lang="en-US" altLang="zh-TW"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a:t>
            </a:r>
            <a:endPar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endParaRPr>
          </a:p>
        </p:txBody>
      </p:sp>
      <p:pic>
        <p:nvPicPr>
          <p:cNvPr id="5" name="內容版面配置區 4" descr="一張含有 文字 的圖片&#10;&#10;自動產生的描述">
            <a:extLst>
              <a:ext uri="{FF2B5EF4-FFF2-40B4-BE49-F238E27FC236}">
                <a16:creationId xmlns:a16="http://schemas.microsoft.com/office/drawing/2014/main" id="{605526A2-29FF-41A8-875B-FEDBF37D37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634" y="1700555"/>
            <a:ext cx="4837779" cy="3456885"/>
          </a:xfrm>
        </p:spPr>
      </p:pic>
      <p:pic>
        <p:nvPicPr>
          <p:cNvPr id="3" name="圖片 2">
            <a:extLst>
              <a:ext uri="{FF2B5EF4-FFF2-40B4-BE49-F238E27FC236}">
                <a16:creationId xmlns:a16="http://schemas.microsoft.com/office/drawing/2014/main" id="{36282B94-E331-47B6-B1E0-7E747AE2C4DC}"/>
              </a:ext>
            </a:extLst>
          </p:cNvPr>
          <p:cNvPicPr>
            <a:picLocks noChangeAspect="1"/>
          </p:cNvPicPr>
          <p:nvPr/>
        </p:nvPicPr>
        <p:blipFill>
          <a:blip r:embed="rId4"/>
          <a:stretch>
            <a:fillRect/>
          </a:stretch>
        </p:blipFill>
        <p:spPr>
          <a:xfrm>
            <a:off x="6800750" y="1071363"/>
            <a:ext cx="3537606" cy="4715268"/>
          </a:xfrm>
          <a:prstGeom prst="rect">
            <a:avLst/>
          </a:prstGeom>
        </p:spPr>
      </p:pic>
      <p:sp>
        <p:nvSpPr>
          <p:cNvPr id="4" name="文字方塊 3">
            <a:extLst>
              <a:ext uri="{FF2B5EF4-FFF2-40B4-BE49-F238E27FC236}">
                <a16:creationId xmlns:a16="http://schemas.microsoft.com/office/drawing/2014/main" id="{BA73F239-E48B-41B5-9901-5814386A7402}"/>
              </a:ext>
            </a:extLst>
          </p:cNvPr>
          <p:cNvSpPr txBox="1"/>
          <p:nvPr/>
        </p:nvSpPr>
        <p:spPr>
          <a:xfrm>
            <a:off x="5705063" y="1951671"/>
            <a:ext cx="781876" cy="2954655"/>
          </a:xfrm>
          <a:prstGeom prst="rect">
            <a:avLst/>
          </a:prstGeom>
          <a:noFill/>
        </p:spPr>
        <p:txBody>
          <a:bodyPr wrap="square" rtlCol="0">
            <a:spAutoFit/>
          </a:bodyPr>
          <a:lstStyle/>
          <a:p>
            <a:r>
              <a:rPr lang="zh-TW" altLang="en-US" sz="5400" b="1" dirty="0">
                <a:latin typeface="細明體" panose="02020509000000000000" pitchFamily="49" charset="-120"/>
                <a:ea typeface="細明體" panose="02020509000000000000" pitchFamily="49" charset="-120"/>
              </a:rPr>
              <a:t>題</a:t>
            </a:r>
            <a:endParaRPr lang="en-US" altLang="zh-TW" sz="5400" b="1" dirty="0">
              <a:latin typeface="細明體" panose="02020509000000000000" pitchFamily="49" charset="-120"/>
              <a:ea typeface="細明體" panose="02020509000000000000" pitchFamily="49" charset="-120"/>
            </a:endParaRPr>
          </a:p>
          <a:p>
            <a:r>
              <a:rPr lang="zh-TW" altLang="en-US" sz="5400" b="1" dirty="0">
                <a:latin typeface="細明體" panose="02020509000000000000" pitchFamily="49" charset="-120"/>
                <a:ea typeface="細明體" panose="02020509000000000000" pitchFamily="49" charset="-120"/>
              </a:rPr>
              <a:t>目</a:t>
            </a:r>
            <a:endParaRPr lang="en-US" altLang="zh-TW" sz="5400" b="1" dirty="0">
              <a:latin typeface="細明體" panose="02020509000000000000" pitchFamily="49" charset="-120"/>
              <a:ea typeface="細明體" panose="02020509000000000000" pitchFamily="49" charset="-120"/>
            </a:endParaRPr>
          </a:p>
          <a:p>
            <a:r>
              <a:rPr lang="zh-TW" altLang="en-US" sz="5400" b="1" dirty="0">
                <a:latin typeface="細明體" panose="02020509000000000000" pitchFamily="49" charset="-120"/>
                <a:ea typeface="細明體" panose="02020509000000000000" pitchFamily="49" charset="-120"/>
              </a:rPr>
              <a:t>卡</a:t>
            </a:r>
            <a:endParaRPr lang="en-US" altLang="zh-TW" sz="5400" b="1" dirty="0">
              <a:latin typeface="細明體" panose="02020509000000000000" pitchFamily="49" charset="-120"/>
              <a:ea typeface="細明體" panose="02020509000000000000" pitchFamily="49" charset="-120"/>
            </a:endParaRPr>
          </a:p>
          <a:p>
            <a:endParaRPr lang="zh-TW" altLang="en-US" sz="2400" b="1" dirty="0">
              <a:latin typeface="細明體" panose="02020509000000000000" pitchFamily="49" charset="-120"/>
              <a:ea typeface="細明體" panose="02020509000000000000" pitchFamily="49" charset="-120"/>
            </a:endParaRPr>
          </a:p>
        </p:txBody>
      </p:sp>
      <p:sp>
        <p:nvSpPr>
          <p:cNvPr id="8" name="文字方塊 7">
            <a:extLst>
              <a:ext uri="{FF2B5EF4-FFF2-40B4-BE49-F238E27FC236}">
                <a16:creationId xmlns:a16="http://schemas.microsoft.com/office/drawing/2014/main" id="{49B024F0-7F57-4203-B30F-21A2F9093444}"/>
              </a:ext>
            </a:extLst>
          </p:cNvPr>
          <p:cNvSpPr txBox="1"/>
          <p:nvPr/>
        </p:nvSpPr>
        <p:spPr>
          <a:xfrm>
            <a:off x="10584458" y="1951671"/>
            <a:ext cx="1109206" cy="2585323"/>
          </a:xfrm>
          <a:prstGeom prst="rect">
            <a:avLst/>
          </a:prstGeom>
          <a:noFill/>
        </p:spPr>
        <p:txBody>
          <a:bodyPr wrap="square" rtlCol="0">
            <a:spAutoFit/>
          </a:bodyPr>
          <a:lstStyle/>
          <a:p>
            <a:r>
              <a:rPr lang="zh-TW" altLang="en-US" sz="5400" b="1" dirty="0">
                <a:latin typeface="細明體" panose="02020509000000000000" pitchFamily="49" charset="-120"/>
                <a:ea typeface="細明體" panose="02020509000000000000" pitchFamily="49" charset="-120"/>
              </a:rPr>
              <a:t>限</a:t>
            </a:r>
            <a:endParaRPr lang="en-US" altLang="zh-TW" sz="5400" b="1" dirty="0">
              <a:latin typeface="細明體" panose="02020509000000000000" pitchFamily="49" charset="-120"/>
              <a:ea typeface="細明體" panose="02020509000000000000" pitchFamily="49" charset="-120"/>
            </a:endParaRPr>
          </a:p>
          <a:p>
            <a:r>
              <a:rPr lang="zh-TW" altLang="en-US" sz="5400" b="1" dirty="0">
                <a:latin typeface="細明體" panose="02020509000000000000" pitchFamily="49" charset="-120"/>
                <a:ea typeface="細明體" panose="02020509000000000000" pitchFamily="49" charset="-120"/>
              </a:rPr>
              <a:t>制</a:t>
            </a:r>
            <a:endParaRPr lang="en-US" altLang="zh-TW" sz="5400" b="1" dirty="0">
              <a:latin typeface="細明體" panose="02020509000000000000" pitchFamily="49" charset="-120"/>
              <a:ea typeface="細明體" panose="02020509000000000000" pitchFamily="49" charset="-120"/>
            </a:endParaRPr>
          </a:p>
          <a:p>
            <a:r>
              <a:rPr lang="zh-TW" altLang="en-US" sz="5400" b="1" dirty="0">
                <a:latin typeface="細明體" panose="02020509000000000000" pitchFamily="49" charset="-120"/>
                <a:ea typeface="細明體" panose="02020509000000000000" pitchFamily="49" charset="-120"/>
              </a:rPr>
              <a:t>牌</a:t>
            </a:r>
            <a:endParaRPr lang="zh-TW" altLang="en-US" b="1" dirty="0">
              <a:latin typeface="細明體" panose="02020509000000000000" pitchFamily="49" charset="-120"/>
              <a:ea typeface="細明體" panose="02020509000000000000" pitchFamily="49" charset="-120"/>
            </a:endParaRPr>
          </a:p>
        </p:txBody>
      </p:sp>
      <p:sp>
        <p:nvSpPr>
          <p:cNvPr id="11" name="矩形 10">
            <a:extLst>
              <a:ext uri="{FF2B5EF4-FFF2-40B4-BE49-F238E27FC236}">
                <a16:creationId xmlns:a16="http://schemas.microsoft.com/office/drawing/2014/main" id="{28ACE83B-4EB8-4BDD-AF8B-C273BD4C0164}"/>
              </a:ext>
            </a:extLst>
          </p:cNvPr>
          <p:cNvSpPr/>
          <p:nvPr/>
        </p:nvSpPr>
        <p:spPr>
          <a:xfrm>
            <a:off x="11139061" y="6132443"/>
            <a:ext cx="1052939" cy="7255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0" name="圖形 9" descr="挖掘工具">
            <a:extLst>
              <a:ext uri="{FF2B5EF4-FFF2-40B4-BE49-F238E27FC236}">
                <a16:creationId xmlns:a16="http://schemas.microsoft.com/office/drawing/2014/main" id="{8ED7611A-ACA5-431F-80A9-98DDE9E268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4652" y="5943600"/>
            <a:ext cx="914400" cy="914400"/>
          </a:xfrm>
          <a:prstGeom prst="rect">
            <a:avLst/>
          </a:prstGeom>
        </p:spPr>
      </p:pic>
    </p:spTree>
    <p:extLst>
      <p:ext uri="{BB962C8B-B14F-4D97-AF65-F5344CB8AC3E}">
        <p14:creationId xmlns:p14="http://schemas.microsoft.com/office/powerpoint/2010/main" val="3238940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C98F5-6A11-40E5-AD22-9D6329CC7486}"/>
              </a:ext>
            </a:extLst>
          </p:cNvPr>
          <p:cNvSpPr>
            <a:spLocks noGrp="1"/>
          </p:cNvSpPr>
          <p:nvPr>
            <p:ph type="title"/>
          </p:nvPr>
        </p:nvSpPr>
        <p:spPr>
          <a:xfrm>
            <a:off x="0" y="1230"/>
            <a:ext cx="10058400" cy="1609344"/>
          </a:xfrm>
          <a:ln>
            <a:noFill/>
          </a:ln>
        </p:spPr>
        <p:txBody>
          <a:bodyPr>
            <a:norm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設計來源：</a:t>
            </a:r>
          </a:p>
        </p:txBody>
      </p:sp>
      <p:sp>
        <p:nvSpPr>
          <p:cNvPr id="3" name="內容版面配置區 2">
            <a:extLst>
              <a:ext uri="{FF2B5EF4-FFF2-40B4-BE49-F238E27FC236}">
                <a16:creationId xmlns:a16="http://schemas.microsoft.com/office/drawing/2014/main" id="{B678FAC6-068C-4B1F-AD0C-4FBEA1DC977E}"/>
              </a:ext>
            </a:extLst>
          </p:cNvPr>
          <p:cNvSpPr>
            <a:spLocks noGrp="1"/>
          </p:cNvSpPr>
          <p:nvPr>
            <p:ph type="body" orient="vert" idx="1"/>
          </p:nvPr>
        </p:nvSpPr>
        <p:spPr>
          <a:xfrm>
            <a:off x="611256" y="1821663"/>
            <a:ext cx="10969487" cy="4050792"/>
          </a:xfrm>
        </p:spPr>
        <p:txBody>
          <a:bodyPr vert="horz">
            <a:normAutofit/>
          </a:bodyPr>
          <a:lstStyle/>
          <a:p>
            <a:pPr marL="0" indent="0">
              <a:buNone/>
            </a:pPr>
            <a:r>
              <a:rPr lang="zh-TW" altLang="en-US" sz="4800" dirty="0">
                <a:latin typeface="細明體" panose="02020509000000000000" pitchFamily="49" charset="-120"/>
                <a:ea typeface="細明體" panose="02020509000000000000" pitchFamily="49" charset="-120"/>
              </a:rPr>
              <a:t>這個遊戲主要結合了</a:t>
            </a:r>
            <a:r>
              <a:rPr lang="zh-TW" altLang="en-US" sz="4800" dirty="0">
                <a:highlight>
                  <a:srgbClr val="FF0000"/>
                </a:highlight>
                <a:latin typeface="細明體" panose="02020509000000000000" pitchFamily="49" charset="-120"/>
                <a:ea typeface="細明體" panose="02020509000000000000" pitchFamily="49" charset="-120"/>
              </a:rPr>
              <a:t>邏輯推理</a:t>
            </a:r>
            <a:r>
              <a:rPr lang="zh-TW" altLang="en-US" sz="4800" dirty="0">
                <a:latin typeface="細明體" panose="02020509000000000000" pitchFamily="49" charset="-120"/>
                <a:ea typeface="細明體" panose="02020509000000000000" pitchFamily="49" charset="-120"/>
              </a:rPr>
              <a:t>及</a:t>
            </a:r>
            <a:r>
              <a:rPr lang="zh-TW" altLang="en-US" sz="4800" dirty="0">
                <a:highlight>
                  <a:srgbClr val="FF0000"/>
                </a:highlight>
                <a:latin typeface="細明體" panose="02020509000000000000" pitchFamily="49" charset="-120"/>
                <a:ea typeface="細明體" panose="02020509000000000000" pitchFamily="49" charset="-120"/>
              </a:rPr>
              <a:t>心理學</a:t>
            </a:r>
            <a:r>
              <a:rPr lang="zh-TW" altLang="en-US" sz="4800" dirty="0">
                <a:latin typeface="細明體" panose="02020509000000000000" pitchFamily="49" charset="-120"/>
                <a:ea typeface="細明體" panose="02020509000000000000" pitchFamily="49" charset="-120"/>
              </a:rPr>
              <a:t>，你必須從各個玩家提供的線索或從話語及神情中找到心虛的加害者</a:t>
            </a:r>
            <a:r>
              <a:rPr lang="en-US" altLang="zh-TW" sz="4800" dirty="0">
                <a:latin typeface="細明體" panose="02020509000000000000" pitchFamily="49" charset="-120"/>
                <a:ea typeface="細明體" panose="02020509000000000000" pitchFamily="49" charset="-120"/>
              </a:rPr>
              <a:t>(</a:t>
            </a:r>
            <a:r>
              <a:rPr lang="zh-TW" altLang="en-US" sz="4800" dirty="0">
                <a:latin typeface="細明體" panose="02020509000000000000" pitchFamily="49" charset="-120"/>
                <a:ea typeface="細明體" panose="02020509000000000000" pitchFamily="49" charset="-120"/>
              </a:rPr>
              <a:t>拿到不一樣題目卡的人</a:t>
            </a:r>
            <a:r>
              <a:rPr lang="en-US" altLang="zh-TW" sz="4800" dirty="0">
                <a:latin typeface="細明體" panose="02020509000000000000" pitchFamily="49" charset="-120"/>
                <a:ea typeface="細明體" panose="02020509000000000000" pitchFamily="49" charset="-120"/>
              </a:rPr>
              <a:t>)</a:t>
            </a:r>
            <a:r>
              <a:rPr lang="zh-TW" altLang="en-US" sz="4800" dirty="0">
                <a:latin typeface="細明體" panose="02020509000000000000" pitchFamily="49" charset="-120"/>
                <a:ea typeface="細明體" panose="02020509000000000000" pitchFamily="49" charset="-120"/>
              </a:rPr>
              <a:t>，次要結合</a:t>
            </a:r>
            <a:r>
              <a:rPr lang="zh-TW" altLang="en-US" sz="4800" dirty="0">
                <a:highlight>
                  <a:srgbClr val="FF0000"/>
                </a:highlight>
                <a:latin typeface="細明體" panose="02020509000000000000" pitchFamily="49" charset="-120"/>
                <a:ea typeface="細明體" panose="02020509000000000000" pitchFamily="49" charset="-120"/>
              </a:rPr>
              <a:t>國英數等各科</a:t>
            </a:r>
            <a:r>
              <a:rPr lang="zh-TW" altLang="en-US" sz="4800" dirty="0">
                <a:latin typeface="細明體" panose="02020509000000000000" pitchFamily="49" charset="-120"/>
                <a:ea typeface="細明體" panose="02020509000000000000" pitchFamily="49" charset="-120"/>
              </a:rPr>
              <a:t>，因為卡面上所要寫的內容由玩家自行定義。</a:t>
            </a:r>
          </a:p>
        </p:txBody>
      </p:sp>
      <p:sp>
        <p:nvSpPr>
          <p:cNvPr id="17" name="矩形 16">
            <a:extLst>
              <a:ext uri="{FF2B5EF4-FFF2-40B4-BE49-F238E27FC236}">
                <a16:creationId xmlns:a16="http://schemas.microsoft.com/office/drawing/2014/main" id="{AC2E3B22-CF07-4651-9EA2-413BCE65847B}"/>
              </a:ext>
            </a:extLst>
          </p:cNvPr>
          <p:cNvSpPr/>
          <p:nvPr/>
        </p:nvSpPr>
        <p:spPr>
          <a:xfrm>
            <a:off x="11290852" y="6089544"/>
            <a:ext cx="596348" cy="6988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6" name="圖形 15" descr="頭顱中有齒輪">
            <a:extLst>
              <a:ext uri="{FF2B5EF4-FFF2-40B4-BE49-F238E27FC236}">
                <a16:creationId xmlns:a16="http://schemas.microsoft.com/office/drawing/2014/main" id="{C99B19DC-E567-4AFF-911E-11434FEBEC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9365" y="5655365"/>
            <a:ext cx="1202635" cy="1202635"/>
          </a:xfrm>
          <a:prstGeom prst="rect">
            <a:avLst/>
          </a:prstGeom>
        </p:spPr>
      </p:pic>
    </p:spTree>
    <p:extLst>
      <p:ext uri="{BB962C8B-B14F-4D97-AF65-F5344CB8AC3E}">
        <p14:creationId xmlns:p14="http://schemas.microsoft.com/office/powerpoint/2010/main" val="9313138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1BA55A3D-1F1D-4ADA-ACF3-7775300525A5}"/>
              </a:ext>
            </a:extLst>
          </p:cNvPr>
          <p:cNvSpPr/>
          <p:nvPr/>
        </p:nvSpPr>
        <p:spPr>
          <a:xfrm>
            <a:off x="10952922" y="6122504"/>
            <a:ext cx="1239078" cy="7354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 name="標題 5">
            <a:extLst>
              <a:ext uri="{FF2B5EF4-FFF2-40B4-BE49-F238E27FC236}">
                <a16:creationId xmlns:a16="http://schemas.microsoft.com/office/drawing/2014/main" id="{9D93B807-69B4-45ED-846F-E42DCCE1F92F}"/>
              </a:ext>
            </a:extLst>
          </p:cNvPr>
          <p:cNvSpPr>
            <a:spLocks noGrp="1"/>
          </p:cNvSpPr>
          <p:nvPr>
            <p:ph type="title"/>
          </p:nvPr>
        </p:nvSpPr>
        <p:spPr>
          <a:xfrm>
            <a:off x="0" y="0"/>
            <a:ext cx="10058400" cy="1609344"/>
          </a:xfrm>
        </p:spPr>
        <p:txBody>
          <a:bodyPr>
            <a:normAutofit/>
          </a:bodyPr>
          <a:lstStyle/>
          <a:p>
            <a:r>
              <a:rPr lang="zh-TW" altLang="en-US" sz="7200" dirty="0">
                <a:blipFill dpi="0" rotWithShape="1">
                  <a:blip r:embed="rId2">
                    <a:extLst>
                      <a:ext uri="{28A0092B-C50C-407E-A947-70E740481C1C}">
                        <a14:useLocalDpi xmlns:a14="http://schemas.microsoft.com/office/drawing/2010/main" val="0"/>
                      </a:ext>
                    </a:extLst>
                  </a:blip>
                  <a:srcRect/>
                  <a:stretch>
                    <a:fillRect/>
                  </a:stretch>
                </a:blipFill>
                <a:latin typeface="標楷體" panose="03000509000000000000" pitchFamily="65" charset="-120"/>
                <a:ea typeface="標楷體" panose="03000509000000000000" pitchFamily="65" charset="-120"/>
              </a:rPr>
              <a:t>組內反思：</a:t>
            </a:r>
          </a:p>
        </p:txBody>
      </p:sp>
      <p:sp>
        <p:nvSpPr>
          <p:cNvPr id="7" name="內容版面配置區 6">
            <a:extLst>
              <a:ext uri="{FF2B5EF4-FFF2-40B4-BE49-F238E27FC236}">
                <a16:creationId xmlns:a16="http://schemas.microsoft.com/office/drawing/2014/main" id="{542A0035-DECF-4228-B89B-5F31337D0B1C}"/>
              </a:ext>
            </a:extLst>
          </p:cNvPr>
          <p:cNvSpPr>
            <a:spLocks noGrp="1"/>
          </p:cNvSpPr>
          <p:nvPr>
            <p:ph idx="1"/>
          </p:nvPr>
        </p:nvSpPr>
        <p:spPr>
          <a:xfrm>
            <a:off x="781811" y="1853052"/>
            <a:ext cx="10628377" cy="3593592"/>
          </a:xfrm>
        </p:spPr>
        <p:txBody>
          <a:bodyPr>
            <a:normAutofit/>
          </a:bodyPr>
          <a:lstStyle/>
          <a:p>
            <a:pPr marL="0" indent="0">
              <a:lnSpc>
                <a:spcPct val="100000"/>
              </a:lnSpc>
              <a:buNone/>
            </a:pPr>
            <a:r>
              <a:rPr lang="zh-TW" altLang="en-US" sz="3600" dirty="0">
                <a:latin typeface="細明體" panose="02020509000000000000" pitchFamily="49" charset="-120"/>
                <a:ea typeface="細明體" panose="02020509000000000000" pitchFamily="49" charset="-120"/>
              </a:rPr>
              <a:t>起初在構思的階段就遇到了很大的瓶頸</a:t>
            </a:r>
            <a:r>
              <a:rPr lang="en-US" altLang="zh-TW" sz="3600" dirty="0">
                <a:latin typeface="細明體" panose="02020509000000000000" pitchFamily="49" charset="-120"/>
                <a:ea typeface="細明體" panose="02020509000000000000" pitchFamily="49" charset="-120"/>
              </a:rPr>
              <a:t>—</a:t>
            </a:r>
            <a:r>
              <a:rPr lang="zh-TW" altLang="en-US" sz="3600" dirty="0">
                <a:latin typeface="細明體" panose="02020509000000000000" pitchFamily="49" charset="-120"/>
                <a:ea typeface="細明體" panose="02020509000000000000" pitchFamily="49" charset="-120"/>
              </a:rPr>
              <a:t>想法不一致，使設計遊戲的時間過長，後來我們參考了網路上桌遊「阿瓦隆」才決定好桌遊類型。製作道具的時間因設計遊戲耗時長而變短了，未能在第一次報告時拿出</a:t>
            </a:r>
            <a:r>
              <a:rPr lang="en-US" altLang="zh-TW" sz="3600" dirty="0">
                <a:latin typeface="細明體" panose="02020509000000000000" pitchFamily="49" charset="-120"/>
                <a:ea typeface="細明體" panose="02020509000000000000" pitchFamily="49" charset="-120"/>
              </a:rPr>
              <a:t>100%</a:t>
            </a:r>
            <a:r>
              <a:rPr lang="zh-TW" altLang="en-US" sz="3600" dirty="0">
                <a:latin typeface="細明體" panose="02020509000000000000" pitchFamily="49" charset="-120"/>
                <a:ea typeface="細明體" panose="02020509000000000000" pitchFamily="49" charset="-120"/>
              </a:rPr>
              <a:t>完美的成品，但聽了老師的講解後從失敗中學習，變得更加完整。</a:t>
            </a:r>
          </a:p>
        </p:txBody>
      </p:sp>
    </p:spTree>
    <p:extLst>
      <p:ext uri="{BB962C8B-B14F-4D97-AF65-F5344CB8AC3E}">
        <p14:creationId xmlns:p14="http://schemas.microsoft.com/office/powerpoint/2010/main" val="9271272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木刻字型">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otalTime>2871</TotalTime>
  <Words>941</Words>
  <Application>Microsoft Office PowerPoint</Application>
  <PresentationFormat>寬螢幕</PresentationFormat>
  <Paragraphs>85</Paragraphs>
  <Slides>12</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12</vt:i4>
      </vt:variant>
    </vt:vector>
  </HeadingPairs>
  <TitlesOfParts>
    <vt:vector size="19" baseType="lpstr">
      <vt:lpstr>細明體</vt:lpstr>
      <vt:lpstr>標楷體</vt:lpstr>
      <vt:lpstr>Georgia</vt:lpstr>
      <vt:lpstr>Trebuchet MS</vt:lpstr>
      <vt:lpstr>Tw Cen MT Condensed Extra Bold</vt:lpstr>
      <vt:lpstr>Wingdings</vt:lpstr>
      <vt:lpstr>木刻字型</vt:lpstr>
      <vt:lpstr>誰是加害者</vt:lpstr>
      <vt:lpstr>組內分工：</vt:lpstr>
      <vt:lpstr>課程討論進度：</vt:lpstr>
      <vt:lpstr>討論照片：</vt:lpstr>
      <vt:lpstr>遊戲規則:\</vt:lpstr>
      <vt:lpstr>範例</vt:lpstr>
      <vt:lpstr>遊戲道具:</vt:lpstr>
      <vt:lpstr>設計來源：</vt:lpstr>
      <vt:lpstr>組內反思：</vt:lpstr>
      <vt:lpstr>組內反思：</vt:lpstr>
      <vt:lpstr>修正前後: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誰是被害者</dc:title>
  <dc:creator>浚和 莊</dc:creator>
  <cp:lastModifiedBy>佳芸 鍾</cp:lastModifiedBy>
  <cp:revision>74</cp:revision>
  <dcterms:created xsi:type="dcterms:W3CDTF">2020-10-25T03:58:17Z</dcterms:created>
  <dcterms:modified xsi:type="dcterms:W3CDTF">2021-01-11T16:35:53Z</dcterms:modified>
</cp:coreProperties>
</file>