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74" d="100"/>
          <a:sy n="74" d="100"/>
        </p:scale>
        <p:origin x="-86" y="-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4/28/2021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4/28/2021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飲食文學</a:t>
            </a:r>
            <a: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altLang="zh-TW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zh-TW" alt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蛋炒飯</a:t>
            </a:r>
            <a:endParaRPr lang="zh-TW" alt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普二</a:t>
            </a:r>
            <a:r>
              <a:rPr lang="zh-TW" altLang="en-US" dirty="0" smtClean="0"/>
              <a:t>乙 </a:t>
            </a:r>
            <a:r>
              <a:rPr lang="en-US" altLang="zh-TW" dirty="0" smtClean="0"/>
              <a:t>11</a:t>
            </a:r>
            <a:r>
              <a:rPr lang="zh-TW" altLang="en-US" dirty="0" smtClean="0"/>
              <a:t>號 陳仩益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92264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內容版面配置區 7"/>
          <p:cNvSpPr>
            <a:spLocks noGrp="1"/>
          </p:cNvSpPr>
          <p:nvPr>
            <p:ph sz="half" idx="1"/>
          </p:nvPr>
        </p:nvSpPr>
        <p:spPr>
          <a:xfrm>
            <a:off x="1257300" y="773084"/>
            <a:ext cx="4800600" cy="51324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食材</a:t>
            </a:r>
            <a:endParaRPr lang="en-US" altLang="zh-TW" sz="5400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zh-TW" altLang="en-US" sz="3600" b="1" dirty="0" smtClean="0">
                <a:solidFill>
                  <a:schemeClr val="tx1"/>
                </a:solidFill>
              </a:rPr>
              <a:t>花生油</a:t>
            </a:r>
            <a:endParaRPr lang="en-US" altLang="zh-TW" sz="3600" b="1" dirty="0" smtClean="0">
              <a:solidFill>
                <a:schemeClr val="tx1"/>
              </a:solidFill>
            </a:endParaRPr>
          </a:p>
          <a:p>
            <a:r>
              <a:rPr lang="zh-TW" altLang="en-US" sz="3600" b="1" dirty="0" smtClean="0">
                <a:solidFill>
                  <a:schemeClr val="tx1"/>
                </a:solidFill>
              </a:rPr>
              <a:t>米</a:t>
            </a:r>
            <a:endParaRPr lang="en-US" altLang="zh-TW" sz="3600" b="1" dirty="0" smtClean="0">
              <a:solidFill>
                <a:schemeClr val="tx1"/>
              </a:solidFill>
            </a:endParaRPr>
          </a:p>
          <a:p>
            <a:r>
              <a:rPr lang="zh-TW" altLang="en-US" sz="3600" b="1" dirty="0" smtClean="0">
                <a:solidFill>
                  <a:schemeClr val="tx1"/>
                </a:solidFill>
              </a:rPr>
              <a:t>玉米</a:t>
            </a:r>
            <a:endParaRPr lang="en-US" altLang="zh-TW" sz="3600" b="1" dirty="0" smtClean="0">
              <a:solidFill>
                <a:schemeClr val="tx1"/>
              </a:solidFill>
            </a:endParaRPr>
          </a:p>
          <a:p>
            <a:r>
              <a:rPr lang="zh-TW" altLang="en-US" sz="3600" b="1" dirty="0" smtClean="0">
                <a:solidFill>
                  <a:schemeClr val="tx1"/>
                </a:solidFill>
              </a:rPr>
              <a:t>醬油</a:t>
            </a:r>
            <a:endParaRPr lang="en-US" altLang="zh-TW" sz="3600" b="1" dirty="0" smtClean="0">
              <a:solidFill>
                <a:schemeClr val="tx1"/>
              </a:solidFill>
            </a:endParaRPr>
          </a:p>
          <a:p>
            <a:r>
              <a:rPr lang="zh-TW" altLang="en-US" sz="3600" b="1" dirty="0">
                <a:solidFill>
                  <a:schemeClr val="tx1"/>
                </a:solidFill>
              </a:rPr>
              <a:t>蛋</a:t>
            </a:r>
            <a:endParaRPr lang="en-US" altLang="zh-TW" sz="3600" b="1" dirty="0" smtClean="0">
              <a:solidFill>
                <a:srgbClr val="FF0000"/>
              </a:solidFill>
            </a:endParaRPr>
          </a:p>
        </p:txBody>
      </p:sp>
      <p:sp>
        <p:nvSpPr>
          <p:cNvPr id="9" name="內容版面配置區 8"/>
          <p:cNvSpPr>
            <a:spLocks noGrp="1"/>
          </p:cNvSpPr>
          <p:nvPr>
            <p:ph sz="half" idx="2"/>
          </p:nvPr>
        </p:nvSpPr>
        <p:spPr>
          <a:xfrm>
            <a:off x="6556356" y="773084"/>
            <a:ext cx="4800600" cy="5132416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 algn="ctr">
              <a:buNone/>
            </a:pPr>
            <a:r>
              <a:rPr lang="zh-TW" altLang="en-US" sz="5400" b="1" dirty="0" smtClean="0">
                <a:solidFill>
                  <a:srgbClr val="FF0000"/>
                </a:solidFill>
              </a:rPr>
              <a:t>作法步驟</a:t>
            </a:r>
            <a:endParaRPr lang="en-US" altLang="zh-TW" sz="5400" b="1" dirty="0" smtClean="0">
              <a:solidFill>
                <a:srgbClr val="FF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3200" b="1" dirty="0">
                <a:solidFill>
                  <a:schemeClr val="tx1"/>
                </a:solidFill>
              </a:rPr>
              <a:t>先以花生油熱</a:t>
            </a:r>
            <a:r>
              <a:rPr lang="zh-TW" altLang="en-US" sz="3200" b="1" dirty="0" smtClean="0">
                <a:solidFill>
                  <a:schemeClr val="tx1"/>
                </a:solidFill>
              </a:rPr>
              <a:t>鍋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3200" b="1" dirty="0" smtClean="0">
                <a:solidFill>
                  <a:schemeClr val="tx1"/>
                </a:solidFill>
              </a:rPr>
              <a:t>加入蛋清炒後取出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3200" b="1" dirty="0">
                <a:solidFill>
                  <a:schemeClr val="tx1"/>
                </a:solidFill>
              </a:rPr>
              <a:t>再加入油和冷</a:t>
            </a:r>
            <a:r>
              <a:rPr lang="zh-TW" altLang="en-US" sz="3200" b="1" dirty="0" smtClean="0">
                <a:solidFill>
                  <a:schemeClr val="tx1"/>
                </a:solidFill>
              </a:rPr>
              <a:t>飯和玉米和醬油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3200" b="1" dirty="0">
                <a:solidFill>
                  <a:schemeClr val="tx1"/>
                </a:solidFill>
              </a:rPr>
              <a:t>最後加入蛋</a:t>
            </a:r>
            <a:r>
              <a:rPr lang="zh-TW" altLang="en-US" sz="3200" b="1" dirty="0" smtClean="0">
                <a:solidFill>
                  <a:schemeClr val="tx1"/>
                </a:solidFill>
              </a:rPr>
              <a:t>即可</a:t>
            </a:r>
            <a:endParaRPr lang="en-US" altLang="zh-TW" sz="3200" b="1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3200" b="1" dirty="0">
                <a:solidFill>
                  <a:schemeClr val="tx1"/>
                </a:solidFill>
              </a:rPr>
              <a:t>完成</a:t>
            </a:r>
          </a:p>
        </p:txBody>
      </p:sp>
    </p:spTree>
    <p:extLst>
      <p:ext uri="{BB962C8B-B14F-4D97-AF65-F5344CB8AC3E}">
        <p14:creationId xmlns:p14="http://schemas.microsoft.com/office/powerpoint/2010/main" val="2019214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5400" dirty="0" smtClean="0">
                <a:solidFill>
                  <a:schemeClr val="bg1"/>
                </a:solidFill>
              </a:rPr>
              <a:t>詩</a:t>
            </a:r>
            <a:endParaRPr lang="zh-TW" altLang="en-US" sz="5400" dirty="0">
              <a:solidFill>
                <a:schemeClr val="bg1"/>
              </a:solidFill>
            </a:endParaRPr>
          </a:p>
        </p:txBody>
      </p:sp>
      <p:sp>
        <p:nvSpPr>
          <p:cNvPr id="7" name="文字版面配置區 6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 smtClean="0"/>
              <a:t>一粒粒的白衣舞者</a:t>
            </a:r>
            <a:endParaRPr lang="en-US" altLang="zh-TW" sz="2800" dirty="0" smtClean="0"/>
          </a:p>
          <a:p>
            <a:r>
              <a:rPr lang="zh-TW" altLang="en-US" sz="2800" dirty="0" smtClean="0"/>
              <a:t>在鍋裡跳動搖擺著</a:t>
            </a:r>
            <a:endParaRPr lang="en-US" altLang="zh-TW" sz="2800" dirty="0" smtClean="0"/>
          </a:p>
          <a:p>
            <a:r>
              <a:rPr lang="zh-TW" altLang="en-US" sz="2800" dirty="0" smtClean="0"/>
              <a:t>當撒下蛋</a:t>
            </a:r>
            <a:r>
              <a:rPr lang="zh-TW" altLang="en-US" sz="2800" dirty="0"/>
              <a:t>花</a:t>
            </a:r>
            <a:r>
              <a:rPr lang="zh-TW" altLang="en-US" sz="2800" dirty="0" smtClean="0"/>
              <a:t>雨之後</a:t>
            </a:r>
            <a:endParaRPr lang="en-US" altLang="zh-TW" sz="2800" dirty="0" smtClean="0"/>
          </a:p>
          <a:p>
            <a:r>
              <a:rPr lang="zh-TW" altLang="en-US" sz="2800" dirty="0"/>
              <a:t>像是披上金黃</a:t>
            </a:r>
            <a:r>
              <a:rPr lang="zh-TW" altLang="en-US" sz="2800" dirty="0" smtClean="0"/>
              <a:t>衣裳</a:t>
            </a:r>
            <a:endParaRPr lang="en-US" altLang="zh-TW" sz="2800" dirty="0" smtClean="0"/>
          </a:p>
          <a:p>
            <a:endParaRPr lang="zh-TW" altLang="en-US" sz="2800" dirty="0"/>
          </a:p>
        </p:txBody>
      </p:sp>
      <p:pic>
        <p:nvPicPr>
          <p:cNvPr id="10" name="內容版面配置區 9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175" y="1232027"/>
            <a:ext cx="6157913" cy="4362196"/>
          </a:xfrm>
        </p:spPr>
      </p:pic>
    </p:spTree>
    <p:extLst>
      <p:ext uri="{BB962C8B-B14F-4D97-AF65-F5344CB8AC3E}">
        <p14:creationId xmlns:p14="http://schemas.microsoft.com/office/powerpoint/2010/main" val="3211635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徽章</Template>
  <TotalTime>24</TotalTime>
  <Words>69</Words>
  <Application>Microsoft Office PowerPoint</Application>
  <PresentationFormat>自訂</PresentationFormat>
  <Paragraphs>19</Paragraphs>
  <Slides>3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4" baseType="lpstr">
      <vt:lpstr>Badge</vt:lpstr>
      <vt:lpstr>飲食文學 蛋炒飯</vt:lpstr>
      <vt:lpstr>PowerPoint 簡報</vt:lpstr>
      <vt:lpstr>詩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蛋炒飯</dc:title>
  <dc:creator>USER</dc:creator>
  <cp:lastModifiedBy>tea75</cp:lastModifiedBy>
  <cp:revision>5</cp:revision>
  <dcterms:created xsi:type="dcterms:W3CDTF">2021-04-14T13:59:34Z</dcterms:created>
  <dcterms:modified xsi:type="dcterms:W3CDTF">2021-04-28T02:07:50Z</dcterms:modified>
</cp:coreProperties>
</file>