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13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8999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98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l="22224" t="19702" r="52802" b="54892"/>
          <a:stretch/>
        </p:blipFill>
        <p:spPr>
          <a:xfrm rot="5400000">
            <a:off x="8625991" y="3801304"/>
            <a:ext cx="3435159" cy="349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l="913" t="37990" r="72463" b="36604"/>
          <a:stretch/>
        </p:blipFill>
        <p:spPr>
          <a:xfrm rot="-9186127">
            <a:off x="6131465" y="4357745"/>
            <a:ext cx="2556741" cy="243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5">
            <a:alphaModFix/>
          </a:blip>
          <a:srcRect l="38618" t="44438" r="39706" b="34195"/>
          <a:stretch/>
        </p:blipFill>
        <p:spPr>
          <a:xfrm rot="-9186127">
            <a:off x="2632563" y="3807045"/>
            <a:ext cx="2748650" cy="2709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58016" y="3029807"/>
            <a:ext cx="2947799" cy="358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33605" y="4173400"/>
            <a:ext cx="3197058" cy="209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33707" y="4173400"/>
            <a:ext cx="2564801" cy="221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8406" y="-338764"/>
            <a:ext cx="3272090" cy="489711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sp>
        <p:nvSpPr>
          <p:cNvPr id="96" name="Google Shape;96;p13"/>
          <p:cNvSpPr txBox="1"/>
          <p:nvPr/>
        </p:nvSpPr>
        <p:spPr>
          <a:xfrm>
            <a:off x="4468445" y="949440"/>
            <a:ext cx="5377218" cy="62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飲食文學</a:t>
            </a:r>
            <a:endParaRPr sz="6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香菇雞湯</a:t>
            </a:r>
            <a:endParaRPr sz="6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二乙 30 邱詩羽</a:t>
            </a:r>
            <a:endParaRPr sz="14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35609" y="2784215"/>
            <a:ext cx="8191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34324" y="2700040"/>
            <a:ext cx="6667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/>
          <p:nvPr/>
        </p:nvSpPr>
        <p:spPr>
          <a:xfrm>
            <a:off x="2931135" y="933739"/>
            <a:ext cx="1547995" cy="2849122"/>
          </a:xfrm>
          <a:custGeom>
            <a:avLst/>
            <a:gdLst/>
            <a:ahLst/>
            <a:cxnLst/>
            <a:rect l="l" t="t" r="r" b="b"/>
            <a:pathLst>
              <a:path w="1547995" h="2849122" extrusionOk="0">
                <a:moveTo>
                  <a:pt x="392636" y="2709347"/>
                </a:moveTo>
                <a:cubicBezTo>
                  <a:pt x="479722" y="2559366"/>
                  <a:pt x="632122" y="2155385"/>
                  <a:pt x="726465" y="1911061"/>
                </a:cubicBezTo>
                <a:cubicBezTo>
                  <a:pt x="820808" y="1666737"/>
                  <a:pt x="905475" y="1395804"/>
                  <a:pt x="958694" y="1243404"/>
                </a:cubicBezTo>
                <a:cubicBezTo>
                  <a:pt x="1011913" y="1091004"/>
                  <a:pt x="999817" y="1069232"/>
                  <a:pt x="1045779" y="996661"/>
                </a:cubicBezTo>
                <a:cubicBezTo>
                  <a:pt x="1091741" y="924090"/>
                  <a:pt x="1159474" y="914413"/>
                  <a:pt x="1234465" y="807975"/>
                </a:cubicBezTo>
                <a:cubicBezTo>
                  <a:pt x="1309456" y="701537"/>
                  <a:pt x="1444922" y="462051"/>
                  <a:pt x="1495722" y="358032"/>
                </a:cubicBezTo>
                <a:cubicBezTo>
                  <a:pt x="1546522" y="254013"/>
                  <a:pt x="1558617" y="237080"/>
                  <a:pt x="1539265" y="183861"/>
                </a:cubicBezTo>
                <a:cubicBezTo>
                  <a:pt x="1519913" y="130642"/>
                  <a:pt x="1449760" y="60489"/>
                  <a:pt x="1379608" y="38718"/>
                </a:cubicBezTo>
                <a:cubicBezTo>
                  <a:pt x="1309456" y="16946"/>
                  <a:pt x="1232046" y="-43530"/>
                  <a:pt x="1118351" y="53232"/>
                </a:cubicBezTo>
                <a:cubicBezTo>
                  <a:pt x="1004656" y="149994"/>
                  <a:pt x="767589" y="471728"/>
                  <a:pt x="697436" y="619290"/>
                </a:cubicBezTo>
                <a:cubicBezTo>
                  <a:pt x="627284" y="766852"/>
                  <a:pt x="762750" y="737823"/>
                  <a:pt x="697436" y="938604"/>
                </a:cubicBezTo>
                <a:cubicBezTo>
                  <a:pt x="632122" y="1139385"/>
                  <a:pt x="414408" y="1562718"/>
                  <a:pt x="305551" y="1823975"/>
                </a:cubicBezTo>
                <a:cubicBezTo>
                  <a:pt x="196694" y="2085232"/>
                  <a:pt x="92675" y="2339233"/>
                  <a:pt x="44294" y="2506147"/>
                </a:cubicBezTo>
                <a:cubicBezTo>
                  <a:pt x="-4087" y="2673061"/>
                  <a:pt x="-11344" y="2774661"/>
                  <a:pt x="15265" y="2825461"/>
                </a:cubicBezTo>
                <a:cubicBezTo>
                  <a:pt x="41874" y="2876261"/>
                  <a:pt x="145894" y="2832718"/>
                  <a:pt x="203951" y="2810947"/>
                </a:cubicBezTo>
                <a:cubicBezTo>
                  <a:pt x="262008" y="2789176"/>
                  <a:pt x="305550" y="2859328"/>
                  <a:pt x="392636" y="2709347"/>
                </a:cubicBezTo>
                <a:close/>
              </a:path>
            </a:pathLst>
          </a:custGeom>
          <a:noFill/>
          <a:ln w="25400" cap="flat" cmpd="sng">
            <a:solidFill>
              <a:schemeClr val="lt1">
                <a:alpha val="4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0348761" y="833584"/>
            <a:ext cx="1466336" cy="3042736"/>
          </a:xfrm>
          <a:custGeom>
            <a:avLst/>
            <a:gdLst/>
            <a:ahLst/>
            <a:cxnLst/>
            <a:rect l="l" t="t" r="r" b="b"/>
            <a:pathLst>
              <a:path w="1466336" h="3042736" extrusionOk="0">
                <a:moveTo>
                  <a:pt x="28953" y="225959"/>
                </a:moveTo>
                <a:cubicBezTo>
                  <a:pt x="101524" y="450930"/>
                  <a:pt x="348267" y="1077464"/>
                  <a:pt x="493410" y="1459673"/>
                </a:cubicBezTo>
                <a:cubicBezTo>
                  <a:pt x="638553" y="1841883"/>
                  <a:pt x="793372" y="2284568"/>
                  <a:pt x="899810" y="2519216"/>
                </a:cubicBezTo>
                <a:cubicBezTo>
                  <a:pt x="1006248" y="2753864"/>
                  <a:pt x="1069144" y="2780473"/>
                  <a:pt x="1132039" y="2867559"/>
                </a:cubicBezTo>
                <a:cubicBezTo>
                  <a:pt x="1194934" y="2954645"/>
                  <a:pt x="1221544" y="3053825"/>
                  <a:pt x="1277182" y="3041730"/>
                </a:cubicBezTo>
                <a:cubicBezTo>
                  <a:pt x="1332820" y="3029635"/>
                  <a:pt x="1475544" y="2935292"/>
                  <a:pt x="1465868" y="2794987"/>
                </a:cubicBezTo>
                <a:cubicBezTo>
                  <a:pt x="1456192" y="2654682"/>
                  <a:pt x="1294115" y="2400683"/>
                  <a:pt x="1219125" y="2199902"/>
                </a:cubicBezTo>
                <a:cubicBezTo>
                  <a:pt x="1144135" y="1999121"/>
                  <a:pt x="1047373" y="1730607"/>
                  <a:pt x="1015925" y="1590302"/>
                </a:cubicBezTo>
                <a:cubicBezTo>
                  <a:pt x="984477" y="1449997"/>
                  <a:pt x="1042534" y="1447578"/>
                  <a:pt x="1030439" y="1358073"/>
                </a:cubicBezTo>
                <a:cubicBezTo>
                  <a:pt x="1018344" y="1268568"/>
                  <a:pt x="1035277" y="1258892"/>
                  <a:pt x="943353" y="1053273"/>
                </a:cubicBezTo>
                <a:cubicBezTo>
                  <a:pt x="851429" y="847654"/>
                  <a:pt x="609525" y="298530"/>
                  <a:pt x="478896" y="124359"/>
                </a:cubicBezTo>
                <a:cubicBezTo>
                  <a:pt x="348268" y="-49812"/>
                  <a:pt x="229734" y="10664"/>
                  <a:pt x="159582" y="8245"/>
                </a:cubicBezTo>
                <a:cubicBezTo>
                  <a:pt x="89430" y="5826"/>
                  <a:pt x="74915" y="78398"/>
                  <a:pt x="57982" y="109845"/>
                </a:cubicBezTo>
                <a:cubicBezTo>
                  <a:pt x="41049" y="141292"/>
                  <a:pt x="-43618" y="988"/>
                  <a:pt x="28953" y="225959"/>
                </a:cubicBezTo>
                <a:close/>
              </a:path>
            </a:pathLst>
          </a:custGeom>
          <a:noFill/>
          <a:ln w="25400" cap="flat" cmpd="sng">
            <a:solidFill>
              <a:schemeClr val="lt1">
                <a:alpha val="4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 rot="-818835">
            <a:off x="73363" y="823788"/>
            <a:ext cx="537721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步驟和材料</a:t>
            </a:r>
            <a:endParaRPr sz="6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l="2900" t="29650" r="70830" b="50845"/>
          <a:stretch/>
        </p:blipFill>
        <p:spPr>
          <a:xfrm>
            <a:off x="4523290" y="342941"/>
            <a:ext cx="1297089" cy="962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78830">
            <a:off x="1161630" y="2175964"/>
            <a:ext cx="914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165515">
            <a:off x="6196267" y="1062227"/>
            <a:ext cx="914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5">
            <a:alphaModFix/>
          </a:blip>
          <a:srcRect l="86029" t="13949" b="71487"/>
          <a:stretch/>
        </p:blipFill>
        <p:spPr>
          <a:xfrm>
            <a:off x="6259210" y="5742789"/>
            <a:ext cx="952836" cy="998806"/>
          </a:xfrm>
          <a:custGeom>
            <a:avLst/>
            <a:gdLst/>
            <a:ahLst/>
            <a:cxnLst/>
            <a:rect l="l" t="t" r="r" b="b"/>
            <a:pathLst>
              <a:path w="952836" h="998806" extrusionOk="0">
                <a:moveTo>
                  <a:pt x="745588" y="0"/>
                </a:moveTo>
                <a:lnTo>
                  <a:pt x="952836" y="117140"/>
                </a:lnTo>
                <a:lnTo>
                  <a:pt x="952836" y="612328"/>
                </a:lnTo>
                <a:lnTo>
                  <a:pt x="886265" y="858129"/>
                </a:lnTo>
                <a:lnTo>
                  <a:pt x="478301" y="998806"/>
                </a:lnTo>
                <a:lnTo>
                  <a:pt x="239151" y="844062"/>
                </a:lnTo>
                <a:lnTo>
                  <a:pt x="0" y="576775"/>
                </a:lnTo>
                <a:lnTo>
                  <a:pt x="337625" y="14067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1" name="Google Shape;111;p14"/>
          <p:cNvSpPr/>
          <p:nvPr/>
        </p:nvSpPr>
        <p:spPr>
          <a:xfrm>
            <a:off x="7872104" y="1731622"/>
            <a:ext cx="1543050" cy="247793"/>
          </a:xfrm>
          <a:custGeom>
            <a:avLst/>
            <a:gdLst/>
            <a:ahLst/>
            <a:cxnLst/>
            <a:rect l="l" t="t" r="r" b="b"/>
            <a:pathLst>
              <a:path w="1543050" h="247793" extrusionOk="0">
                <a:moveTo>
                  <a:pt x="0" y="247793"/>
                </a:moveTo>
                <a:cubicBezTo>
                  <a:pt x="284162" y="127143"/>
                  <a:pt x="568325" y="6493"/>
                  <a:pt x="742950" y="143"/>
                </a:cubicBezTo>
                <a:cubicBezTo>
                  <a:pt x="917575" y="-6207"/>
                  <a:pt x="914400" y="200168"/>
                  <a:pt x="1047750" y="209693"/>
                </a:cubicBezTo>
                <a:cubicBezTo>
                  <a:pt x="1181100" y="219218"/>
                  <a:pt x="1450975" y="82693"/>
                  <a:pt x="1543050" y="57293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1777200" y="2203409"/>
            <a:ext cx="529540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STKaiti"/>
                <a:ea typeface="STKaiti"/>
                <a:cs typeface="STKaiti"/>
                <a:sym typeface="STKaiti"/>
              </a:rPr>
              <a:t>1.先把雞肉殘留的血水清洗乾淨</a:t>
            </a:r>
            <a:endParaRPr sz="2400">
              <a:solidFill>
                <a:schemeClr val="lt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lt1"/>
                </a:solidFill>
                <a:latin typeface="STKaiti"/>
                <a:ea typeface="STKaiti"/>
                <a:cs typeface="STKaiti"/>
                <a:sym typeface="STKaiti"/>
              </a:rPr>
              <a:t>2.把老薑清洗乾淨切成五片，切記不要削皮，放入鍋中</a:t>
            </a:r>
            <a:endParaRPr sz="2400">
              <a:solidFill>
                <a:schemeClr val="lt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lt1"/>
                </a:solidFill>
                <a:latin typeface="STKaiti"/>
                <a:ea typeface="STKaiti"/>
                <a:cs typeface="STKaiti"/>
                <a:sym typeface="STKaiti"/>
              </a:rPr>
              <a:t>3.香菇切成十字，放入鍋中</a:t>
            </a:r>
            <a:endParaRPr sz="2400">
              <a:solidFill>
                <a:schemeClr val="lt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lt1"/>
                </a:solidFill>
                <a:latin typeface="STKaiti"/>
                <a:ea typeface="STKaiti"/>
                <a:cs typeface="STKaiti"/>
                <a:sym typeface="STKaiti"/>
              </a:rPr>
              <a:t>4.蒜頭8顆壓碎後剝殼，放入鍋裡</a:t>
            </a:r>
            <a:endParaRPr sz="2400">
              <a:solidFill>
                <a:schemeClr val="lt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lt1"/>
                </a:solidFill>
                <a:latin typeface="STKaiti"/>
                <a:ea typeface="STKaiti"/>
                <a:cs typeface="STKaiti"/>
                <a:sym typeface="STKaiti"/>
              </a:rPr>
              <a:t>5.水至八分滿</a:t>
            </a:r>
            <a:endParaRPr sz="2400">
              <a:solidFill>
                <a:schemeClr val="lt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lt1"/>
                </a:solidFill>
                <a:latin typeface="STKaiti"/>
                <a:ea typeface="STKaiti"/>
                <a:cs typeface="STKaiti"/>
                <a:sym typeface="STKaiti"/>
              </a:rPr>
              <a:t>6.米酒倒入半杯</a:t>
            </a:r>
            <a:endParaRPr sz="2400">
              <a:solidFill>
                <a:schemeClr val="lt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lt1"/>
                </a:solidFill>
                <a:latin typeface="STKaiti"/>
                <a:ea typeface="STKaiti"/>
                <a:cs typeface="STKaiti"/>
                <a:sym typeface="STKaiti"/>
              </a:rPr>
              <a:t>7.鹽巴兩大匙，味素少許</a:t>
            </a:r>
            <a:endParaRPr sz="2400">
              <a:solidFill>
                <a:schemeClr val="lt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lt1"/>
                </a:solidFill>
                <a:latin typeface="STKaiti"/>
                <a:ea typeface="STKaiti"/>
                <a:cs typeface="STKaiti"/>
                <a:sym typeface="STKaiti"/>
              </a:rPr>
              <a:t>8.開瓦斯煮沸，將上頭的血水撈出</a:t>
            </a:r>
            <a:endParaRPr sz="2400">
              <a:solidFill>
                <a:schemeClr val="lt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lt1"/>
                </a:solidFill>
                <a:latin typeface="STKaiti"/>
                <a:ea typeface="STKaiti"/>
                <a:cs typeface="STKaiti"/>
                <a:sym typeface="STKaiti"/>
              </a:rPr>
              <a:t>9.小火悶煮10分鐘即可</a:t>
            </a:r>
            <a:endParaRPr sz="2400">
              <a:solidFill>
                <a:schemeClr val="lt1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7788464" y="2228156"/>
            <a:ext cx="40551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lt1"/>
                </a:solidFill>
                <a:latin typeface="STKaiti"/>
                <a:ea typeface="STKaiti"/>
                <a:cs typeface="STKaiti"/>
                <a:sym typeface="STKaiti"/>
              </a:rPr>
              <a:t>老薑片*5、蒜頭*8~10、香菇*5、雞肉、鹽、味素，米酒</a:t>
            </a:r>
            <a:endParaRPr sz="2400">
              <a:solidFill>
                <a:schemeClr val="lt1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/>
        </p:nvSpPr>
        <p:spPr>
          <a:xfrm>
            <a:off x="-1198863" y="544139"/>
            <a:ext cx="862371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圖文創作</a:t>
            </a:r>
            <a:endParaRPr sz="4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859816" y="1851362"/>
            <a:ext cx="5001857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lt1"/>
                </a:solidFill>
                <a:latin typeface="STKaiti"/>
                <a:ea typeface="STKaiti"/>
                <a:cs typeface="STKaiti"/>
                <a:sym typeface="STKaiti"/>
              </a:rPr>
              <a:t>每當母親正在廚房熬煮香菇雞湯，從遠方伴隨著氣流就能在空中瀰漫著雞湯濃郁香氣撲滿鼻腔，近看色澤如寶藏黃金一般，還能撇見頂端浮出湯面的料，底部則是沉重的雞肉，嘗過才得知香菇雞湯如美酒一飲而盡，舌舔唇邊回味無窮，最終料理的美味一切都是源自母親的愛。</a:t>
            </a:r>
            <a:endParaRPr sz="2800">
              <a:solidFill>
                <a:schemeClr val="lt1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196" y="523709"/>
            <a:ext cx="80010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2320" y="4489585"/>
            <a:ext cx="76200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64302">
            <a:off x="4906202" y="163846"/>
            <a:ext cx="1102459" cy="91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6">
            <a:alphaModFix/>
          </a:blip>
          <a:srcRect t="69101" r="92726" b="13120"/>
          <a:stretch/>
        </p:blipFill>
        <p:spPr>
          <a:xfrm>
            <a:off x="6629634" y="612781"/>
            <a:ext cx="502258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64974" y="53563"/>
            <a:ext cx="4264780" cy="319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31892" y="3250706"/>
            <a:ext cx="4397862" cy="3296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/>
        </p:nvSpPr>
        <p:spPr>
          <a:xfrm>
            <a:off x="4113788" y="4597924"/>
            <a:ext cx="40957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感謝收看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4865" y="1445149"/>
            <a:ext cx="5238750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0-西餐厅轮播视频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2F9BA"/>
      </a:accent1>
      <a:accent2>
        <a:srgbClr val="ED9B4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自訂</PresentationFormat>
  <Paragraphs>26</Paragraphs>
  <Slides>4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主题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tea75</dc:creator>
  <cp:lastModifiedBy>tea75</cp:lastModifiedBy>
  <cp:revision>1</cp:revision>
  <dcterms:modified xsi:type="dcterms:W3CDTF">2021-04-28T02:11:17Z</dcterms:modified>
</cp:coreProperties>
</file>