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348" r:id="rId2"/>
    <p:sldId id="385" r:id="rId3"/>
    <p:sldId id="389" r:id="rId4"/>
    <p:sldId id="365" r:id="rId5"/>
    <p:sldId id="384" r:id="rId6"/>
    <p:sldId id="383" r:id="rId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C13"/>
    <a:srgbClr val="418AB3"/>
    <a:srgbClr val="2C145C"/>
    <a:srgbClr val="A20602"/>
    <a:srgbClr val="FFFFFF"/>
    <a:srgbClr val="F0F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47" autoAdjust="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0CC5FF20-094C-4B4C-8503-77856AD48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AB9C37-3162-492E-B7A4-B3468F930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601B2D-3031-48D8-B297-89CCDE967EE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2023/6/19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C5772A6-A2D0-4E9E-A5BB-A4C595680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13B8032-AFD5-4AF4-B658-6795E746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D7D5C99-9F83-458D-90B6-E6ED176E747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321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2D5CDF-4C74-4F86-A7DF-C6528C5D2AA2}" type="datetime1">
              <a:rPr lang="zh-TW" altLang="en-US" smtClean="0"/>
              <a:pPr/>
              <a:t>2023/6/19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9B8ACA-7904-40BD-B38E-FD81EA5319F6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622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9B8ACA-7904-40BD-B38E-FD81EA5319F6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77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altLang="zh-TW" smtClean="0"/>
              <a:pPr/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7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altLang="zh-TW" smtClean="0"/>
              <a:pPr/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499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altLang="zh-TW" smtClean="0"/>
              <a:pPr/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55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altLang="zh-TW" smtClean="0"/>
              <a:pPr/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389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食譜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rtlCol="0" anchor="b">
            <a:noAutofit/>
          </a:bodyPr>
          <a:lstStyle>
            <a:lvl1pPr algn="l">
              <a:defRPr sz="6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4499" y="1746836"/>
            <a:ext cx="9308752" cy="638022"/>
          </a:xfrm>
        </p:spPr>
        <p:txBody>
          <a:bodyPr rtlCol="0">
            <a:normAutofit/>
          </a:bodyPr>
          <a:lstStyle>
            <a:lvl1pPr marL="0" indent="0" algn="l">
              <a:buNone/>
              <a:defRPr sz="360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0951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新增圖片</a:t>
            </a:r>
          </a:p>
        </p:txBody>
      </p:sp>
      <p:sp>
        <p:nvSpPr>
          <p:cNvPr id="38" name="文字版面配置區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9" name="文字版面配置區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1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3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1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文字版面配置區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4" name="文字版面配置區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228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6" name="文字版面配置區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7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9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53" name="文字版面配置區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5" name="文字版面配置區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7" name="文字版面配置區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9" name="文字版面配置區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785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310916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食譜章節標題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1145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文字版面配置區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385126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新增圖片</a:t>
            </a:r>
          </a:p>
        </p:txBody>
      </p:sp>
      <p:sp>
        <p:nvSpPr>
          <p:cNvPr id="38" name="文字版面配置區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9" name="文字版面配置區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27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3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1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文字版面配置區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4" name="文字版面配置區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404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6" name="文字版面配置區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7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9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53" name="文字版面配置區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5" name="文字版面配置區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7" name="文字版面配置區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9" name="文字版面配置區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061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9" name="文字版面配置區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929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食譜章節標題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圖片版面配置區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74790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食譜章節標題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圖片版面配置區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322912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新增圖片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文字版面配置區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331281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文字版面配置區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9" name="文字版面配置區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404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3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1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文字版面配置區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4" name="文字版面配置區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941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6" name="文字版面配置區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7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9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53" name="文字版面配置區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5" name="文字版面配置區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7" name="文字版面配置區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59" name="文字版面配置區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4034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9" name="文字版面配置區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57003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食譜章節標題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9931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文字版面配置區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33002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文字版面配置區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9" name="文字版面配置區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951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3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1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文字版面配置區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4" name="文字版面配置區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7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21" name="文字版面配置區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rgbClr val="535C1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rgbClr val="535C1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064330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6" name="文字版面配置區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7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9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53" name="文字版面配置區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5" name="文字版面配置區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7" name="文字版面配置區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59" name="文字版面配置區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7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86578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食譜提供者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6" name="圖片版面配置區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367767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最後一張投影片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 descr="食品影像的匯集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9" name="圖片版面配置區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新增圖片 </a:t>
            </a:r>
          </a:p>
        </p:txBody>
      </p:sp>
      <p:sp>
        <p:nvSpPr>
          <p:cNvPr id="20" name="圖片版面配置區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1" name="圖片版面配置區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3" name="圖片版面配置區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4" name="圖片版面配置區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5" name="圖片版面配置區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6" name="圖片版面配置區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588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8" name="文字版面配置區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9" name="文字版面配置區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  <a:endParaRPr lang="zh-TW" altLang="en-US" sz="4000" kern="1200" noProof="0">
              <a:solidFill>
                <a:schemeClr val="accent2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  <a:endParaRPr lang="zh-TW" altLang="en-US" sz="4000" kern="1200" noProof="0">
              <a:solidFill>
                <a:schemeClr val="accent2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40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  <a:endParaRPr lang="zh-TW" altLang="en-US" sz="4000" kern="1200" noProof="0">
              <a:solidFill>
                <a:schemeClr val="accent2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3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1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2" name="文字版面配置區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4" name="文字版面配置區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6" name="文字版面配置區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49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34" name="文字版面配置區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6" name="文字版面配置區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新增營養資訊</a:t>
            </a:r>
          </a:p>
        </p:txBody>
      </p:sp>
      <p:sp>
        <p:nvSpPr>
          <p:cNvPr id="37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新增圖片</a:t>
            </a:r>
          </a:p>
        </p:txBody>
      </p:sp>
      <p:sp>
        <p:nvSpPr>
          <p:cNvPr id="38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39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4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53" name="文字版面配置區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5" name="文字版面配置區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7" name="文字版面配置區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9" name="文字版面配置區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3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1800" kern="1200" noProof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7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noProof="0"/>
              <a:t>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新增營養資訊</a:t>
            </a:r>
          </a:p>
        </p:txBody>
      </p:sp>
    </p:spTree>
    <p:extLst>
      <p:ext uri="{BB962C8B-B14F-4D97-AF65-F5344CB8AC3E}">
        <p14:creationId xmlns:p14="http://schemas.microsoft.com/office/powerpoint/2010/main" val="21532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食譜章節標題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4" name="圖片版面配置區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 dirty="0"/>
              <a:t>新增圖片 </a:t>
            </a:r>
          </a:p>
        </p:txBody>
      </p:sp>
    </p:spTree>
    <p:extLst>
      <p:ext uri="{BB962C8B-B14F-4D97-AF65-F5344CB8AC3E}">
        <p14:creationId xmlns:p14="http://schemas.microsoft.com/office/powerpoint/2010/main" val="13460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食譜食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圖片版面配置區 29" descr="要新增影像的空白預留位置。按一下預留位置，然後選取您想要新增的影像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新增圖片</a:t>
            </a:r>
          </a:p>
        </p:txBody>
      </p:sp>
      <p:sp>
        <p:nvSpPr>
          <p:cNvPr id="25" name="文字版面配置區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文字版面配置區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按一下以新增副標題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按一下以新增標題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1">
                <a:solidFill>
                  <a:schemeClr val="accent6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TW" altLang="en-US" noProof="0" dirty="0"/>
              <a:t>按一下以新增文字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855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602DE7B-5B6B-4EE2-B513-1309EBC801BD}" type="datetimeFigureOut">
              <a:rPr lang="en-US" altLang="zh-TW" smtClean="0"/>
              <a:pPr/>
              <a:t>6/19/2023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45CA84A-544F-4B6B-BC9A-925394EE73B5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64" r:id="rId3"/>
    <p:sldLayoutId id="2147483668" r:id="rId4"/>
    <p:sldLayoutId id="2147483690" r:id="rId5"/>
    <p:sldLayoutId id="2147483670" r:id="rId6"/>
    <p:sldLayoutId id="2147483714" r:id="rId7"/>
    <p:sldLayoutId id="2147483685" r:id="rId8"/>
    <p:sldLayoutId id="2147483697" r:id="rId9"/>
    <p:sldLayoutId id="2147483698" r:id="rId10"/>
    <p:sldLayoutId id="2147483699" r:id="rId11"/>
    <p:sldLayoutId id="2147483700" r:id="rId12"/>
    <p:sldLayoutId id="2147483715" r:id="rId13"/>
    <p:sldLayoutId id="2147483686" r:id="rId14"/>
    <p:sldLayoutId id="2147483701" r:id="rId15"/>
    <p:sldLayoutId id="2147483702" r:id="rId16"/>
    <p:sldLayoutId id="2147483703" r:id="rId17"/>
    <p:sldLayoutId id="2147483704" r:id="rId18"/>
    <p:sldLayoutId id="2147483716" r:id="rId19"/>
    <p:sldLayoutId id="2147483687" r:id="rId20"/>
    <p:sldLayoutId id="2147483705" r:id="rId21"/>
    <p:sldLayoutId id="2147483706" r:id="rId22"/>
    <p:sldLayoutId id="2147483707" r:id="rId23"/>
    <p:sldLayoutId id="2147483708" r:id="rId24"/>
    <p:sldLayoutId id="2147483717" r:id="rId25"/>
    <p:sldLayoutId id="2147483688" r:id="rId26"/>
    <p:sldLayoutId id="2147483709" r:id="rId27"/>
    <p:sldLayoutId id="2147483710" r:id="rId28"/>
    <p:sldLayoutId id="2147483711" r:id="rId29"/>
    <p:sldLayoutId id="2147483712" r:id="rId30"/>
    <p:sldLayoutId id="2147483718" r:id="rId31"/>
    <p:sldLayoutId id="2147483694" r:id="rId32"/>
    <p:sldLayoutId id="214748369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8FBC78-66E7-45DE-B5B9-64E043635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名稱</a:t>
            </a:r>
            <a:r>
              <a:rPr lang="en-US" altLang="zh-TW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:</a:t>
            </a:r>
            <a:r>
              <a:rPr lang="zh-TW" altLang="en-US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水餃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469165-404D-4293-8B88-BA9E533E4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1" y="1769720"/>
            <a:ext cx="9308752" cy="983005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zh-TW" altLang="en-US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普二乙 楊恩萱 </a:t>
            </a:r>
            <a:r>
              <a:rPr lang="en-US" altLang="zh-TW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38</a:t>
            </a:r>
            <a:r>
              <a:rPr lang="zh-TW" altLang="en-US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號</a:t>
            </a:r>
            <a:endParaRPr lang="en-US" altLang="zh-TW" sz="9300" i="0" dirty="0"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rtl="0"/>
            <a:r>
              <a:rPr lang="zh-TW" altLang="en-US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課程名稱</a:t>
            </a:r>
            <a:r>
              <a:rPr lang="en-US" altLang="zh-TW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:</a:t>
            </a:r>
            <a:r>
              <a:rPr lang="zh-TW" altLang="en-US" sz="9300" i="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彈性國文</a:t>
            </a:r>
            <a:endParaRPr lang="en-US" altLang="zh-TW" sz="9300" i="0" dirty="0"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rtl="0"/>
            <a:endParaRPr lang="zh-TW" altLang="en-US" i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E3F3867-B190-622A-5017-2DC0A40289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6782" b="267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9A45B2-28F0-4FEB-AEE0-0C39856761D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86235" y="1304925"/>
            <a:ext cx="11548565" cy="5486399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高麗菜切成小片，加入鹽攪均勻，等候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30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分鐘，把高麗菜取出，淋上香油。</a:t>
            </a:r>
          </a:p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胛心肉先剁出黏性放置一個鍋子裡，將薑末放於豬肉（胛心肉）鍋子裡。</a:t>
            </a:r>
          </a:p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3.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高麗菜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+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蔥花倒入豬肉（胛心肉）鍋子裡，加入剩下的調味料拌均，蓋上保鮮膜放置冰箱，約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1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小時，取出就可以包水餃了。</a:t>
            </a:r>
          </a:p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4.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包水餃，可以包自己喜歡的造型、圖案。</a:t>
            </a:r>
          </a:p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5.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取鍋子放置瓦斯爐上，鍋子放水，打開火，讓鍋子熱，直到水滾。</a:t>
            </a:r>
          </a:p>
          <a:p>
            <a:pPr rtl="0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6.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水滾以後加入水餃，水餃於水面代表熟了，就可以撈出來放置盤子，這樣水餃就做好了。</a:t>
            </a:r>
          </a:p>
          <a:p>
            <a:pPr rtl="0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8B4E35B-75DB-7B5C-CCCE-053EB6A64D33}"/>
              </a:ext>
            </a:extLst>
          </p:cNvPr>
          <p:cNvSpPr txBox="1"/>
          <p:nvPr/>
        </p:nvSpPr>
        <p:spPr>
          <a:xfrm>
            <a:off x="0" y="-81955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377329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9A45B2-28F0-4FEB-AEE0-0C39856761D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86235" y="1304925"/>
            <a:ext cx="11548565" cy="5486399"/>
          </a:xfrm>
        </p:spPr>
        <p:txBody>
          <a:bodyPr rtlCol="0">
            <a:normAutofit/>
          </a:bodyPr>
          <a:lstStyle/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豬肉（胛心肉）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蔥花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薑末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高麗菜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鹽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醬油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米酒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香油水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白胡椒</a:t>
            </a:r>
          </a:p>
          <a:p>
            <a:pPr rtl="0">
              <a:buFont typeface="+mj-lt"/>
              <a:buAutoNum type="arabicPeriod"/>
            </a:pPr>
            <a:r>
              <a:rPr lang="zh-TW" altLang="en-US" sz="3600" dirty="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水餃皮（用買的）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8B4E35B-75DB-7B5C-CCCE-053EB6A64D33}"/>
              </a:ext>
            </a:extLst>
          </p:cNvPr>
          <p:cNvSpPr txBox="1"/>
          <p:nvPr/>
        </p:nvSpPr>
        <p:spPr>
          <a:xfrm>
            <a:off x="0" y="-81955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  <a:t>食材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A069003-ADD4-6803-32D1-D0CE2915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085975"/>
            <a:ext cx="4476750" cy="444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1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1FEDAC8A-269D-F01D-5C0A-4301DEF15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129540"/>
            <a:ext cx="4427444" cy="659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69B6DB9-B630-E034-CE42-915C83B7A0B3}"/>
              </a:ext>
            </a:extLst>
          </p:cNvPr>
          <p:cNvSpPr txBox="1"/>
          <p:nvPr/>
        </p:nvSpPr>
        <p:spPr>
          <a:xfrm>
            <a:off x="5562600" y="609600"/>
            <a:ext cx="5819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詩句</a:t>
            </a:r>
            <a:r>
              <a:rPr lang="en-US" altLang="zh-TW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:  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吃水餃是團圓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盤子滿滿是喜幸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美麗的造型是雲朵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咬一口</a:t>
            </a:r>
          </a:p>
          <a:p>
            <a:r>
              <a:rPr lang="zh-TW" altLang="en-US" sz="44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鮮甜肉汁充滿於口中</a:t>
            </a:r>
          </a:p>
        </p:txBody>
      </p:sp>
    </p:spTree>
    <p:extLst>
      <p:ext uri="{BB962C8B-B14F-4D97-AF65-F5344CB8AC3E}">
        <p14:creationId xmlns:p14="http://schemas.microsoft.com/office/powerpoint/2010/main" val="320983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D8380E-C95B-9E8A-86E6-3A224FD6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236220"/>
            <a:ext cx="6050280" cy="1325563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家人連接</a:t>
            </a:r>
          </a:p>
        </p:txBody>
      </p:sp>
      <p:pic>
        <p:nvPicPr>
          <p:cNvPr id="5" name="圖形 4" descr="女性形象">
            <a:extLst>
              <a:ext uri="{FF2B5EF4-FFF2-40B4-BE49-F238E27FC236}">
                <a16:creationId xmlns:a16="http://schemas.microsoft.com/office/drawing/2014/main" id="{EA38D8BE-A83E-25E5-015D-D6C685B2D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25" y="1561783"/>
            <a:ext cx="4419600" cy="44196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F6243D-FE14-B436-6E0F-5DF4C3B377AC}"/>
              </a:ext>
            </a:extLst>
          </p:cNvPr>
          <p:cNvSpPr txBox="1"/>
          <p:nvPr/>
        </p:nvSpPr>
        <p:spPr>
          <a:xfrm>
            <a:off x="695325" y="2011065"/>
            <a:ext cx="636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包水餃家人一是一起包的，提議要包水餃的是我媽媽，媽媽說大部分都在外面商場買水餃都沒有自己準備過食材包水餃</a:t>
            </a:r>
            <a:r>
              <a:rPr lang="en-US" altLang="zh-TW" sz="36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所以想說假日期間大家一起包水餃，吃自己做的水餃，會讓自己有滿滿的成就感。</a:t>
            </a:r>
          </a:p>
        </p:txBody>
      </p:sp>
    </p:spTree>
    <p:extLst>
      <p:ext uri="{BB962C8B-B14F-4D97-AF65-F5344CB8AC3E}">
        <p14:creationId xmlns:p14="http://schemas.microsoft.com/office/powerpoint/2010/main" val="94940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0C9C920-0485-4477-9A67-7DA28AAB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860" y="2579370"/>
            <a:ext cx="605028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8000" dirty="0"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謝謝大家   </a:t>
            </a:r>
          </a:p>
        </p:txBody>
      </p:sp>
    </p:spTree>
    <p:extLst>
      <p:ext uri="{BB962C8B-B14F-4D97-AF65-F5344CB8AC3E}">
        <p14:creationId xmlns:p14="http://schemas.microsoft.com/office/powerpoint/2010/main" val="417047309"/>
      </p:ext>
    </p:extLst>
  </p:cSld>
  <p:clrMapOvr>
    <a:masterClrMapping/>
  </p:clrMapOvr>
</p:sld>
</file>

<file path=ppt/theme/theme1.xml><?xml version="1.0" encoding="utf-8"?>
<a:theme xmlns:a="http://schemas.openxmlformats.org/drawingml/2006/main" name="1_食譜投影片母片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77_TF89533498_Win32" id="{31BB5ADC-4598-4144-B9E6-C9F42CA00C3C}" vid="{FD229C89-D310-4D78-B2AE-D06E5800CD8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食譜</Template>
  <TotalTime>56</TotalTime>
  <Words>298</Words>
  <Application>Microsoft Office PowerPoint</Application>
  <PresentationFormat>寬螢幕</PresentationFormat>
  <Paragraphs>35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Microsoft JhengHei UI</vt:lpstr>
      <vt:lpstr>華康墨字體</vt:lpstr>
      <vt:lpstr>華康墨字體(P)</vt:lpstr>
      <vt:lpstr>華康龍門石碑</vt:lpstr>
      <vt:lpstr>華康龍門石碑(P)</vt:lpstr>
      <vt:lpstr>標楷體</vt:lpstr>
      <vt:lpstr>Arial</vt:lpstr>
      <vt:lpstr>Franklin Gothic Medium</vt:lpstr>
      <vt:lpstr>1_食譜投影片母片</vt:lpstr>
      <vt:lpstr>名稱:水餃</vt:lpstr>
      <vt:lpstr>PowerPoint 簡報</vt:lpstr>
      <vt:lpstr>PowerPoint 簡報</vt:lpstr>
      <vt:lpstr>PowerPoint 簡報</vt:lpstr>
      <vt:lpstr>家人連接</vt:lpstr>
      <vt:lpstr>謝謝大家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名稱:水餃</dc:title>
  <dc:creator>玉蓮 曾</dc:creator>
  <cp:lastModifiedBy>玉蓮 曾</cp:lastModifiedBy>
  <cp:revision>11</cp:revision>
  <dcterms:created xsi:type="dcterms:W3CDTF">2023-06-12T13:09:38Z</dcterms:created>
  <dcterms:modified xsi:type="dcterms:W3CDTF">2023-06-19T14:07:55Z</dcterms:modified>
</cp:coreProperties>
</file>