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8"/>
  </p:notesMasterIdLst>
  <p:handoutMasterIdLst>
    <p:handoutMasterId r:id="rId9"/>
  </p:handoutMasterIdLst>
  <p:sldIdLst>
    <p:sldId id="348" r:id="rId2"/>
    <p:sldId id="385" r:id="rId3"/>
    <p:sldId id="389" r:id="rId4"/>
    <p:sldId id="365" r:id="rId5"/>
    <p:sldId id="384" r:id="rId6"/>
    <p:sldId id="383" r:id="rId7"/>
  </p:sldIdLst>
  <p:sldSz cx="12192000" cy="6858000"/>
  <p:notesSz cx="6858000" cy="9144000"/>
  <p:defaultTextStyle>
    <a:defPPr rtl="0"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5C13"/>
    <a:srgbClr val="418AB3"/>
    <a:srgbClr val="2C145C"/>
    <a:srgbClr val="A20602"/>
    <a:srgbClr val="FFFFFF"/>
    <a:srgbClr val="F0F5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2647" autoAdjust="0"/>
  </p:normalViewPr>
  <p:slideViewPr>
    <p:cSldViewPr snapToGrid="0">
      <p:cViewPr varScale="1">
        <p:scale>
          <a:sx n="67" d="100"/>
          <a:sy n="67" d="100"/>
        </p:scale>
        <p:origin x="6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370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>
            <a:extLst>
              <a:ext uri="{FF2B5EF4-FFF2-40B4-BE49-F238E27FC236}">
                <a16:creationId xmlns:a16="http://schemas.microsoft.com/office/drawing/2014/main" id="{0CC5FF20-094C-4B4C-8503-77856AD48D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BAB9C37-3162-492E-B7A4-B3468F930D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C601B2D-3031-48D8-B297-89CCDE967EE1}" type="datetime1">
              <a:rPr lang="zh-TW" altLang="en-US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2023/6/19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C5772A6-A2D0-4E9E-A5BB-A4C5956808F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5" name="投影片編號預留位置 4">
            <a:extLst>
              <a:ext uri="{FF2B5EF4-FFF2-40B4-BE49-F238E27FC236}">
                <a16:creationId xmlns:a16="http://schemas.microsoft.com/office/drawing/2014/main" id="{513B8032-AFD5-4AF4-B658-6795E74657A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D7D5C99-9F83-458D-90B6-E6ED176E747E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‹#›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013212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4F2D5CDF-4C74-4F86-A7DF-C6528C5D2AA2}" type="datetime1">
              <a:rPr lang="zh-TW" altLang="en-US" smtClean="0"/>
              <a:pPr/>
              <a:t>2023/6/19</a:t>
            </a:fld>
            <a:endParaRPr lang="zh-TW" altLang="en-US" dirty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TW" altLang="en-US" noProof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499B8ACA-7904-40BD-B38E-FD81EA5319F6}" type="slidenum">
              <a:rPr lang="en-US" altLang="zh-TW" smtClean="0"/>
              <a:pPr/>
              <a:t>‹#›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066224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99B8ACA-7904-40BD-B38E-FD81EA5319F6}" type="slidenum">
              <a:rPr lang="en-US" altLang="zh-TW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9770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noProof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9B8ACA-7904-40BD-B38E-FD81EA5319F6}" type="slidenum">
              <a:rPr lang="en-US" altLang="zh-TW" smtClean="0"/>
              <a:pPr/>
              <a:t>2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7739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noProof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9B8ACA-7904-40BD-B38E-FD81EA5319F6}" type="slidenum">
              <a:rPr lang="en-US" altLang="zh-TW" smtClean="0"/>
              <a:pPr/>
              <a:t>3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54996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noProof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9B8ACA-7904-40BD-B38E-FD81EA5319F6}" type="slidenum">
              <a:rPr lang="en-US" altLang="zh-TW" smtClean="0"/>
              <a:pPr/>
              <a:t>4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60558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noProof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9B8ACA-7904-40BD-B38E-FD81EA5319F6}" type="slidenum">
              <a:rPr lang="en-US" altLang="zh-TW" smtClean="0"/>
              <a:pPr/>
              <a:t>6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63895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食譜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圖片版面配置區 4">
            <a:extLst>
              <a:ext uri="{FF2B5EF4-FFF2-40B4-BE49-F238E27FC236}">
                <a16:creationId xmlns:a16="http://schemas.microsoft.com/office/drawing/2014/main" id="{1AB1659C-931B-4D88-9E3F-38E1657855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086024"/>
            <a:ext cx="12192000" cy="3771976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zh-TW" altLang="en-US" noProof="0"/>
              <a:t>新增圖片 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434CD67-C668-42E8-AC37-E29C76B024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8161" y="253423"/>
            <a:ext cx="11477512" cy="1476039"/>
          </a:xfrm>
        </p:spPr>
        <p:txBody>
          <a:bodyPr rtlCol="0" anchor="b">
            <a:noAutofit/>
          </a:bodyPr>
          <a:lstStyle>
            <a:lvl1pPr algn="l">
              <a:defRPr sz="6600" baseline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4FD748F-42E3-495F-974D-1BDF0F1FA5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724499" y="1746836"/>
            <a:ext cx="9308752" cy="638022"/>
          </a:xfrm>
        </p:spPr>
        <p:txBody>
          <a:bodyPr rtlCol="0">
            <a:normAutofit/>
          </a:bodyPr>
          <a:lstStyle>
            <a:lvl1pPr marL="0" indent="0" algn="l">
              <a:buNone/>
              <a:defRPr sz="3600" i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3095102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>
            <a:extLst>
              <a:ext uri="{FF2B5EF4-FFF2-40B4-BE49-F238E27FC236}">
                <a16:creationId xmlns:a16="http://schemas.microsoft.com/office/drawing/2014/main" id="{97A2E64D-B280-49F7-95F5-CD6A24C1EC9B}"/>
              </a:ext>
            </a:extLst>
          </p:cNvPr>
          <p:cNvSpPr/>
          <p:nvPr userDrawn="1"/>
        </p:nvSpPr>
        <p:spPr>
          <a:xfrm>
            <a:off x="8673395" y="0"/>
            <a:ext cx="3518604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3" name="文字版面配置區 3">
            <a:extLst>
              <a:ext uri="{FF2B5EF4-FFF2-40B4-BE49-F238E27FC236}">
                <a16:creationId xmlns:a16="http://schemas.microsoft.com/office/drawing/2014/main" id="{8FC874B6-474C-46DC-AB76-6E061A973B8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042842" y="493212"/>
            <a:ext cx="2856467" cy="5691020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2" name="文字版面配置區 3">
            <a:extLst>
              <a:ext uri="{FF2B5EF4-FFF2-40B4-BE49-F238E27FC236}">
                <a16:creationId xmlns:a16="http://schemas.microsoft.com/office/drawing/2014/main" id="{425F942B-DAF3-40B3-B77F-A8C9BE692B7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9034339" y="167107"/>
            <a:ext cx="2856467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8688635" cy="11811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0" name="副標題 2">
            <a:extLst>
              <a:ext uri="{FF2B5EF4-FFF2-40B4-BE49-F238E27FC236}">
                <a16:creationId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781224"/>
            <a:ext cx="5296301" cy="399876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8460035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按一下以新增標題</a:t>
            </a:r>
          </a:p>
        </p:txBody>
      </p:sp>
      <p:sp>
        <p:nvSpPr>
          <p:cNvPr id="28" name="文字版面配置區 27">
            <a:extLst>
              <a:ext uri="{FF2B5EF4-FFF2-40B4-BE49-F238E27FC236}">
                <a16:creationId xmlns:a16="http://schemas.microsoft.com/office/drawing/2014/main" id="{2BBF59D2-23BC-4077-814F-E2E3AE5809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8120" y="3898410"/>
            <a:ext cx="2852929" cy="1181100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 i="1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6" name="文字版面配置區 3">
            <a:extLst>
              <a:ext uri="{FF2B5EF4-FFF2-40B4-BE49-F238E27FC236}">
                <a16:creationId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9051718" y="6254225"/>
            <a:ext cx="2856467" cy="485941"/>
          </a:xfrm>
        </p:spPr>
        <p:txBody>
          <a:bodyPr numCol="2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15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1216BA9B-211A-403E-8645-BA7B4B2376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432432" y="1516966"/>
            <a:ext cx="2194560" cy="150876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29" name="文字版面配置區 3">
            <a:extLst>
              <a:ext uri="{FF2B5EF4-FFF2-40B4-BE49-F238E27FC236}">
                <a16:creationId xmlns:a16="http://schemas.microsoft.com/office/drawing/2014/main" id="{B934946C-9253-40AA-84F7-378E3106E76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3525169" y="1516966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3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99756" y="1078689"/>
            <a:ext cx="2852928" cy="2798064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dirty="0"/>
              <a:t>新增圖片</a:t>
            </a:r>
          </a:p>
        </p:txBody>
      </p:sp>
      <p:sp>
        <p:nvSpPr>
          <p:cNvPr id="38" name="文字版面配置區 3">
            <a:extLst>
              <a:ext uri="{FF2B5EF4-FFF2-40B4-BE49-F238E27FC236}">
                <a16:creationId xmlns:a16="http://schemas.microsoft.com/office/drawing/2014/main" id="{EED0BB26-D2F7-4112-BAFC-D9A66C9DD5EE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3525169" y="3337745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39" name="文字版面配置區 3">
            <a:extLst>
              <a:ext uri="{FF2B5EF4-FFF2-40B4-BE49-F238E27FC236}">
                <a16:creationId xmlns:a16="http://schemas.microsoft.com/office/drawing/2014/main" id="{647B97E8-F206-4899-A05D-3CEA7763CBD7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3525169" y="5134461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4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200F5F5B-FD46-4295-B012-F670E320EA6D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432432" y="3317693"/>
            <a:ext cx="2194560" cy="150876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42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A15085C5-1FA2-4C89-A410-A151654D409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432432" y="5118419"/>
            <a:ext cx="2194560" cy="150876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DE36BD91-F42B-477D-9347-DBA3C0FDC2DB}"/>
              </a:ext>
            </a:extLst>
          </p:cNvPr>
          <p:cNvSpPr txBox="1"/>
          <p:nvPr userDrawn="1"/>
        </p:nvSpPr>
        <p:spPr>
          <a:xfrm>
            <a:off x="3107833" y="1400373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4000" kern="1200" noProof="0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1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F6A3EC1-DE16-42B6-9619-DF093A5C3C27}"/>
              </a:ext>
            </a:extLst>
          </p:cNvPr>
          <p:cNvSpPr txBox="1"/>
          <p:nvPr userDrawn="1"/>
        </p:nvSpPr>
        <p:spPr>
          <a:xfrm>
            <a:off x="3107833" y="3266751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4000" kern="1200" noProof="0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2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0B4FCA4B-1DE9-4156-B6E1-F7E32DF05D27}"/>
              </a:ext>
            </a:extLst>
          </p:cNvPr>
          <p:cNvSpPr txBox="1"/>
          <p:nvPr userDrawn="1"/>
        </p:nvSpPr>
        <p:spPr>
          <a:xfrm>
            <a:off x="3107833" y="5007869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4000" kern="1200" noProof="0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200143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12207240" cy="11811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0" name="副標題 2">
            <a:extLst>
              <a:ext uri="{FF2B5EF4-FFF2-40B4-BE49-F238E27FC236}">
                <a16:creationId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805901"/>
            <a:ext cx="8476971" cy="37519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8476971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按一下以新增標題</a:t>
            </a:r>
          </a:p>
        </p:txBody>
      </p:sp>
      <p:sp>
        <p:nvSpPr>
          <p:cNvPr id="26" name="文字版面配置區 3">
            <a:extLst>
              <a:ext uri="{FF2B5EF4-FFF2-40B4-BE49-F238E27FC236}">
                <a16:creationId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8936113" y="6291373"/>
            <a:ext cx="3001647" cy="352803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19" name="文字版面配置區 3">
            <a:extLst>
              <a:ext uri="{FF2B5EF4-FFF2-40B4-BE49-F238E27FC236}">
                <a16:creationId xmlns:a16="http://schemas.microsoft.com/office/drawing/2014/main" id="{51D8D2EE-CE39-4FED-B22E-D2513633F89E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8946371" y="1604354"/>
            <a:ext cx="2991390" cy="4678292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7" name="文字版面配置區 3">
            <a:extLst>
              <a:ext uri="{FF2B5EF4-FFF2-40B4-BE49-F238E27FC236}">
                <a16:creationId xmlns:a16="http://schemas.microsoft.com/office/drawing/2014/main" id="{0A7E883A-5927-45B9-A5FB-8EFF513E0CA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946371" y="1295400"/>
            <a:ext cx="3024249" cy="300227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33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85FEB9CB-F2B1-47F4-9097-30FAF794294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21380" y="1313129"/>
            <a:ext cx="2560320" cy="256032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34" name="文字版面配置區 3">
            <a:extLst>
              <a:ext uri="{FF2B5EF4-FFF2-40B4-BE49-F238E27FC236}">
                <a16:creationId xmlns:a16="http://schemas.microsoft.com/office/drawing/2014/main" id="{18F989E1-F209-41C2-AEC2-BDDDEE48E1E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463625" y="3878284"/>
            <a:ext cx="2316160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4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45707C7B-9828-45A7-AF95-4A3BE756BBB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168076" y="1313129"/>
            <a:ext cx="2560320" cy="256032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41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56FDA5AA-A766-4B21-8377-9267FFBAE31F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114771" y="1313129"/>
            <a:ext cx="2560320" cy="256032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42" name="文字版面配置區 3">
            <a:extLst>
              <a:ext uri="{FF2B5EF4-FFF2-40B4-BE49-F238E27FC236}">
                <a16:creationId xmlns:a16="http://schemas.microsoft.com/office/drawing/2014/main" id="{5771C520-4E5C-4853-AE35-F250CB8FB5D8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3412236" y="3878284"/>
            <a:ext cx="2316160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44" name="文字版面配置區 3">
            <a:extLst>
              <a:ext uri="{FF2B5EF4-FFF2-40B4-BE49-F238E27FC236}">
                <a16:creationId xmlns:a16="http://schemas.microsoft.com/office/drawing/2014/main" id="{5C64EC75-B525-40E2-B054-6BA5895D0794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6349484" y="3878284"/>
            <a:ext cx="2325607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46" name="文字版面配置區 27">
            <a:extLst>
              <a:ext uri="{FF2B5EF4-FFF2-40B4-BE49-F238E27FC236}">
                <a16:creationId xmlns:a16="http://schemas.microsoft.com/office/drawing/2014/main" id="{394C56F0-EE6F-474D-AB99-995F044BCB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46371" y="213824"/>
            <a:ext cx="2991389" cy="952080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920B6783-0F8B-4A69-A5F6-7CB50E2B23A8}"/>
              </a:ext>
            </a:extLst>
          </p:cNvPr>
          <p:cNvSpPr txBox="1"/>
          <p:nvPr userDrawn="1"/>
        </p:nvSpPr>
        <p:spPr>
          <a:xfrm>
            <a:off x="145082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2400" kern="1200" noProof="0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1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C4D1335-DA11-4DAC-BCA6-7BB8B148C97F}"/>
              </a:ext>
            </a:extLst>
          </p:cNvPr>
          <p:cNvSpPr txBox="1"/>
          <p:nvPr userDrawn="1"/>
        </p:nvSpPr>
        <p:spPr>
          <a:xfrm>
            <a:off x="3098093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2400" kern="1200" noProof="0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2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CB8EECED-0609-4B4F-AE03-A4F22DF062BA}"/>
              </a:ext>
            </a:extLst>
          </p:cNvPr>
          <p:cNvSpPr txBox="1"/>
          <p:nvPr userDrawn="1"/>
        </p:nvSpPr>
        <p:spPr>
          <a:xfrm>
            <a:off x="6051104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2400" kern="1200" noProof="0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92284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6D41EDA9-50CC-431D-A9E2-D8B28F1D9DD2}"/>
              </a:ext>
            </a:extLst>
          </p:cNvPr>
          <p:cNvSpPr/>
          <p:nvPr userDrawn="1"/>
        </p:nvSpPr>
        <p:spPr>
          <a:xfrm>
            <a:off x="-15240" y="0"/>
            <a:ext cx="5788152" cy="11811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0" name="副標題 2">
            <a:extLst>
              <a:ext uri="{FF2B5EF4-FFF2-40B4-BE49-F238E27FC236}">
                <a16:creationId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2366211" y="859534"/>
            <a:ext cx="3406701" cy="321566"/>
          </a:xfrm>
        </p:spPr>
        <p:txBody>
          <a:bodyPr rtlCol="0">
            <a:normAutofit/>
          </a:bodyPr>
          <a:lstStyle>
            <a:lvl1pPr marL="0" indent="0" algn="r">
              <a:buNone/>
              <a:defRPr sz="14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1" y="165960"/>
            <a:ext cx="5559552" cy="634092"/>
          </a:xfrm>
        </p:spPr>
        <p:txBody>
          <a:bodyPr rtlCol="0">
            <a:normAutofit/>
          </a:bodyPr>
          <a:lstStyle>
            <a:lvl1pPr algn="r">
              <a:defRPr sz="2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dirty="0"/>
              <a:t>按一下以新增標題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AB15BB6-BF7A-460B-81E4-6CA74B3B1A58}"/>
              </a:ext>
            </a:extLst>
          </p:cNvPr>
          <p:cNvSpPr/>
          <p:nvPr userDrawn="1"/>
        </p:nvSpPr>
        <p:spPr>
          <a:xfrm>
            <a:off x="0" y="1181101"/>
            <a:ext cx="5788152" cy="56769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84077" y="129986"/>
            <a:ext cx="1472184" cy="1444752"/>
          </a:xfrm>
          <a:solidFill>
            <a:schemeClr val="bg1"/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27" name="文字版面配置區 27">
            <a:extLst>
              <a:ext uri="{FF2B5EF4-FFF2-40B4-BE49-F238E27FC236}">
                <a16:creationId xmlns:a16="http://schemas.microsoft.com/office/drawing/2014/main" id="{7B211DA6-5909-4778-ACCB-FDDE1061AEE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4078" y="1886336"/>
            <a:ext cx="1472184" cy="1971790"/>
          </a:xfrm>
          <a:noFill/>
          <a:ln>
            <a:noFill/>
          </a:ln>
        </p:spPr>
        <p:txBody>
          <a:bodyPr tIns="91440" bIns="91440" rtlCol="0" anchor="t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 i="1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34" name="文字版面配置區 3">
            <a:extLst>
              <a:ext uri="{FF2B5EF4-FFF2-40B4-BE49-F238E27FC236}">
                <a16:creationId xmlns:a16="http://schemas.microsoft.com/office/drawing/2014/main" id="{5EFB9AC3-DB43-4B4E-B74E-1ED156A1851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933678" y="1886336"/>
            <a:ext cx="3745227" cy="4516873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36" name="文字版面配置區 3">
            <a:extLst>
              <a:ext uri="{FF2B5EF4-FFF2-40B4-BE49-F238E27FC236}">
                <a16:creationId xmlns:a16="http://schemas.microsoft.com/office/drawing/2014/main" id="{1808718C-849A-4063-A7DB-6A25E4823A6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942554" y="6477581"/>
            <a:ext cx="3735869" cy="326903"/>
          </a:xfrm>
        </p:spPr>
        <p:txBody>
          <a:bodyPr numCol="2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37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ADBABE7C-83A0-42FB-9AB1-BD7454D9103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017143" y="296778"/>
            <a:ext cx="1874380" cy="137160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38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6AA38BAD-E577-44E5-8652-7EB8884D85D4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017143" y="1921978"/>
            <a:ext cx="1874380" cy="137160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39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31089E30-35D5-4B63-962C-E69262F8A31B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017143" y="3547178"/>
            <a:ext cx="1874380" cy="137160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4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294891CE-B5DF-4EC9-BCD1-007200ADE6BF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6017662" y="5172377"/>
            <a:ext cx="1874380" cy="137160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53" name="文字版面配置區 3">
            <a:extLst>
              <a:ext uri="{FF2B5EF4-FFF2-40B4-BE49-F238E27FC236}">
                <a16:creationId xmlns:a16="http://schemas.microsoft.com/office/drawing/2014/main" id="{55A40829-372A-4BD2-9DFD-55A1E0FC7A6C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55381" y="269869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55" name="文字版面配置區 3">
            <a:extLst>
              <a:ext uri="{FF2B5EF4-FFF2-40B4-BE49-F238E27FC236}">
                <a16:creationId xmlns:a16="http://schemas.microsoft.com/office/drawing/2014/main" id="{D3ED1463-3FDC-4F77-A490-BB128AEB35E9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8155381" y="1903490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57" name="文字版面配置區 3">
            <a:extLst>
              <a:ext uri="{FF2B5EF4-FFF2-40B4-BE49-F238E27FC236}">
                <a16:creationId xmlns:a16="http://schemas.microsoft.com/office/drawing/2014/main" id="{66CBE1DF-E937-4AEA-A7F9-8B809516E332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8155381" y="3537111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5" name="文字版面配置區 3">
            <a:extLst>
              <a:ext uri="{FF2B5EF4-FFF2-40B4-BE49-F238E27FC236}">
                <a16:creationId xmlns:a16="http://schemas.microsoft.com/office/drawing/2014/main" id="{4C47130C-295F-469B-8A2F-DACEF5B5A598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1927739" y="1480561"/>
            <a:ext cx="3745227" cy="31324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59" name="文字版面配置區 3">
            <a:extLst>
              <a:ext uri="{FF2B5EF4-FFF2-40B4-BE49-F238E27FC236}">
                <a16:creationId xmlns:a16="http://schemas.microsoft.com/office/drawing/2014/main" id="{A93AA9FB-7091-4FF0-8330-340B0A90ACBB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8155381" y="5170732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F58024DC-2BD1-48B2-9B50-F47B3CEF4820}"/>
              </a:ext>
            </a:extLst>
          </p:cNvPr>
          <p:cNvSpPr txBox="1"/>
          <p:nvPr userDrawn="1"/>
        </p:nvSpPr>
        <p:spPr>
          <a:xfrm>
            <a:off x="7888697" y="269869"/>
            <a:ext cx="319318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kern="1200" noProof="0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1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277DCCC3-3098-4343-B77B-3D23E8F17FFD}"/>
              </a:ext>
            </a:extLst>
          </p:cNvPr>
          <p:cNvSpPr txBox="1"/>
          <p:nvPr userDrawn="1"/>
        </p:nvSpPr>
        <p:spPr>
          <a:xfrm>
            <a:off x="7888696" y="1902428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kern="1200" noProof="0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2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7D9CE1B-5D25-4C27-8C90-7CA8B8B1E7EF}"/>
              </a:ext>
            </a:extLst>
          </p:cNvPr>
          <p:cNvSpPr txBox="1"/>
          <p:nvPr userDrawn="1"/>
        </p:nvSpPr>
        <p:spPr>
          <a:xfrm>
            <a:off x="7888696" y="3534987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kern="1200" noProof="0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3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E4D750E6-AF88-4742-9ABE-63A5217AD198}"/>
              </a:ext>
            </a:extLst>
          </p:cNvPr>
          <p:cNvSpPr txBox="1"/>
          <p:nvPr userDrawn="1"/>
        </p:nvSpPr>
        <p:spPr>
          <a:xfrm>
            <a:off x="7888696" y="5167546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kern="1200" noProof="0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147851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5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EDAB7103-706C-4D50-B9D9-030D5A29D56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98464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TW" altLang="en-US" noProof="0"/>
              <a:t>新增圖片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484E944-0F47-4F5B-B61F-BAC4E53A4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92" y="877824"/>
            <a:ext cx="11265408" cy="1179576"/>
          </a:xfr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lang="en-US" sz="3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zh-TW" altLang="en-US" noProof="0"/>
              <a:t>按一下以編輯母片標題樣式</a:t>
            </a:r>
          </a:p>
        </p:txBody>
      </p:sp>
      <p:sp>
        <p:nvSpPr>
          <p:cNvPr id="9" name="文字版面配置區 27">
            <a:extLst>
              <a:ext uri="{FF2B5EF4-FFF2-40B4-BE49-F238E27FC236}">
                <a16:creationId xmlns:a16="http://schemas.microsoft.com/office/drawing/2014/main" id="{40284018-877E-48C8-A60E-5EA184B0B90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5998" y="0"/>
            <a:ext cx="5879593" cy="877824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 i="1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12" name="副標題 2">
            <a:extLst>
              <a:ext uri="{FF2B5EF4-FFF2-40B4-BE49-F238E27FC236}">
                <a16:creationId xmlns:a16="http://schemas.microsoft.com/office/drawing/2014/main" id="{861167B6-9741-49DA-A7AF-E1A3352D10C8}"/>
              </a:ext>
            </a:extLst>
          </p:cNvPr>
          <p:cNvSpPr>
            <a:spLocks noGrp="1"/>
          </p:cNvSpPr>
          <p:nvPr>
            <p:ph type="subTitle" idx="20" hasCustomPrompt="1"/>
          </p:nvPr>
        </p:nvSpPr>
        <p:spPr>
          <a:xfrm>
            <a:off x="8785299" y="1735834"/>
            <a:ext cx="3406701" cy="321566"/>
          </a:xfrm>
        </p:spPr>
        <p:txBody>
          <a:bodyPr rtlCol="0">
            <a:normAutofit/>
          </a:bodyPr>
          <a:lstStyle>
            <a:lvl1pPr marL="0" indent="0" algn="r">
              <a:buNone/>
              <a:defRPr sz="12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13599A2-48DF-45BA-9425-12A5FBCF838E}"/>
              </a:ext>
            </a:extLst>
          </p:cNvPr>
          <p:cNvSpPr/>
          <p:nvPr userDrawn="1"/>
        </p:nvSpPr>
        <p:spPr>
          <a:xfrm>
            <a:off x="5992994" y="6316980"/>
            <a:ext cx="6199006" cy="5410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6" name="文字版面配置區 3">
            <a:extLst>
              <a:ext uri="{FF2B5EF4-FFF2-40B4-BE49-F238E27FC236}">
                <a16:creationId xmlns:a16="http://schemas.microsoft.com/office/drawing/2014/main" id="{5E29445D-5852-4685-99FA-F6D0EEB71907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096000" y="2181537"/>
            <a:ext cx="2856467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17" name="文字版面配置區 3">
            <a:extLst>
              <a:ext uri="{FF2B5EF4-FFF2-40B4-BE49-F238E27FC236}">
                <a16:creationId xmlns:a16="http://schemas.microsoft.com/office/drawing/2014/main" id="{F8A5A1E2-D455-4943-B46C-912CF46ABA9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95999" y="2449317"/>
            <a:ext cx="5879592" cy="1801368"/>
          </a:xfrm>
          <a:noFill/>
        </p:spPr>
        <p:txBody>
          <a:bodyPr wrap="square" numCol="2" spcCol="457200"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i="1" dirty="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18" name="文字版面配置區 3">
            <a:extLst>
              <a:ext uri="{FF2B5EF4-FFF2-40B4-BE49-F238E27FC236}">
                <a16:creationId xmlns:a16="http://schemas.microsoft.com/office/drawing/2014/main" id="{03CEA5B5-2DFF-4730-B1C1-7297D81876B7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095999" y="4250685"/>
            <a:ext cx="5879592" cy="2014859"/>
          </a:xfrm>
        </p:spPr>
        <p:txBody>
          <a:bodyPr numCol="2" rtlCol="0">
            <a:normAutofit/>
          </a:bodyPr>
          <a:lstStyle>
            <a:lvl1pPr marL="228600" indent="-228600">
              <a:buClr>
                <a:schemeClr val="accent6">
                  <a:lumMod val="50000"/>
                </a:schemeClr>
              </a:buClr>
              <a:buSzPct val="120000"/>
              <a:buFont typeface="+mj-lt"/>
              <a:buAutoNum type="arabicPeriod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19" name="文字版面配置區 3">
            <a:extLst>
              <a:ext uri="{FF2B5EF4-FFF2-40B4-BE49-F238E27FC236}">
                <a16:creationId xmlns:a16="http://schemas.microsoft.com/office/drawing/2014/main" id="{2B63EEB8-169F-4E42-8938-2B33C50057D9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095997" y="6366423"/>
            <a:ext cx="5879593" cy="398762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</p:spTree>
    <p:extLst>
      <p:ext uri="{BB962C8B-B14F-4D97-AF65-F5344CB8AC3E}">
        <p14:creationId xmlns:p14="http://schemas.microsoft.com/office/powerpoint/2010/main" val="31091631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食譜章節標題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>
            <a:extLst>
              <a:ext uri="{FF2B5EF4-FFF2-40B4-BE49-F238E27FC236}">
                <a16:creationId xmlns:a16="http://schemas.microsoft.com/office/drawing/2014/main" id="{C5B73CD6-4AD9-41DA-9481-BA512E88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81701" y="83820"/>
            <a:ext cx="6050280" cy="1325563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zh-TW" altLang="en-US" noProof="0"/>
              <a:t>按一下以新增標題</a:t>
            </a:r>
          </a:p>
        </p:txBody>
      </p:sp>
      <p:sp>
        <p:nvSpPr>
          <p:cNvPr id="5" name="圖片版面配置區 4">
            <a:extLst>
              <a:ext uri="{FF2B5EF4-FFF2-40B4-BE49-F238E27FC236}">
                <a16:creationId xmlns:a16="http://schemas.microsoft.com/office/drawing/2014/main" id="{4EB3484B-5E1B-4FB8-9C34-B8AAEEA2C62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79120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zh-TW" altLang="en-US" noProof="0"/>
              <a:t>新增圖片 </a:t>
            </a:r>
          </a:p>
        </p:txBody>
      </p:sp>
    </p:spTree>
    <p:extLst>
      <p:ext uri="{BB962C8B-B14F-4D97-AF65-F5344CB8AC3E}">
        <p14:creationId xmlns:p14="http://schemas.microsoft.com/office/powerpoint/2010/main" val="11457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1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7220" y="1181100"/>
            <a:ext cx="5790659" cy="56769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/>
          <a:lstStyle>
            <a:lvl1pPr marL="0" indent="0" algn="ctr">
              <a:buNone/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25" name="文字版面配置區 3">
            <a:extLst>
              <a:ext uri="{FF2B5EF4-FFF2-40B4-BE49-F238E27FC236}">
                <a16:creationId xmlns:a16="http://schemas.microsoft.com/office/drawing/2014/main" id="{02D6ECAC-8814-4C60-BF83-103E85E412C4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018265" y="3734155"/>
            <a:ext cx="5919495" cy="2531389"/>
          </a:xfrm>
        </p:spPr>
        <p:txBody>
          <a:bodyPr numCol="2" rtlCol="0">
            <a:normAutofit/>
          </a:bodyPr>
          <a:lstStyle>
            <a:lvl1pPr marL="228600" indent="-228600">
              <a:buClr>
                <a:schemeClr val="accent3">
                  <a:lumMod val="50000"/>
                </a:schemeClr>
              </a:buClr>
              <a:buSzPct val="120000"/>
              <a:buFont typeface="+mj-lt"/>
              <a:buAutoNum type="arabicPeriod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4" name="文字版面配置區 3">
            <a:extLst>
              <a:ext uri="{FF2B5EF4-FFF2-40B4-BE49-F238E27FC236}">
                <a16:creationId xmlns:a16="http://schemas.microsoft.com/office/drawing/2014/main" id="{C7B6AD5B-AEF5-4540-940C-B1E1FEA3BCAB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018265" y="3406597"/>
            <a:ext cx="5919495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3" name="文字版面配置區 3">
            <a:extLst>
              <a:ext uri="{FF2B5EF4-FFF2-40B4-BE49-F238E27FC236}">
                <a16:creationId xmlns:a16="http://schemas.microsoft.com/office/drawing/2014/main" id="{8FC874B6-474C-46DC-AB76-6E061A973B8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27995" y="1576050"/>
            <a:ext cx="5909765" cy="1778314"/>
          </a:xfrm>
        </p:spPr>
        <p:txBody>
          <a:bodyPr numCol="2" rtlCol="0">
            <a:normAutofit/>
          </a:bodyPr>
          <a:lstStyle>
            <a:lvl1pPr marL="233363" indent="-233363">
              <a:lnSpc>
                <a:spcPct val="10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2" name="文字版面配置區 3">
            <a:extLst>
              <a:ext uri="{FF2B5EF4-FFF2-40B4-BE49-F238E27FC236}">
                <a16:creationId xmlns:a16="http://schemas.microsoft.com/office/drawing/2014/main" id="{425F942B-DAF3-40B3-B77F-A8C9BE692B7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020775" y="1290047"/>
            <a:ext cx="5919495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12207240" cy="11811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1" name="文字版面配置區 3">
            <a:extLst>
              <a:ext uri="{FF2B5EF4-FFF2-40B4-BE49-F238E27FC236}">
                <a16:creationId xmlns:a16="http://schemas.microsoft.com/office/drawing/2014/main" id="{522CA51A-0C04-4FC6-8732-A2C2343AF5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401387" y="877386"/>
            <a:ext cx="2562683" cy="228601"/>
          </a:xfrm>
        </p:spPr>
        <p:txBody>
          <a:bodyPr rtlCol="0">
            <a:normAutofit/>
          </a:bodyPr>
          <a:lstStyle>
            <a:lvl1pPr marL="0" indent="0" algn="r">
              <a:buNone/>
              <a:defRPr sz="11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0" name="副標題 2">
            <a:extLst>
              <a:ext uri="{FF2B5EF4-FFF2-40B4-BE49-F238E27FC236}">
                <a16:creationId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805901"/>
            <a:ext cx="9144000" cy="37519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11724400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按一下以新增標題</a:t>
            </a:r>
          </a:p>
        </p:txBody>
      </p:sp>
      <p:sp>
        <p:nvSpPr>
          <p:cNvPr id="28" name="文字版面配置區 27">
            <a:extLst>
              <a:ext uri="{FF2B5EF4-FFF2-40B4-BE49-F238E27FC236}">
                <a16:creationId xmlns:a16="http://schemas.microsoft.com/office/drawing/2014/main" id="{2BBF59D2-23BC-4077-814F-E2E3AE5809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75460" y="4992427"/>
            <a:ext cx="1944124" cy="1020891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 i="1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6" name="文字版面配置區 3">
            <a:extLst>
              <a:ext uri="{FF2B5EF4-FFF2-40B4-BE49-F238E27FC236}">
                <a16:creationId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018265" y="6291373"/>
            <a:ext cx="5919495" cy="352803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</p:spTree>
    <p:extLst>
      <p:ext uri="{BB962C8B-B14F-4D97-AF65-F5344CB8AC3E}">
        <p14:creationId xmlns:p14="http://schemas.microsoft.com/office/powerpoint/2010/main" val="3851266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>
            <a:extLst>
              <a:ext uri="{FF2B5EF4-FFF2-40B4-BE49-F238E27FC236}">
                <a16:creationId xmlns:a16="http://schemas.microsoft.com/office/drawing/2014/main" id="{97A2E64D-B280-49F7-95F5-CD6A24C1EC9B}"/>
              </a:ext>
            </a:extLst>
          </p:cNvPr>
          <p:cNvSpPr/>
          <p:nvPr userDrawn="1"/>
        </p:nvSpPr>
        <p:spPr>
          <a:xfrm>
            <a:off x="8673395" y="0"/>
            <a:ext cx="3518604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3" name="文字版面配置區 3">
            <a:extLst>
              <a:ext uri="{FF2B5EF4-FFF2-40B4-BE49-F238E27FC236}">
                <a16:creationId xmlns:a16="http://schemas.microsoft.com/office/drawing/2014/main" id="{8FC874B6-474C-46DC-AB76-6E061A973B8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042842" y="493212"/>
            <a:ext cx="2856467" cy="5691020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2" name="文字版面配置區 3">
            <a:extLst>
              <a:ext uri="{FF2B5EF4-FFF2-40B4-BE49-F238E27FC236}">
                <a16:creationId xmlns:a16="http://schemas.microsoft.com/office/drawing/2014/main" id="{425F942B-DAF3-40B3-B77F-A8C9BE692B7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9034339" y="167107"/>
            <a:ext cx="2856467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8688635" cy="11811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0" name="副標題 2">
            <a:extLst>
              <a:ext uri="{FF2B5EF4-FFF2-40B4-BE49-F238E27FC236}">
                <a16:creationId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781224"/>
            <a:ext cx="5296301" cy="399876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8460035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按一下以新增標題</a:t>
            </a:r>
          </a:p>
        </p:txBody>
      </p:sp>
      <p:sp>
        <p:nvSpPr>
          <p:cNvPr id="28" name="文字版面配置區 27">
            <a:extLst>
              <a:ext uri="{FF2B5EF4-FFF2-40B4-BE49-F238E27FC236}">
                <a16:creationId xmlns:a16="http://schemas.microsoft.com/office/drawing/2014/main" id="{2BBF59D2-23BC-4077-814F-E2E3AE5809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8120" y="3898410"/>
            <a:ext cx="2852929" cy="1181100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 i="1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6" name="文字版面配置區 3">
            <a:extLst>
              <a:ext uri="{FF2B5EF4-FFF2-40B4-BE49-F238E27FC236}">
                <a16:creationId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9051718" y="6254225"/>
            <a:ext cx="2856467" cy="485941"/>
          </a:xfrm>
        </p:spPr>
        <p:txBody>
          <a:bodyPr numCol="2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15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1216BA9B-211A-403E-8645-BA7B4B2376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432432" y="1516966"/>
            <a:ext cx="2194560" cy="150876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29" name="文字版面配置區 3">
            <a:extLst>
              <a:ext uri="{FF2B5EF4-FFF2-40B4-BE49-F238E27FC236}">
                <a16:creationId xmlns:a16="http://schemas.microsoft.com/office/drawing/2014/main" id="{B934946C-9253-40AA-84F7-378E3106E76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3525169" y="1516966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3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99756" y="1078689"/>
            <a:ext cx="2852928" cy="2798064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dirty="0"/>
              <a:t>新增圖片</a:t>
            </a:r>
          </a:p>
        </p:txBody>
      </p:sp>
      <p:sp>
        <p:nvSpPr>
          <p:cNvPr id="38" name="文字版面配置區 3">
            <a:extLst>
              <a:ext uri="{FF2B5EF4-FFF2-40B4-BE49-F238E27FC236}">
                <a16:creationId xmlns:a16="http://schemas.microsoft.com/office/drawing/2014/main" id="{EED0BB26-D2F7-4112-BAFC-D9A66C9DD5EE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3525169" y="3337745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39" name="文字版面配置區 3">
            <a:extLst>
              <a:ext uri="{FF2B5EF4-FFF2-40B4-BE49-F238E27FC236}">
                <a16:creationId xmlns:a16="http://schemas.microsoft.com/office/drawing/2014/main" id="{647B97E8-F206-4899-A05D-3CEA7763CBD7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3525169" y="5134461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4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200F5F5B-FD46-4295-B012-F670E320EA6D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432432" y="3317693"/>
            <a:ext cx="2194560" cy="150876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42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A15085C5-1FA2-4C89-A410-A151654D409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432432" y="5118419"/>
            <a:ext cx="2194560" cy="150876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DE36BD91-F42B-477D-9347-DBA3C0FDC2DB}"/>
              </a:ext>
            </a:extLst>
          </p:cNvPr>
          <p:cNvSpPr txBox="1"/>
          <p:nvPr userDrawn="1"/>
        </p:nvSpPr>
        <p:spPr>
          <a:xfrm>
            <a:off x="3107833" y="1400373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4000" kern="1200" noProof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1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F6A3EC1-DE16-42B6-9619-DF093A5C3C27}"/>
              </a:ext>
            </a:extLst>
          </p:cNvPr>
          <p:cNvSpPr txBox="1"/>
          <p:nvPr userDrawn="1"/>
        </p:nvSpPr>
        <p:spPr>
          <a:xfrm>
            <a:off x="3107833" y="3266751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4000" kern="1200" noProof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2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0B4FCA4B-1DE9-4156-B6E1-F7E32DF05D27}"/>
              </a:ext>
            </a:extLst>
          </p:cNvPr>
          <p:cNvSpPr txBox="1"/>
          <p:nvPr userDrawn="1"/>
        </p:nvSpPr>
        <p:spPr>
          <a:xfrm>
            <a:off x="3107833" y="5007869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4000" kern="1200" noProof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7227510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3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12207240" cy="11811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0" name="副標題 2">
            <a:extLst>
              <a:ext uri="{FF2B5EF4-FFF2-40B4-BE49-F238E27FC236}">
                <a16:creationId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805901"/>
            <a:ext cx="8476971" cy="37519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8476971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按一下以新增標題</a:t>
            </a:r>
          </a:p>
        </p:txBody>
      </p:sp>
      <p:sp>
        <p:nvSpPr>
          <p:cNvPr id="26" name="文字版面配置區 3">
            <a:extLst>
              <a:ext uri="{FF2B5EF4-FFF2-40B4-BE49-F238E27FC236}">
                <a16:creationId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8936113" y="6291373"/>
            <a:ext cx="3001647" cy="352803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19" name="文字版面配置區 3">
            <a:extLst>
              <a:ext uri="{FF2B5EF4-FFF2-40B4-BE49-F238E27FC236}">
                <a16:creationId xmlns:a16="http://schemas.microsoft.com/office/drawing/2014/main" id="{51D8D2EE-CE39-4FED-B22E-D2513633F89E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8946371" y="1604354"/>
            <a:ext cx="2991390" cy="4678292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7" name="文字版面配置區 3">
            <a:extLst>
              <a:ext uri="{FF2B5EF4-FFF2-40B4-BE49-F238E27FC236}">
                <a16:creationId xmlns:a16="http://schemas.microsoft.com/office/drawing/2014/main" id="{0A7E883A-5927-45B9-A5FB-8EFF513E0CA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946371" y="1295400"/>
            <a:ext cx="3024249" cy="300227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33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85FEB9CB-F2B1-47F4-9097-30FAF794294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21380" y="1313129"/>
            <a:ext cx="2560320" cy="256032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34" name="文字版面配置區 3">
            <a:extLst>
              <a:ext uri="{FF2B5EF4-FFF2-40B4-BE49-F238E27FC236}">
                <a16:creationId xmlns:a16="http://schemas.microsoft.com/office/drawing/2014/main" id="{18F989E1-F209-41C2-AEC2-BDDDEE48E1E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463625" y="3878284"/>
            <a:ext cx="2316160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4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45707C7B-9828-45A7-AF95-4A3BE756BBB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168076" y="1313129"/>
            <a:ext cx="2560320" cy="256032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41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56FDA5AA-A766-4B21-8377-9267FFBAE31F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114771" y="1313129"/>
            <a:ext cx="2560320" cy="256032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42" name="文字版面配置區 3">
            <a:extLst>
              <a:ext uri="{FF2B5EF4-FFF2-40B4-BE49-F238E27FC236}">
                <a16:creationId xmlns:a16="http://schemas.microsoft.com/office/drawing/2014/main" id="{5771C520-4E5C-4853-AE35-F250CB8FB5D8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3412236" y="3878284"/>
            <a:ext cx="2316160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44" name="文字版面配置區 3">
            <a:extLst>
              <a:ext uri="{FF2B5EF4-FFF2-40B4-BE49-F238E27FC236}">
                <a16:creationId xmlns:a16="http://schemas.microsoft.com/office/drawing/2014/main" id="{5C64EC75-B525-40E2-B054-6BA5895D0794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6349484" y="3878284"/>
            <a:ext cx="2325607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46" name="文字版面配置區 27">
            <a:extLst>
              <a:ext uri="{FF2B5EF4-FFF2-40B4-BE49-F238E27FC236}">
                <a16:creationId xmlns:a16="http://schemas.microsoft.com/office/drawing/2014/main" id="{394C56F0-EE6F-474D-AB99-995F044BCB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46371" y="213824"/>
            <a:ext cx="2991389" cy="952080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920B6783-0F8B-4A69-A5F6-7CB50E2B23A8}"/>
              </a:ext>
            </a:extLst>
          </p:cNvPr>
          <p:cNvSpPr txBox="1"/>
          <p:nvPr userDrawn="1"/>
        </p:nvSpPr>
        <p:spPr>
          <a:xfrm>
            <a:off x="145082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2400" kern="1200" noProof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1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C4D1335-DA11-4DAC-BCA6-7BB8B148C97F}"/>
              </a:ext>
            </a:extLst>
          </p:cNvPr>
          <p:cNvSpPr txBox="1"/>
          <p:nvPr userDrawn="1"/>
        </p:nvSpPr>
        <p:spPr>
          <a:xfrm>
            <a:off x="3098093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2400" kern="1200" noProof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2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CB8EECED-0609-4B4F-AE03-A4F22DF062BA}"/>
              </a:ext>
            </a:extLst>
          </p:cNvPr>
          <p:cNvSpPr txBox="1"/>
          <p:nvPr userDrawn="1"/>
        </p:nvSpPr>
        <p:spPr>
          <a:xfrm>
            <a:off x="6051104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2400" kern="1200" noProof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840444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4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6D41EDA9-50CC-431D-A9E2-D8B28F1D9DD2}"/>
              </a:ext>
            </a:extLst>
          </p:cNvPr>
          <p:cNvSpPr/>
          <p:nvPr userDrawn="1"/>
        </p:nvSpPr>
        <p:spPr>
          <a:xfrm>
            <a:off x="-15240" y="0"/>
            <a:ext cx="5788152" cy="11811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0" name="副標題 2">
            <a:extLst>
              <a:ext uri="{FF2B5EF4-FFF2-40B4-BE49-F238E27FC236}">
                <a16:creationId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2366211" y="859534"/>
            <a:ext cx="3406701" cy="321566"/>
          </a:xfrm>
        </p:spPr>
        <p:txBody>
          <a:bodyPr rtlCol="0">
            <a:normAutofit/>
          </a:bodyPr>
          <a:lstStyle>
            <a:lvl1pPr marL="0" indent="0" algn="r">
              <a:buNone/>
              <a:defRPr sz="14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1" y="165960"/>
            <a:ext cx="5559552" cy="634092"/>
          </a:xfrm>
        </p:spPr>
        <p:txBody>
          <a:bodyPr rtlCol="0">
            <a:normAutofit/>
          </a:bodyPr>
          <a:lstStyle>
            <a:lvl1pPr algn="r">
              <a:defRPr sz="2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dirty="0"/>
              <a:t>按一下以新增標題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AB15BB6-BF7A-460B-81E4-6CA74B3B1A58}"/>
              </a:ext>
            </a:extLst>
          </p:cNvPr>
          <p:cNvSpPr/>
          <p:nvPr userDrawn="1"/>
        </p:nvSpPr>
        <p:spPr>
          <a:xfrm>
            <a:off x="0" y="1181101"/>
            <a:ext cx="5788152" cy="56769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84077" y="129986"/>
            <a:ext cx="1472184" cy="1444752"/>
          </a:xfrm>
          <a:solidFill>
            <a:schemeClr val="bg1"/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27" name="文字版面配置區 27">
            <a:extLst>
              <a:ext uri="{FF2B5EF4-FFF2-40B4-BE49-F238E27FC236}">
                <a16:creationId xmlns:a16="http://schemas.microsoft.com/office/drawing/2014/main" id="{7B211DA6-5909-4778-ACCB-FDDE1061AEE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4078" y="1886336"/>
            <a:ext cx="1472184" cy="1971790"/>
          </a:xfrm>
          <a:noFill/>
          <a:ln>
            <a:noFill/>
          </a:ln>
        </p:spPr>
        <p:txBody>
          <a:bodyPr tIns="91440" bIns="91440" rtlCol="0" anchor="t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 i="1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34" name="文字版面配置區 3">
            <a:extLst>
              <a:ext uri="{FF2B5EF4-FFF2-40B4-BE49-F238E27FC236}">
                <a16:creationId xmlns:a16="http://schemas.microsoft.com/office/drawing/2014/main" id="{5EFB9AC3-DB43-4B4E-B74E-1ED156A1851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933678" y="1886336"/>
            <a:ext cx="3745227" cy="4516873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36" name="文字版面配置區 3">
            <a:extLst>
              <a:ext uri="{FF2B5EF4-FFF2-40B4-BE49-F238E27FC236}">
                <a16:creationId xmlns:a16="http://schemas.microsoft.com/office/drawing/2014/main" id="{1808718C-849A-4063-A7DB-6A25E4823A6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942554" y="6477581"/>
            <a:ext cx="3735869" cy="326903"/>
          </a:xfrm>
        </p:spPr>
        <p:txBody>
          <a:bodyPr numCol="2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37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ADBABE7C-83A0-42FB-9AB1-BD7454D9103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017143" y="296778"/>
            <a:ext cx="1874380" cy="13716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38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6AA38BAD-E577-44E5-8652-7EB8884D85D4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017143" y="1921978"/>
            <a:ext cx="1874380" cy="13716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39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31089E30-35D5-4B63-962C-E69262F8A31B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017143" y="3547178"/>
            <a:ext cx="1874380" cy="13716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4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294891CE-B5DF-4EC9-BCD1-007200ADE6BF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6017662" y="5172377"/>
            <a:ext cx="1874380" cy="13716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53" name="文字版面配置區 3">
            <a:extLst>
              <a:ext uri="{FF2B5EF4-FFF2-40B4-BE49-F238E27FC236}">
                <a16:creationId xmlns:a16="http://schemas.microsoft.com/office/drawing/2014/main" id="{55A40829-372A-4BD2-9DFD-55A1E0FC7A6C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55381" y="269869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55" name="文字版面配置區 3">
            <a:extLst>
              <a:ext uri="{FF2B5EF4-FFF2-40B4-BE49-F238E27FC236}">
                <a16:creationId xmlns:a16="http://schemas.microsoft.com/office/drawing/2014/main" id="{D3ED1463-3FDC-4F77-A490-BB128AEB35E9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8155381" y="1903490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57" name="文字版面配置區 3">
            <a:extLst>
              <a:ext uri="{FF2B5EF4-FFF2-40B4-BE49-F238E27FC236}">
                <a16:creationId xmlns:a16="http://schemas.microsoft.com/office/drawing/2014/main" id="{66CBE1DF-E937-4AEA-A7F9-8B809516E332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8155381" y="3537111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5" name="文字版面配置區 3">
            <a:extLst>
              <a:ext uri="{FF2B5EF4-FFF2-40B4-BE49-F238E27FC236}">
                <a16:creationId xmlns:a16="http://schemas.microsoft.com/office/drawing/2014/main" id="{4C47130C-295F-469B-8A2F-DACEF5B5A598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1927739" y="1480561"/>
            <a:ext cx="3745227" cy="31324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59" name="文字版面配置區 3">
            <a:extLst>
              <a:ext uri="{FF2B5EF4-FFF2-40B4-BE49-F238E27FC236}">
                <a16:creationId xmlns:a16="http://schemas.microsoft.com/office/drawing/2014/main" id="{A93AA9FB-7091-4FF0-8330-340B0A90ACBB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8155381" y="5170732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F58024DC-2BD1-48B2-9B50-F47B3CEF4820}"/>
              </a:ext>
            </a:extLst>
          </p:cNvPr>
          <p:cNvSpPr txBox="1"/>
          <p:nvPr userDrawn="1"/>
        </p:nvSpPr>
        <p:spPr>
          <a:xfrm>
            <a:off x="7888697" y="269869"/>
            <a:ext cx="319318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kern="1200" noProof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1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277DCCC3-3098-4343-B77B-3D23E8F17FFD}"/>
              </a:ext>
            </a:extLst>
          </p:cNvPr>
          <p:cNvSpPr txBox="1"/>
          <p:nvPr userDrawn="1"/>
        </p:nvSpPr>
        <p:spPr>
          <a:xfrm>
            <a:off x="7888696" y="1902428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kern="1200" noProof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2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7D9CE1B-5D25-4C27-8C90-7CA8B8B1E7EF}"/>
              </a:ext>
            </a:extLst>
          </p:cNvPr>
          <p:cNvSpPr txBox="1"/>
          <p:nvPr userDrawn="1"/>
        </p:nvSpPr>
        <p:spPr>
          <a:xfrm>
            <a:off x="7888696" y="3534987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kern="1200" noProof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3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E4D750E6-AF88-4742-9ABE-63A5217AD198}"/>
              </a:ext>
            </a:extLst>
          </p:cNvPr>
          <p:cNvSpPr txBox="1"/>
          <p:nvPr userDrawn="1"/>
        </p:nvSpPr>
        <p:spPr>
          <a:xfrm>
            <a:off x="7888696" y="5167546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kern="1200" noProof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6806125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5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EDAB7103-706C-4D50-B9D9-030D5A29D56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98464" cy="68580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/>
          <a:lstStyle>
            <a:lvl1pPr marL="0" indent="0" algn="ctr">
              <a:buNone/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9" name="文字版面配置區 27">
            <a:extLst>
              <a:ext uri="{FF2B5EF4-FFF2-40B4-BE49-F238E27FC236}">
                <a16:creationId xmlns:a16="http://schemas.microsoft.com/office/drawing/2014/main" id="{40284018-877E-48C8-A60E-5EA184B0B90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5998" y="0"/>
            <a:ext cx="5879593" cy="877824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 i="1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839573E-1A36-4B0A-A263-7D991617B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92" y="877824"/>
            <a:ext cx="11265408" cy="1179576"/>
          </a:xfrm>
          <a:solidFill>
            <a:schemeClr val="accent3">
              <a:lumMod val="75000"/>
            </a:schemeClr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lang="en-US" sz="3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zh-TW" altLang="en-US" noProof="0"/>
              <a:t>按一下以編輯母片標題樣式</a:t>
            </a:r>
          </a:p>
        </p:txBody>
      </p:sp>
      <p:sp>
        <p:nvSpPr>
          <p:cNvPr id="12" name="副標題 2">
            <a:extLst>
              <a:ext uri="{FF2B5EF4-FFF2-40B4-BE49-F238E27FC236}">
                <a16:creationId xmlns:a16="http://schemas.microsoft.com/office/drawing/2014/main" id="{861167B6-9741-49DA-A7AF-E1A3352D10C8}"/>
              </a:ext>
            </a:extLst>
          </p:cNvPr>
          <p:cNvSpPr>
            <a:spLocks noGrp="1"/>
          </p:cNvSpPr>
          <p:nvPr>
            <p:ph type="subTitle" idx="20" hasCustomPrompt="1"/>
          </p:nvPr>
        </p:nvSpPr>
        <p:spPr>
          <a:xfrm>
            <a:off x="8785299" y="1735834"/>
            <a:ext cx="3406701" cy="321566"/>
          </a:xfrm>
        </p:spPr>
        <p:txBody>
          <a:bodyPr rtlCol="0">
            <a:normAutofit/>
          </a:bodyPr>
          <a:lstStyle>
            <a:lvl1pPr marL="0" indent="0" algn="r">
              <a:buNone/>
              <a:defRPr sz="12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13599A2-48DF-45BA-9425-12A5FBCF838E}"/>
              </a:ext>
            </a:extLst>
          </p:cNvPr>
          <p:cNvSpPr/>
          <p:nvPr userDrawn="1"/>
        </p:nvSpPr>
        <p:spPr>
          <a:xfrm>
            <a:off x="5992994" y="6316980"/>
            <a:ext cx="6199006" cy="5410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6" name="文字版面配置區 3">
            <a:extLst>
              <a:ext uri="{FF2B5EF4-FFF2-40B4-BE49-F238E27FC236}">
                <a16:creationId xmlns:a16="http://schemas.microsoft.com/office/drawing/2014/main" id="{5E29445D-5852-4685-99FA-F6D0EEB71907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096000" y="2181537"/>
            <a:ext cx="2856467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17" name="文字版面配置區 3">
            <a:extLst>
              <a:ext uri="{FF2B5EF4-FFF2-40B4-BE49-F238E27FC236}">
                <a16:creationId xmlns:a16="http://schemas.microsoft.com/office/drawing/2014/main" id="{F8A5A1E2-D455-4943-B46C-912CF46ABA9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95999" y="2449317"/>
            <a:ext cx="5879592" cy="1801368"/>
          </a:xfrm>
          <a:noFill/>
        </p:spPr>
        <p:txBody>
          <a:bodyPr wrap="square" numCol="2" spcCol="457200"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i="1" dirty="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18" name="文字版面配置區 3">
            <a:extLst>
              <a:ext uri="{FF2B5EF4-FFF2-40B4-BE49-F238E27FC236}">
                <a16:creationId xmlns:a16="http://schemas.microsoft.com/office/drawing/2014/main" id="{03CEA5B5-2DFF-4730-B1C1-7297D81876B7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095999" y="4250685"/>
            <a:ext cx="5879592" cy="2014859"/>
          </a:xfrm>
        </p:spPr>
        <p:txBody>
          <a:bodyPr numCol="2" rtlCol="0">
            <a:normAutofit/>
          </a:bodyPr>
          <a:lstStyle>
            <a:lvl1pPr marL="228600" indent="-228600">
              <a:buClr>
                <a:schemeClr val="accent3">
                  <a:lumMod val="50000"/>
                </a:schemeClr>
              </a:buClr>
              <a:buSzPct val="120000"/>
              <a:buFont typeface="+mj-lt"/>
              <a:buAutoNum type="arabicPeriod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19" name="文字版面配置區 3">
            <a:extLst>
              <a:ext uri="{FF2B5EF4-FFF2-40B4-BE49-F238E27FC236}">
                <a16:creationId xmlns:a16="http://schemas.microsoft.com/office/drawing/2014/main" id="{2B63EEB8-169F-4E42-8938-2B33C50057D9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095997" y="6366423"/>
            <a:ext cx="5879593" cy="398762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</p:spTree>
    <p:extLst>
      <p:ext uri="{BB962C8B-B14F-4D97-AF65-F5344CB8AC3E}">
        <p14:creationId xmlns:p14="http://schemas.microsoft.com/office/powerpoint/2010/main" val="192967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食譜章節標題"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>
            <a:extLst>
              <a:ext uri="{FF2B5EF4-FFF2-40B4-BE49-F238E27FC236}">
                <a16:creationId xmlns:a16="http://schemas.microsoft.com/office/drawing/2014/main" id="{C5B73CD6-4AD9-41DA-9481-BA512E885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1701" y="83820"/>
            <a:ext cx="6050280" cy="1325563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4" name="圖片版面配置區 4">
            <a:extLst>
              <a:ext uri="{FF2B5EF4-FFF2-40B4-BE49-F238E27FC236}">
                <a16:creationId xmlns:a16="http://schemas.microsoft.com/office/drawing/2014/main" id="{E2097EA0-E1A4-437B-A23F-488927B95FE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785104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zh-TW" altLang="en-US" noProof="0"/>
              <a:t>新增圖片 </a:t>
            </a:r>
          </a:p>
        </p:txBody>
      </p:sp>
    </p:spTree>
    <p:extLst>
      <p:ext uri="{BB962C8B-B14F-4D97-AF65-F5344CB8AC3E}">
        <p14:creationId xmlns:p14="http://schemas.microsoft.com/office/powerpoint/2010/main" val="7479091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食譜章節標題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>
            <a:extLst>
              <a:ext uri="{FF2B5EF4-FFF2-40B4-BE49-F238E27FC236}">
                <a16:creationId xmlns:a16="http://schemas.microsoft.com/office/drawing/2014/main" id="{C5B73CD6-4AD9-41DA-9481-BA512E885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1701" y="83820"/>
            <a:ext cx="6050280" cy="1325563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4" name="圖片版面配置區 4">
            <a:extLst>
              <a:ext uri="{FF2B5EF4-FFF2-40B4-BE49-F238E27FC236}">
                <a16:creationId xmlns:a16="http://schemas.microsoft.com/office/drawing/2014/main" id="{768A34CA-EFA0-4BA9-9973-FE6DFC62D3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785104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zh-TW" altLang="en-US" noProof="0"/>
              <a:t>新增圖片 </a:t>
            </a:r>
          </a:p>
        </p:txBody>
      </p:sp>
    </p:spTree>
    <p:extLst>
      <p:ext uri="{BB962C8B-B14F-4D97-AF65-F5344CB8AC3E}">
        <p14:creationId xmlns:p14="http://schemas.microsoft.com/office/powerpoint/2010/main" val="32291238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1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7220" y="1181100"/>
            <a:ext cx="5790659" cy="56769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/>
          <a:lstStyle>
            <a:lvl1pPr marL="0" indent="0" algn="ctr">
              <a:buNone/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dirty="0"/>
              <a:t>新增圖片</a:t>
            </a:r>
          </a:p>
        </p:txBody>
      </p:sp>
      <p:sp>
        <p:nvSpPr>
          <p:cNvPr id="25" name="文字版面配置區 3">
            <a:extLst>
              <a:ext uri="{FF2B5EF4-FFF2-40B4-BE49-F238E27FC236}">
                <a16:creationId xmlns:a16="http://schemas.microsoft.com/office/drawing/2014/main" id="{02D6ECAC-8814-4C60-BF83-103E85E412C4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018265" y="3734155"/>
            <a:ext cx="5919495" cy="2531389"/>
          </a:xfrm>
        </p:spPr>
        <p:txBody>
          <a:bodyPr numCol="2" rtlCol="0">
            <a:normAutofit/>
          </a:bodyPr>
          <a:lstStyle>
            <a:lvl1pPr marL="228600" indent="-228600">
              <a:buClr>
                <a:schemeClr val="accent3">
                  <a:lumMod val="50000"/>
                </a:schemeClr>
              </a:buClr>
              <a:buSzPct val="120000"/>
              <a:buFont typeface="+mj-lt"/>
              <a:buAutoNum type="arabicPeriod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4" name="文字版面配置區 3">
            <a:extLst>
              <a:ext uri="{FF2B5EF4-FFF2-40B4-BE49-F238E27FC236}">
                <a16:creationId xmlns:a16="http://schemas.microsoft.com/office/drawing/2014/main" id="{C7B6AD5B-AEF5-4540-940C-B1E1FEA3BCAB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018265" y="3406597"/>
            <a:ext cx="5919495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3" name="文字版面配置區 3">
            <a:extLst>
              <a:ext uri="{FF2B5EF4-FFF2-40B4-BE49-F238E27FC236}">
                <a16:creationId xmlns:a16="http://schemas.microsoft.com/office/drawing/2014/main" id="{8FC874B6-474C-46DC-AB76-6E061A973B8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27995" y="1576050"/>
            <a:ext cx="5909765" cy="1778314"/>
          </a:xfrm>
        </p:spPr>
        <p:txBody>
          <a:bodyPr numCol="2" rtlCol="0">
            <a:normAutofit/>
          </a:bodyPr>
          <a:lstStyle>
            <a:lvl1pPr marL="233363" indent="-233363">
              <a:lnSpc>
                <a:spcPct val="10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2" name="文字版面配置區 3">
            <a:extLst>
              <a:ext uri="{FF2B5EF4-FFF2-40B4-BE49-F238E27FC236}">
                <a16:creationId xmlns:a16="http://schemas.microsoft.com/office/drawing/2014/main" id="{425F942B-DAF3-40B3-B77F-A8C9BE692B7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020775" y="1290047"/>
            <a:ext cx="5919495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12207240" cy="11811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1" name="文字版面配置區 3">
            <a:extLst>
              <a:ext uri="{FF2B5EF4-FFF2-40B4-BE49-F238E27FC236}">
                <a16:creationId xmlns:a16="http://schemas.microsoft.com/office/drawing/2014/main" id="{522CA51A-0C04-4FC6-8732-A2C2343AF5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401387" y="877386"/>
            <a:ext cx="2562683" cy="228601"/>
          </a:xfrm>
        </p:spPr>
        <p:txBody>
          <a:bodyPr rtlCol="0">
            <a:normAutofit/>
          </a:bodyPr>
          <a:lstStyle>
            <a:lvl1pPr marL="0" indent="0" algn="r">
              <a:buNone/>
              <a:defRPr sz="11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0" name="副標題 2">
            <a:extLst>
              <a:ext uri="{FF2B5EF4-FFF2-40B4-BE49-F238E27FC236}">
                <a16:creationId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805901"/>
            <a:ext cx="9144000" cy="37519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11724400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按一下以新增標題</a:t>
            </a:r>
          </a:p>
        </p:txBody>
      </p:sp>
      <p:sp>
        <p:nvSpPr>
          <p:cNvPr id="28" name="文字版面配置區 27">
            <a:extLst>
              <a:ext uri="{FF2B5EF4-FFF2-40B4-BE49-F238E27FC236}">
                <a16:creationId xmlns:a16="http://schemas.microsoft.com/office/drawing/2014/main" id="{2BBF59D2-23BC-4077-814F-E2E3AE5809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75460" y="4992427"/>
            <a:ext cx="1944124" cy="1020891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 i="1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6" name="文字版面配置區 3">
            <a:extLst>
              <a:ext uri="{FF2B5EF4-FFF2-40B4-BE49-F238E27FC236}">
                <a16:creationId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018265" y="6291373"/>
            <a:ext cx="5919495" cy="352803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</p:spTree>
    <p:extLst>
      <p:ext uri="{BB962C8B-B14F-4D97-AF65-F5344CB8AC3E}">
        <p14:creationId xmlns:p14="http://schemas.microsoft.com/office/powerpoint/2010/main" val="331281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2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>
            <a:extLst>
              <a:ext uri="{FF2B5EF4-FFF2-40B4-BE49-F238E27FC236}">
                <a16:creationId xmlns:a16="http://schemas.microsoft.com/office/drawing/2014/main" id="{97A2E64D-B280-49F7-95F5-CD6A24C1EC9B}"/>
              </a:ext>
            </a:extLst>
          </p:cNvPr>
          <p:cNvSpPr/>
          <p:nvPr userDrawn="1"/>
        </p:nvSpPr>
        <p:spPr>
          <a:xfrm>
            <a:off x="8673395" y="0"/>
            <a:ext cx="3518604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3" name="文字版面配置區 3">
            <a:extLst>
              <a:ext uri="{FF2B5EF4-FFF2-40B4-BE49-F238E27FC236}">
                <a16:creationId xmlns:a16="http://schemas.microsoft.com/office/drawing/2014/main" id="{8FC874B6-474C-46DC-AB76-6E061A973B8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042842" y="493212"/>
            <a:ext cx="2856467" cy="5691020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2" name="文字版面配置區 3">
            <a:extLst>
              <a:ext uri="{FF2B5EF4-FFF2-40B4-BE49-F238E27FC236}">
                <a16:creationId xmlns:a16="http://schemas.microsoft.com/office/drawing/2014/main" id="{425F942B-DAF3-40B3-B77F-A8C9BE692B7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9034339" y="167107"/>
            <a:ext cx="2856467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8688635" cy="11811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0" name="副標題 2">
            <a:extLst>
              <a:ext uri="{FF2B5EF4-FFF2-40B4-BE49-F238E27FC236}">
                <a16:creationId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781224"/>
            <a:ext cx="5296301" cy="399876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8460035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按一下以新增標題</a:t>
            </a:r>
          </a:p>
        </p:txBody>
      </p:sp>
      <p:sp>
        <p:nvSpPr>
          <p:cNvPr id="28" name="文字版面配置區 27">
            <a:extLst>
              <a:ext uri="{FF2B5EF4-FFF2-40B4-BE49-F238E27FC236}">
                <a16:creationId xmlns:a16="http://schemas.microsoft.com/office/drawing/2014/main" id="{2BBF59D2-23BC-4077-814F-E2E3AE5809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8120" y="3898410"/>
            <a:ext cx="2852929" cy="1181100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 i="1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6" name="文字版面配置區 3">
            <a:extLst>
              <a:ext uri="{FF2B5EF4-FFF2-40B4-BE49-F238E27FC236}">
                <a16:creationId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9051718" y="6254225"/>
            <a:ext cx="2856467" cy="485941"/>
          </a:xfrm>
        </p:spPr>
        <p:txBody>
          <a:bodyPr numCol="2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15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1216BA9B-211A-403E-8645-BA7B4B2376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432432" y="1516966"/>
            <a:ext cx="2194560" cy="150876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29" name="文字版面配置區 3">
            <a:extLst>
              <a:ext uri="{FF2B5EF4-FFF2-40B4-BE49-F238E27FC236}">
                <a16:creationId xmlns:a16="http://schemas.microsoft.com/office/drawing/2014/main" id="{B934946C-9253-40AA-84F7-378E3106E76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3525169" y="1516966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3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99756" y="1078689"/>
            <a:ext cx="2852928" cy="2798064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38" name="文字版面配置區 3">
            <a:extLst>
              <a:ext uri="{FF2B5EF4-FFF2-40B4-BE49-F238E27FC236}">
                <a16:creationId xmlns:a16="http://schemas.microsoft.com/office/drawing/2014/main" id="{EED0BB26-D2F7-4112-BAFC-D9A66C9DD5EE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3525169" y="3337745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39" name="文字版面配置區 3">
            <a:extLst>
              <a:ext uri="{FF2B5EF4-FFF2-40B4-BE49-F238E27FC236}">
                <a16:creationId xmlns:a16="http://schemas.microsoft.com/office/drawing/2014/main" id="{647B97E8-F206-4899-A05D-3CEA7763CBD7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3525169" y="5134461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4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200F5F5B-FD46-4295-B012-F670E320EA6D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432432" y="3317693"/>
            <a:ext cx="2194560" cy="150876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42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A15085C5-1FA2-4C89-A410-A151654D409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432432" y="5118419"/>
            <a:ext cx="2194560" cy="150876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DE36BD91-F42B-477D-9347-DBA3C0FDC2DB}"/>
              </a:ext>
            </a:extLst>
          </p:cNvPr>
          <p:cNvSpPr txBox="1"/>
          <p:nvPr userDrawn="1"/>
        </p:nvSpPr>
        <p:spPr>
          <a:xfrm>
            <a:off x="3107833" y="1400373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4000" kern="1200" noProof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1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F6A3EC1-DE16-42B6-9619-DF093A5C3C27}"/>
              </a:ext>
            </a:extLst>
          </p:cNvPr>
          <p:cNvSpPr txBox="1"/>
          <p:nvPr userDrawn="1"/>
        </p:nvSpPr>
        <p:spPr>
          <a:xfrm>
            <a:off x="3107833" y="3266751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4000" kern="1200" noProof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2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0B4FCA4B-1DE9-4156-B6E1-F7E32DF05D27}"/>
              </a:ext>
            </a:extLst>
          </p:cNvPr>
          <p:cNvSpPr txBox="1"/>
          <p:nvPr userDrawn="1"/>
        </p:nvSpPr>
        <p:spPr>
          <a:xfrm>
            <a:off x="3107833" y="5007869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4000" kern="1200" noProof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040424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12207240" cy="11811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0" name="副標題 2">
            <a:extLst>
              <a:ext uri="{FF2B5EF4-FFF2-40B4-BE49-F238E27FC236}">
                <a16:creationId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805901"/>
            <a:ext cx="8476971" cy="37519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8476971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按一下以新增標題</a:t>
            </a:r>
          </a:p>
        </p:txBody>
      </p:sp>
      <p:sp>
        <p:nvSpPr>
          <p:cNvPr id="26" name="文字版面配置區 3">
            <a:extLst>
              <a:ext uri="{FF2B5EF4-FFF2-40B4-BE49-F238E27FC236}">
                <a16:creationId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8936113" y="6291373"/>
            <a:ext cx="3001647" cy="352803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19" name="文字版面配置區 3">
            <a:extLst>
              <a:ext uri="{FF2B5EF4-FFF2-40B4-BE49-F238E27FC236}">
                <a16:creationId xmlns:a16="http://schemas.microsoft.com/office/drawing/2014/main" id="{51D8D2EE-CE39-4FED-B22E-D2513633F89E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8946371" y="1604354"/>
            <a:ext cx="2991390" cy="4678292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7" name="文字版面配置區 3">
            <a:extLst>
              <a:ext uri="{FF2B5EF4-FFF2-40B4-BE49-F238E27FC236}">
                <a16:creationId xmlns:a16="http://schemas.microsoft.com/office/drawing/2014/main" id="{0A7E883A-5927-45B9-A5FB-8EFF513E0CA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946371" y="1295400"/>
            <a:ext cx="3024249" cy="300227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33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85FEB9CB-F2B1-47F4-9097-30FAF794294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21380" y="1313129"/>
            <a:ext cx="2560320" cy="256032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34" name="文字版面配置區 3">
            <a:extLst>
              <a:ext uri="{FF2B5EF4-FFF2-40B4-BE49-F238E27FC236}">
                <a16:creationId xmlns:a16="http://schemas.microsoft.com/office/drawing/2014/main" id="{18F989E1-F209-41C2-AEC2-BDDDEE48E1E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463625" y="3878284"/>
            <a:ext cx="2316160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4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45707C7B-9828-45A7-AF95-4A3BE756BBB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168076" y="1313129"/>
            <a:ext cx="2560320" cy="256032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41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56FDA5AA-A766-4B21-8377-9267FFBAE31F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114771" y="1313129"/>
            <a:ext cx="2560320" cy="256032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42" name="文字版面配置區 3">
            <a:extLst>
              <a:ext uri="{FF2B5EF4-FFF2-40B4-BE49-F238E27FC236}">
                <a16:creationId xmlns:a16="http://schemas.microsoft.com/office/drawing/2014/main" id="{5771C520-4E5C-4853-AE35-F250CB8FB5D8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3412236" y="3878284"/>
            <a:ext cx="2316160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44" name="文字版面配置區 3">
            <a:extLst>
              <a:ext uri="{FF2B5EF4-FFF2-40B4-BE49-F238E27FC236}">
                <a16:creationId xmlns:a16="http://schemas.microsoft.com/office/drawing/2014/main" id="{5C64EC75-B525-40E2-B054-6BA5895D0794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6349484" y="3878284"/>
            <a:ext cx="2325607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46" name="文字版面配置區 27">
            <a:extLst>
              <a:ext uri="{FF2B5EF4-FFF2-40B4-BE49-F238E27FC236}">
                <a16:creationId xmlns:a16="http://schemas.microsoft.com/office/drawing/2014/main" id="{394C56F0-EE6F-474D-AB99-995F044BCB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46371" y="213824"/>
            <a:ext cx="2991389" cy="952080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920B6783-0F8B-4A69-A5F6-7CB50E2B23A8}"/>
              </a:ext>
            </a:extLst>
          </p:cNvPr>
          <p:cNvSpPr txBox="1"/>
          <p:nvPr userDrawn="1"/>
        </p:nvSpPr>
        <p:spPr>
          <a:xfrm>
            <a:off x="145082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2400" kern="1200" noProof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1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C4D1335-DA11-4DAC-BCA6-7BB8B148C97F}"/>
              </a:ext>
            </a:extLst>
          </p:cNvPr>
          <p:cNvSpPr txBox="1"/>
          <p:nvPr userDrawn="1"/>
        </p:nvSpPr>
        <p:spPr>
          <a:xfrm>
            <a:off x="3098093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2400" kern="1200" noProof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2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CB8EECED-0609-4B4F-AE03-A4F22DF062BA}"/>
              </a:ext>
            </a:extLst>
          </p:cNvPr>
          <p:cNvSpPr txBox="1"/>
          <p:nvPr userDrawn="1"/>
        </p:nvSpPr>
        <p:spPr>
          <a:xfrm>
            <a:off x="6051104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2400" kern="1200" noProof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694128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4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6D41EDA9-50CC-431D-A9E2-D8B28F1D9DD2}"/>
              </a:ext>
            </a:extLst>
          </p:cNvPr>
          <p:cNvSpPr/>
          <p:nvPr userDrawn="1"/>
        </p:nvSpPr>
        <p:spPr>
          <a:xfrm>
            <a:off x="-15240" y="0"/>
            <a:ext cx="5788152" cy="11811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0" name="副標題 2">
            <a:extLst>
              <a:ext uri="{FF2B5EF4-FFF2-40B4-BE49-F238E27FC236}">
                <a16:creationId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2366211" y="859534"/>
            <a:ext cx="3406701" cy="321566"/>
          </a:xfrm>
        </p:spPr>
        <p:txBody>
          <a:bodyPr rtlCol="0">
            <a:normAutofit/>
          </a:bodyPr>
          <a:lstStyle>
            <a:lvl1pPr marL="0" indent="0" algn="r">
              <a:buNone/>
              <a:defRPr sz="14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1" y="165960"/>
            <a:ext cx="5559552" cy="634092"/>
          </a:xfrm>
        </p:spPr>
        <p:txBody>
          <a:bodyPr rtlCol="0">
            <a:normAutofit/>
          </a:bodyPr>
          <a:lstStyle>
            <a:lvl1pPr algn="r">
              <a:defRPr sz="2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按一下以新增標題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AB15BB6-BF7A-460B-81E4-6CA74B3B1A58}"/>
              </a:ext>
            </a:extLst>
          </p:cNvPr>
          <p:cNvSpPr/>
          <p:nvPr userDrawn="1"/>
        </p:nvSpPr>
        <p:spPr>
          <a:xfrm>
            <a:off x="0" y="1181101"/>
            <a:ext cx="5788152" cy="56769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84077" y="129986"/>
            <a:ext cx="1472184" cy="1444752"/>
          </a:xfrm>
          <a:solidFill>
            <a:schemeClr val="bg1"/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27" name="文字版面配置區 27">
            <a:extLst>
              <a:ext uri="{FF2B5EF4-FFF2-40B4-BE49-F238E27FC236}">
                <a16:creationId xmlns:a16="http://schemas.microsoft.com/office/drawing/2014/main" id="{7B211DA6-5909-4778-ACCB-FDDE1061AEE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4078" y="1886336"/>
            <a:ext cx="1472184" cy="1971790"/>
          </a:xfrm>
          <a:noFill/>
          <a:ln>
            <a:noFill/>
          </a:ln>
        </p:spPr>
        <p:txBody>
          <a:bodyPr tIns="91440" bIns="91440" rtlCol="0" anchor="t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 i="1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34" name="文字版面配置區 3">
            <a:extLst>
              <a:ext uri="{FF2B5EF4-FFF2-40B4-BE49-F238E27FC236}">
                <a16:creationId xmlns:a16="http://schemas.microsoft.com/office/drawing/2014/main" id="{5EFB9AC3-DB43-4B4E-B74E-1ED156A1851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933678" y="1886336"/>
            <a:ext cx="3745227" cy="4516873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36" name="文字版面配置區 3">
            <a:extLst>
              <a:ext uri="{FF2B5EF4-FFF2-40B4-BE49-F238E27FC236}">
                <a16:creationId xmlns:a16="http://schemas.microsoft.com/office/drawing/2014/main" id="{1808718C-849A-4063-A7DB-6A25E4823A6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942554" y="6477581"/>
            <a:ext cx="3735869" cy="326903"/>
          </a:xfrm>
        </p:spPr>
        <p:txBody>
          <a:bodyPr numCol="2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37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ADBABE7C-83A0-42FB-9AB1-BD7454D9103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017143" y="296778"/>
            <a:ext cx="1874380" cy="13716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38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6AA38BAD-E577-44E5-8652-7EB8884D85D4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017143" y="1921978"/>
            <a:ext cx="1874380" cy="13716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39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31089E30-35D5-4B63-962C-E69262F8A31B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017143" y="3547178"/>
            <a:ext cx="1874380" cy="13716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4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294891CE-B5DF-4EC9-BCD1-007200ADE6BF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6017662" y="5172377"/>
            <a:ext cx="1874380" cy="13716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53" name="文字版面配置區 3">
            <a:extLst>
              <a:ext uri="{FF2B5EF4-FFF2-40B4-BE49-F238E27FC236}">
                <a16:creationId xmlns:a16="http://schemas.microsoft.com/office/drawing/2014/main" id="{55A40829-372A-4BD2-9DFD-55A1E0FC7A6C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55381" y="269869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55" name="文字版面配置區 3">
            <a:extLst>
              <a:ext uri="{FF2B5EF4-FFF2-40B4-BE49-F238E27FC236}">
                <a16:creationId xmlns:a16="http://schemas.microsoft.com/office/drawing/2014/main" id="{D3ED1463-3FDC-4F77-A490-BB128AEB35E9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8155381" y="1903490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57" name="文字版面配置區 3">
            <a:extLst>
              <a:ext uri="{FF2B5EF4-FFF2-40B4-BE49-F238E27FC236}">
                <a16:creationId xmlns:a16="http://schemas.microsoft.com/office/drawing/2014/main" id="{66CBE1DF-E937-4AEA-A7F9-8B809516E332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8155381" y="3537111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5" name="文字版面配置區 3">
            <a:extLst>
              <a:ext uri="{FF2B5EF4-FFF2-40B4-BE49-F238E27FC236}">
                <a16:creationId xmlns:a16="http://schemas.microsoft.com/office/drawing/2014/main" id="{4C47130C-295F-469B-8A2F-DACEF5B5A598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1927739" y="1480561"/>
            <a:ext cx="3745227" cy="31324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59" name="文字版面配置區 3">
            <a:extLst>
              <a:ext uri="{FF2B5EF4-FFF2-40B4-BE49-F238E27FC236}">
                <a16:creationId xmlns:a16="http://schemas.microsoft.com/office/drawing/2014/main" id="{A93AA9FB-7091-4FF0-8330-340B0A90ACBB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8155381" y="5170732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F58024DC-2BD1-48B2-9B50-F47B3CEF4820}"/>
              </a:ext>
            </a:extLst>
          </p:cNvPr>
          <p:cNvSpPr txBox="1"/>
          <p:nvPr userDrawn="1"/>
        </p:nvSpPr>
        <p:spPr>
          <a:xfrm>
            <a:off x="7888697" y="269869"/>
            <a:ext cx="319318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kern="1200" noProof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1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277DCCC3-3098-4343-B77B-3D23E8F17FFD}"/>
              </a:ext>
            </a:extLst>
          </p:cNvPr>
          <p:cNvSpPr txBox="1"/>
          <p:nvPr userDrawn="1"/>
        </p:nvSpPr>
        <p:spPr>
          <a:xfrm>
            <a:off x="7888696" y="1902428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kern="1200" noProof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2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7D9CE1B-5D25-4C27-8C90-7CA8B8B1E7EF}"/>
              </a:ext>
            </a:extLst>
          </p:cNvPr>
          <p:cNvSpPr txBox="1"/>
          <p:nvPr userDrawn="1"/>
        </p:nvSpPr>
        <p:spPr>
          <a:xfrm>
            <a:off x="7888696" y="3534987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kern="1200" noProof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3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E4D750E6-AF88-4742-9ABE-63A5217AD198}"/>
              </a:ext>
            </a:extLst>
          </p:cNvPr>
          <p:cNvSpPr txBox="1"/>
          <p:nvPr userDrawn="1"/>
        </p:nvSpPr>
        <p:spPr>
          <a:xfrm>
            <a:off x="7888696" y="5167546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kern="1200" noProof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140349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5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EDAB7103-706C-4D50-B9D9-030D5A29D56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98464" cy="68580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 anchor="ctr"/>
          <a:lstStyle>
            <a:lvl1pPr marL="0" indent="0" algn="ctr">
              <a:buNone/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9" name="文字版面配置區 27">
            <a:extLst>
              <a:ext uri="{FF2B5EF4-FFF2-40B4-BE49-F238E27FC236}">
                <a16:creationId xmlns:a16="http://schemas.microsoft.com/office/drawing/2014/main" id="{40284018-877E-48C8-A60E-5EA184B0B90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5998" y="0"/>
            <a:ext cx="5879593" cy="877824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 i="1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47E7EFE-BA1D-4539-A2E8-B54A45F89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92" y="877824"/>
            <a:ext cx="11265408" cy="1179576"/>
          </a:xfrm>
          <a:solidFill>
            <a:schemeClr val="accent3">
              <a:lumMod val="50000"/>
            </a:schemeClr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lang="en-US" sz="3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zh-TW" altLang="en-US" noProof="0"/>
              <a:t>按一下以編輯母片標題樣式</a:t>
            </a:r>
          </a:p>
        </p:txBody>
      </p:sp>
      <p:sp>
        <p:nvSpPr>
          <p:cNvPr id="12" name="副標題 2">
            <a:extLst>
              <a:ext uri="{FF2B5EF4-FFF2-40B4-BE49-F238E27FC236}">
                <a16:creationId xmlns:a16="http://schemas.microsoft.com/office/drawing/2014/main" id="{861167B6-9741-49DA-A7AF-E1A3352D10C8}"/>
              </a:ext>
            </a:extLst>
          </p:cNvPr>
          <p:cNvSpPr>
            <a:spLocks noGrp="1"/>
          </p:cNvSpPr>
          <p:nvPr>
            <p:ph type="subTitle" idx="20" hasCustomPrompt="1"/>
          </p:nvPr>
        </p:nvSpPr>
        <p:spPr>
          <a:xfrm>
            <a:off x="8785299" y="1735834"/>
            <a:ext cx="3406701" cy="321566"/>
          </a:xfrm>
        </p:spPr>
        <p:txBody>
          <a:bodyPr rtlCol="0">
            <a:normAutofit/>
          </a:bodyPr>
          <a:lstStyle>
            <a:lvl1pPr marL="0" indent="0" algn="r">
              <a:buNone/>
              <a:defRPr sz="12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13599A2-48DF-45BA-9425-12A5FBCF838E}"/>
              </a:ext>
            </a:extLst>
          </p:cNvPr>
          <p:cNvSpPr/>
          <p:nvPr userDrawn="1"/>
        </p:nvSpPr>
        <p:spPr>
          <a:xfrm>
            <a:off x="5992994" y="6316980"/>
            <a:ext cx="6199006" cy="5410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6" name="文字版面配置區 3">
            <a:extLst>
              <a:ext uri="{FF2B5EF4-FFF2-40B4-BE49-F238E27FC236}">
                <a16:creationId xmlns:a16="http://schemas.microsoft.com/office/drawing/2014/main" id="{5E29445D-5852-4685-99FA-F6D0EEB71907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096000" y="2181537"/>
            <a:ext cx="2856467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3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17" name="文字版面配置區 3">
            <a:extLst>
              <a:ext uri="{FF2B5EF4-FFF2-40B4-BE49-F238E27FC236}">
                <a16:creationId xmlns:a16="http://schemas.microsoft.com/office/drawing/2014/main" id="{F8A5A1E2-D455-4943-B46C-912CF46ABA9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95999" y="2449317"/>
            <a:ext cx="5879592" cy="1801368"/>
          </a:xfrm>
          <a:noFill/>
        </p:spPr>
        <p:txBody>
          <a:bodyPr wrap="square" numCol="2" spcCol="457200"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i="1" dirty="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18" name="文字版面配置區 3">
            <a:extLst>
              <a:ext uri="{FF2B5EF4-FFF2-40B4-BE49-F238E27FC236}">
                <a16:creationId xmlns:a16="http://schemas.microsoft.com/office/drawing/2014/main" id="{03CEA5B5-2DFF-4730-B1C1-7297D81876B7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095999" y="4250685"/>
            <a:ext cx="5879592" cy="2014859"/>
          </a:xfrm>
        </p:spPr>
        <p:txBody>
          <a:bodyPr numCol="2" rtlCol="0">
            <a:normAutofit/>
          </a:bodyPr>
          <a:lstStyle>
            <a:lvl1pPr marL="228600" indent="-228600">
              <a:buClr>
                <a:schemeClr val="accent3">
                  <a:lumMod val="50000"/>
                </a:schemeClr>
              </a:buClr>
              <a:buSzPct val="120000"/>
              <a:buFont typeface="+mj-lt"/>
              <a:buAutoNum type="arabicPeriod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19" name="文字版面配置區 3">
            <a:extLst>
              <a:ext uri="{FF2B5EF4-FFF2-40B4-BE49-F238E27FC236}">
                <a16:creationId xmlns:a16="http://schemas.microsoft.com/office/drawing/2014/main" id="{2B63EEB8-169F-4E42-8938-2B33C50057D9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095997" y="6366423"/>
            <a:ext cx="5879593" cy="398762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</p:spTree>
    <p:extLst>
      <p:ext uri="{BB962C8B-B14F-4D97-AF65-F5344CB8AC3E}">
        <p14:creationId xmlns:p14="http://schemas.microsoft.com/office/powerpoint/2010/main" val="5700368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食譜章節標題"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>
            <a:extLst>
              <a:ext uri="{FF2B5EF4-FFF2-40B4-BE49-F238E27FC236}">
                <a16:creationId xmlns:a16="http://schemas.microsoft.com/office/drawing/2014/main" id="{C5B73CD6-4AD9-41DA-9481-BA512E885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1701" y="83820"/>
            <a:ext cx="6050280" cy="1325563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5" name="圖片版面配置區 4">
            <a:extLst>
              <a:ext uri="{FF2B5EF4-FFF2-40B4-BE49-F238E27FC236}">
                <a16:creationId xmlns:a16="http://schemas.microsoft.com/office/drawing/2014/main" id="{8530A3C9-BDFF-45B5-ACC2-9E2B1F49C08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790426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zh-TW" altLang="en-US" noProof="0"/>
              <a:t>新增圖片 </a:t>
            </a:r>
          </a:p>
        </p:txBody>
      </p:sp>
    </p:spTree>
    <p:extLst>
      <p:ext uri="{BB962C8B-B14F-4D97-AF65-F5344CB8AC3E}">
        <p14:creationId xmlns:p14="http://schemas.microsoft.com/office/powerpoint/2010/main" val="9931467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1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7220" y="1181100"/>
            <a:ext cx="5790659" cy="567690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/>
          <a:lstStyle>
            <a:lvl1pPr marL="0" indent="0" algn="ctr">
              <a:buNone/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25" name="文字版面配置區 3">
            <a:extLst>
              <a:ext uri="{FF2B5EF4-FFF2-40B4-BE49-F238E27FC236}">
                <a16:creationId xmlns:a16="http://schemas.microsoft.com/office/drawing/2014/main" id="{02D6ECAC-8814-4C60-BF83-103E85E412C4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018265" y="3734155"/>
            <a:ext cx="5919495" cy="2531389"/>
          </a:xfrm>
        </p:spPr>
        <p:txBody>
          <a:bodyPr numCol="2" rtlCol="0">
            <a:normAutofit/>
          </a:bodyPr>
          <a:lstStyle>
            <a:lvl1pPr marL="228600" indent="-228600">
              <a:buClr>
                <a:schemeClr val="accent4">
                  <a:lumMod val="50000"/>
                </a:schemeClr>
              </a:buClr>
              <a:buSzPct val="120000"/>
              <a:buFont typeface="+mj-lt"/>
              <a:buAutoNum type="arabicPeriod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4" name="文字版面配置區 3">
            <a:extLst>
              <a:ext uri="{FF2B5EF4-FFF2-40B4-BE49-F238E27FC236}">
                <a16:creationId xmlns:a16="http://schemas.microsoft.com/office/drawing/2014/main" id="{C7B6AD5B-AEF5-4540-940C-B1E1FEA3BCAB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018265" y="3406597"/>
            <a:ext cx="5919495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3" name="文字版面配置區 3">
            <a:extLst>
              <a:ext uri="{FF2B5EF4-FFF2-40B4-BE49-F238E27FC236}">
                <a16:creationId xmlns:a16="http://schemas.microsoft.com/office/drawing/2014/main" id="{8FC874B6-474C-46DC-AB76-6E061A973B8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27995" y="1576050"/>
            <a:ext cx="5909765" cy="1778314"/>
          </a:xfrm>
        </p:spPr>
        <p:txBody>
          <a:bodyPr numCol="2" rtlCol="0">
            <a:normAutofit/>
          </a:bodyPr>
          <a:lstStyle>
            <a:lvl1pPr marL="233363" indent="-233363">
              <a:lnSpc>
                <a:spcPct val="10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2" name="文字版面配置區 3">
            <a:extLst>
              <a:ext uri="{FF2B5EF4-FFF2-40B4-BE49-F238E27FC236}">
                <a16:creationId xmlns:a16="http://schemas.microsoft.com/office/drawing/2014/main" id="{425F942B-DAF3-40B3-B77F-A8C9BE692B7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020775" y="1290047"/>
            <a:ext cx="5919495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12207240" cy="11811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1" name="文字版面配置區 3">
            <a:extLst>
              <a:ext uri="{FF2B5EF4-FFF2-40B4-BE49-F238E27FC236}">
                <a16:creationId xmlns:a16="http://schemas.microsoft.com/office/drawing/2014/main" id="{522CA51A-0C04-4FC6-8732-A2C2343AF5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401387" y="877386"/>
            <a:ext cx="2562683" cy="228601"/>
          </a:xfrm>
        </p:spPr>
        <p:txBody>
          <a:bodyPr rtlCol="0">
            <a:normAutofit/>
          </a:bodyPr>
          <a:lstStyle>
            <a:lvl1pPr marL="0" indent="0" algn="r">
              <a:buNone/>
              <a:defRPr sz="11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0" name="副標題 2">
            <a:extLst>
              <a:ext uri="{FF2B5EF4-FFF2-40B4-BE49-F238E27FC236}">
                <a16:creationId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805901"/>
            <a:ext cx="9144000" cy="37519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11724400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按一下以新增標題</a:t>
            </a:r>
          </a:p>
        </p:txBody>
      </p:sp>
      <p:sp>
        <p:nvSpPr>
          <p:cNvPr id="28" name="文字版面配置區 27">
            <a:extLst>
              <a:ext uri="{FF2B5EF4-FFF2-40B4-BE49-F238E27FC236}">
                <a16:creationId xmlns:a16="http://schemas.microsoft.com/office/drawing/2014/main" id="{2BBF59D2-23BC-4077-814F-E2E3AE5809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75460" y="4992427"/>
            <a:ext cx="1944124" cy="1020891"/>
          </a:xfr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 i="1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6" name="文字版面配置區 3">
            <a:extLst>
              <a:ext uri="{FF2B5EF4-FFF2-40B4-BE49-F238E27FC236}">
                <a16:creationId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018265" y="6291373"/>
            <a:ext cx="5919495" cy="352803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</p:spTree>
    <p:extLst>
      <p:ext uri="{BB962C8B-B14F-4D97-AF65-F5344CB8AC3E}">
        <p14:creationId xmlns:p14="http://schemas.microsoft.com/office/powerpoint/2010/main" val="1330029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2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>
            <a:extLst>
              <a:ext uri="{FF2B5EF4-FFF2-40B4-BE49-F238E27FC236}">
                <a16:creationId xmlns:a16="http://schemas.microsoft.com/office/drawing/2014/main" id="{97A2E64D-B280-49F7-95F5-CD6A24C1EC9B}"/>
              </a:ext>
            </a:extLst>
          </p:cNvPr>
          <p:cNvSpPr/>
          <p:nvPr userDrawn="1"/>
        </p:nvSpPr>
        <p:spPr>
          <a:xfrm>
            <a:off x="8673395" y="0"/>
            <a:ext cx="3518604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3" name="文字版面配置區 3">
            <a:extLst>
              <a:ext uri="{FF2B5EF4-FFF2-40B4-BE49-F238E27FC236}">
                <a16:creationId xmlns:a16="http://schemas.microsoft.com/office/drawing/2014/main" id="{8FC874B6-474C-46DC-AB76-6E061A973B8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042842" y="493212"/>
            <a:ext cx="2856467" cy="5691020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2" name="文字版面配置區 3">
            <a:extLst>
              <a:ext uri="{FF2B5EF4-FFF2-40B4-BE49-F238E27FC236}">
                <a16:creationId xmlns:a16="http://schemas.microsoft.com/office/drawing/2014/main" id="{425F942B-DAF3-40B3-B77F-A8C9BE692B7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9034339" y="167107"/>
            <a:ext cx="2856467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8688635" cy="11811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0" name="副標題 2">
            <a:extLst>
              <a:ext uri="{FF2B5EF4-FFF2-40B4-BE49-F238E27FC236}">
                <a16:creationId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781224"/>
            <a:ext cx="5296301" cy="399876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8460035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dirty="0"/>
              <a:t>按一下以新增標題</a:t>
            </a:r>
          </a:p>
        </p:txBody>
      </p:sp>
      <p:sp>
        <p:nvSpPr>
          <p:cNvPr id="28" name="文字版面配置區 27">
            <a:extLst>
              <a:ext uri="{FF2B5EF4-FFF2-40B4-BE49-F238E27FC236}">
                <a16:creationId xmlns:a16="http://schemas.microsoft.com/office/drawing/2014/main" id="{2BBF59D2-23BC-4077-814F-E2E3AE5809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8120" y="3898410"/>
            <a:ext cx="2852929" cy="1181100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 i="1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6" name="文字版面配置區 3">
            <a:extLst>
              <a:ext uri="{FF2B5EF4-FFF2-40B4-BE49-F238E27FC236}">
                <a16:creationId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9051718" y="6254225"/>
            <a:ext cx="2856467" cy="485941"/>
          </a:xfrm>
        </p:spPr>
        <p:txBody>
          <a:bodyPr numCol="2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15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1216BA9B-211A-403E-8645-BA7B4B2376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432432" y="1516966"/>
            <a:ext cx="2194560" cy="150876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29" name="文字版面配置區 3">
            <a:extLst>
              <a:ext uri="{FF2B5EF4-FFF2-40B4-BE49-F238E27FC236}">
                <a16:creationId xmlns:a16="http://schemas.microsoft.com/office/drawing/2014/main" id="{B934946C-9253-40AA-84F7-378E3106E76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3525169" y="1516966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3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99756" y="1078689"/>
            <a:ext cx="2852928" cy="2798064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38" name="文字版面配置區 3">
            <a:extLst>
              <a:ext uri="{FF2B5EF4-FFF2-40B4-BE49-F238E27FC236}">
                <a16:creationId xmlns:a16="http://schemas.microsoft.com/office/drawing/2014/main" id="{EED0BB26-D2F7-4112-BAFC-D9A66C9DD5EE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3525169" y="3337745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39" name="文字版面配置區 3">
            <a:extLst>
              <a:ext uri="{FF2B5EF4-FFF2-40B4-BE49-F238E27FC236}">
                <a16:creationId xmlns:a16="http://schemas.microsoft.com/office/drawing/2014/main" id="{647B97E8-F206-4899-A05D-3CEA7763CBD7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3525169" y="5134461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4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200F5F5B-FD46-4295-B012-F670E320EA6D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432432" y="3317693"/>
            <a:ext cx="2194560" cy="150876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42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A15085C5-1FA2-4C89-A410-A151654D409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432432" y="5118419"/>
            <a:ext cx="2194560" cy="150876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DE36BD91-F42B-477D-9347-DBA3C0FDC2DB}"/>
              </a:ext>
            </a:extLst>
          </p:cNvPr>
          <p:cNvSpPr txBox="1"/>
          <p:nvPr userDrawn="1"/>
        </p:nvSpPr>
        <p:spPr>
          <a:xfrm>
            <a:off x="3107833" y="1400373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4000" kern="1200" noProof="0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1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F6A3EC1-DE16-42B6-9619-DF093A5C3C27}"/>
              </a:ext>
            </a:extLst>
          </p:cNvPr>
          <p:cNvSpPr txBox="1"/>
          <p:nvPr userDrawn="1"/>
        </p:nvSpPr>
        <p:spPr>
          <a:xfrm>
            <a:off x="3107833" y="3266751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4000" kern="1200" noProof="0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2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0B4FCA4B-1DE9-4156-B6E1-F7E32DF05D27}"/>
              </a:ext>
            </a:extLst>
          </p:cNvPr>
          <p:cNvSpPr txBox="1"/>
          <p:nvPr userDrawn="1"/>
        </p:nvSpPr>
        <p:spPr>
          <a:xfrm>
            <a:off x="3107833" y="5007869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4000" kern="1200" noProof="0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895125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3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12207240" cy="11811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0" name="副標題 2">
            <a:extLst>
              <a:ext uri="{FF2B5EF4-FFF2-40B4-BE49-F238E27FC236}">
                <a16:creationId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805901"/>
            <a:ext cx="8476971" cy="37519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8476971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按一下以新增標題</a:t>
            </a:r>
          </a:p>
        </p:txBody>
      </p:sp>
      <p:sp>
        <p:nvSpPr>
          <p:cNvPr id="26" name="文字版面配置區 3">
            <a:extLst>
              <a:ext uri="{FF2B5EF4-FFF2-40B4-BE49-F238E27FC236}">
                <a16:creationId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8936113" y="6291373"/>
            <a:ext cx="3001647" cy="352803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19" name="文字版面配置區 3">
            <a:extLst>
              <a:ext uri="{FF2B5EF4-FFF2-40B4-BE49-F238E27FC236}">
                <a16:creationId xmlns:a16="http://schemas.microsoft.com/office/drawing/2014/main" id="{51D8D2EE-CE39-4FED-B22E-D2513633F89E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8946371" y="1604354"/>
            <a:ext cx="2991390" cy="4678292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7" name="文字版面配置區 3">
            <a:extLst>
              <a:ext uri="{FF2B5EF4-FFF2-40B4-BE49-F238E27FC236}">
                <a16:creationId xmlns:a16="http://schemas.microsoft.com/office/drawing/2014/main" id="{0A7E883A-5927-45B9-A5FB-8EFF513E0CA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946371" y="1295400"/>
            <a:ext cx="3024249" cy="300227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33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85FEB9CB-F2B1-47F4-9097-30FAF794294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21380" y="1313129"/>
            <a:ext cx="2560320" cy="256032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34" name="文字版面配置區 3">
            <a:extLst>
              <a:ext uri="{FF2B5EF4-FFF2-40B4-BE49-F238E27FC236}">
                <a16:creationId xmlns:a16="http://schemas.microsoft.com/office/drawing/2014/main" id="{18F989E1-F209-41C2-AEC2-BDDDEE48E1E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463625" y="3878284"/>
            <a:ext cx="2316160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4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45707C7B-9828-45A7-AF95-4A3BE756BBB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168076" y="1313129"/>
            <a:ext cx="2560320" cy="256032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41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56FDA5AA-A766-4B21-8377-9267FFBAE31F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114771" y="1313129"/>
            <a:ext cx="2560320" cy="256032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42" name="文字版面配置區 3">
            <a:extLst>
              <a:ext uri="{FF2B5EF4-FFF2-40B4-BE49-F238E27FC236}">
                <a16:creationId xmlns:a16="http://schemas.microsoft.com/office/drawing/2014/main" id="{5771C520-4E5C-4853-AE35-F250CB8FB5D8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3412236" y="3878284"/>
            <a:ext cx="2316160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44" name="文字版面配置區 3">
            <a:extLst>
              <a:ext uri="{FF2B5EF4-FFF2-40B4-BE49-F238E27FC236}">
                <a16:creationId xmlns:a16="http://schemas.microsoft.com/office/drawing/2014/main" id="{5C64EC75-B525-40E2-B054-6BA5895D0794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6349484" y="3878284"/>
            <a:ext cx="2325607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46" name="文字版面配置區 27">
            <a:extLst>
              <a:ext uri="{FF2B5EF4-FFF2-40B4-BE49-F238E27FC236}">
                <a16:creationId xmlns:a16="http://schemas.microsoft.com/office/drawing/2014/main" id="{394C56F0-EE6F-474D-AB99-995F044BCB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46371" y="213824"/>
            <a:ext cx="2991389" cy="952080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920B6783-0F8B-4A69-A5F6-7CB50E2B23A8}"/>
              </a:ext>
            </a:extLst>
          </p:cNvPr>
          <p:cNvSpPr txBox="1"/>
          <p:nvPr userDrawn="1"/>
        </p:nvSpPr>
        <p:spPr>
          <a:xfrm>
            <a:off x="145082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2400" kern="1200" noProof="0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1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C4D1335-DA11-4DAC-BCA6-7BB8B148C97F}"/>
              </a:ext>
            </a:extLst>
          </p:cNvPr>
          <p:cNvSpPr txBox="1"/>
          <p:nvPr userDrawn="1"/>
        </p:nvSpPr>
        <p:spPr>
          <a:xfrm>
            <a:off x="3098093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2400" kern="1200" noProof="0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2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CB8EECED-0609-4B4F-AE03-A4F22DF062BA}"/>
              </a:ext>
            </a:extLst>
          </p:cNvPr>
          <p:cNvSpPr txBox="1"/>
          <p:nvPr userDrawn="1"/>
        </p:nvSpPr>
        <p:spPr>
          <a:xfrm>
            <a:off x="6051104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2400" kern="1200" noProof="0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57743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12207240" cy="11811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11724400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按一下以新增標題</a:t>
            </a:r>
          </a:p>
        </p:txBody>
      </p:sp>
      <p:sp>
        <p:nvSpPr>
          <p:cNvPr id="20" name="副標題 2">
            <a:extLst>
              <a:ext uri="{FF2B5EF4-FFF2-40B4-BE49-F238E27FC236}">
                <a16:creationId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805901"/>
            <a:ext cx="9144000" cy="37519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21" name="文字版面配置區 3">
            <a:extLst>
              <a:ext uri="{FF2B5EF4-FFF2-40B4-BE49-F238E27FC236}">
                <a16:creationId xmlns:a16="http://schemas.microsoft.com/office/drawing/2014/main" id="{522CA51A-0C04-4FC6-8732-A2C2343AF5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401387" y="877386"/>
            <a:ext cx="2562683" cy="228601"/>
          </a:xfrm>
        </p:spPr>
        <p:txBody>
          <a:bodyPr rtlCol="0">
            <a:normAutofit/>
          </a:bodyPr>
          <a:lstStyle>
            <a:lvl1pPr marL="0" indent="0" algn="r">
              <a:buNone/>
              <a:defRPr sz="11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3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7220" y="1181100"/>
            <a:ext cx="5790659" cy="567690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/>
          <a:lstStyle>
            <a:lvl1pPr marL="0" indent="0" algn="ctr">
              <a:buNone/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22" name="文字版面配置區 3">
            <a:extLst>
              <a:ext uri="{FF2B5EF4-FFF2-40B4-BE49-F238E27FC236}">
                <a16:creationId xmlns:a16="http://schemas.microsoft.com/office/drawing/2014/main" id="{425F942B-DAF3-40B3-B77F-A8C9BE692B7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020775" y="1290047"/>
            <a:ext cx="5919495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3" name="文字版面配置區 3">
            <a:extLst>
              <a:ext uri="{FF2B5EF4-FFF2-40B4-BE49-F238E27FC236}">
                <a16:creationId xmlns:a16="http://schemas.microsoft.com/office/drawing/2014/main" id="{8FC874B6-474C-46DC-AB76-6E061A973B8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27995" y="1576050"/>
            <a:ext cx="5909765" cy="1778314"/>
          </a:xfrm>
        </p:spPr>
        <p:txBody>
          <a:bodyPr numCol="2" rtlCol="0">
            <a:normAutofit/>
          </a:bodyPr>
          <a:lstStyle>
            <a:lvl1pPr marL="233363" indent="-233363">
              <a:lnSpc>
                <a:spcPct val="10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rgbClr val="535C13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4" name="文字版面配置區 3">
            <a:extLst>
              <a:ext uri="{FF2B5EF4-FFF2-40B4-BE49-F238E27FC236}">
                <a16:creationId xmlns:a16="http://schemas.microsoft.com/office/drawing/2014/main" id="{C7B6AD5B-AEF5-4540-940C-B1E1FEA3BCAB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018265" y="3406597"/>
            <a:ext cx="5919495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5" name="文字版面配置區 3">
            <a:extLst>
              <a:ext uri="{FF2B5EF4-FFF2-40B4-BE49-F238E27FC236}">
                <a16:creationId xmlns:a16="http://schemas.microsoft.com/office/drawing/2014/main" id="{02D6ECAC-8814-4C60-BF83-103E85E412C4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018265" y="3734155"/>
            <a:ext cx="5919495" cy="2531389"/>
          </a:xfrm>
        </p:spPr>
        <p:txBody>
          <a:bodyPr numCol="2" rtlCol="0">
            <a:normAutofit/>
          </a:bodyPr>
          <a:lstStyle>
            <a:lvl1pPr marL="0" indent="0"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rgbClr val="535C13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8" name="文字版面配置區 27">
            <a:extLst>
              <a:ext uri="{FF2B5EF4-FFF2-40B4-BE49-F238E27FC236}">
                <a16:creationId xmlns:a16="http://schemas.microsoft.com/office/drawing/2014/main" id="{2BBF59D2-23BC-4077-814F-E2E3AE5809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75460" y="4992427"/>
            <a:ext cx="1944124" cy="1020891"/>
          </a:xfr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 i="1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6" name="文字版面配置區 3">
            <a:extLst>
              <a:ext uri="{FF2B5EF4-FFF2-40B4-BE49-F238E27FC236}">
                <a16:creationId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018265" y="6291373"/>
            <a:ext cx="5919495" cy="352803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</p:spTree>
    <p:extLst>
      <p:ext uri="{BB962C8B-B14F-4D97-AF65-F5344CB8AC3E}">
        <p14:creationId xmlns:p14="http://schemas.microsoft.com/office/powerpoint/2010/main" val="10643309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4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6D41EDA9-50CC-431D-A9E2-D8B28F1D9DD2}"/>
              </a:ext>
            </a:extLst>
          </p:cNvPr>
          <p:cNvSpPr/>
          <p:nvPr userDrawn="1"/>
        </p:nvSpPr>
        <p:spPr>
          <a:xfrm>
            <a:off x="-15240" y="0"/>
            <a:ext cx="5788152" cy="11811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0" name="副標題 2">
            <a:extLst>
              <a:ext uri="{FF2B5EF4-FFF2-40B4-BE49-F238E27FC236}">
                <a16:creationId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2366211" y="859534"/>
            <a:ext cx="3406701" cy="321566"/>
          </a:xfrm>
        </p:spPr>
        <p:txBody>
          <a:bodyPr rtlCol="0">
            <a:normAutofit/>
          </a:bodyPr>
          <a:lstStyle>
            <a:lvl1pPr marL="0" indent="0" algn="r">
              <a:buNone/>
              <a:defRPr sz="14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1" y="165960"/>
            <a:ext cx="5559552" cy="634092"/>
          </a:xfrm>
        </p:spPr>
        <p:txBody>
          <a:bodyPr rtlCol="0">
            <a:normAutofit/>
          </a:bodyPr>
          <a:lstStyle>
            <a:lvl1pPr algn="r">
              <a:defRPr sz="2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dirty="0"/>
              <a:t>按一下以新增標題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AB15BB6-BF7A-460B-81E4-6CA74B3B1A58}"/>
              </a:ext>
            </a:extLst>
          </p:cNvPr>
          <p:cNvSpPr/>
          <p:nvPr userDrawn="1"/>
        </p:nvSpPr>
        <p:spPr>
          <a:xfrm>
            <a:off x="0" y="1181101"/>
            <a:ext cx="5788152" cy="56769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84077" y="129986"/>
            <a:ext cx="1472184" cy="1444752"/>
          </a:xfrm>
          <a:solidFill>
            <a:schemeClr val="bg1"/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27" name="文字版面配置區 27">
            <a:extLst>
              <a:ext uri="{FF2B5EF4-FFF2-40B4-BE49-F238E27FC236}">
                <a16:creationId xmlns:a16="http://schemas.microsoft.com/office/drawing/2014/main" id="{7B211DA6-5909-4778-ACCB-FDDE1061AEE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4078" y="1886336"/>
            <a:ext cx="1472184" cy="1971790"/>
          </a:xfrm>
          <a:noFill/>
          <a:ln>
            <a:noFill/>
          </a:ln>
        </p:spPr>
        <p:txBody>
          <a:bodyPr tIns="91440" bIns="91440" rtlCol="0" anchor="t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 i="1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34" name="文字版面配置區 3">
            <a:extLst>
              <a:ext uri="{FF2B5EF4-FFF2-40B4-BE49-F238E27FC236}">
                <a16:creationId xmlns:a16="http://schemas.microsoft.com/office/drawing/2014/main" id="{5EFB9AC3-DB43-4B4E-B74E-1ED156A1851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933678" y="1886336"/>
            <a:ext cx="3745227" cy="4516873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36" name="文字版面配置區 3">
            <a:extLst>
              <a:ext uri="{FF2B5EF4-FFF2-40B4-BE49-F238E27FC236}">
                <a16:creationId xmlns:a16="http://schemas.microsoft.com/office/drawing/2014/main" id="{1808718C-849A-4063-A7DB-6A25E4823A6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942554" y="6477581"/>
            <a:ext cx="3735869" cy="326903"/>
          </a:xfrm>
        </p:spPr>
        <p:txBody>
          <a:bodyPr numCol="2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37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ADBABE7C-83A0-42FB-9AB1-BD7454D9103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017143" y="296778"/>
            <a:ext cx="1874380" cy="137160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38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6AA38BAD-E577-44E5-8652-7EB8884D85D4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017143" y="1921978"/>
            <a:ext cx="1874380" cy="137160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39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31089E30-35D5-4B63-962C-E69262F8A31B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017143" y="3547178"/>
            <a:ext cx="1874380" cy="137160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4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294891CE-B5DF-4EC9-BCD1-007200ADE6BF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6017662" y="5172377"/>
            <a:ext cx="1874380" cy="137160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53" name="文字版面配置區 3">
            <a:extLst>
              <a:ext uri="{FF2B5EF4-FFF2-40B4-BE49-F238E27FC236}">
                <a16:creationId xmlns:a16="http://schemas.microsoft.com/office/drawing/2014/main" id="{55A40829-372A-4BD2-9DFD-55A1E0FC7A6C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55381" y="269869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55" name="文字版面配置區 3">
            <a:extLst>
              <a:ext uri="{FF2B5EF4-FFF2-40B4-BE49-F238E27FC236}">
                <a16:creationId xmlns:a16="http://schemas.microsoft.com/office/drawing/2014/main" id="{D3ED1463-3FDC-4F77-A490-BB128AEB35E9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8155381" y="1903490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57" name="文字版面配置區 3">
            <a:extLst>
              <a:ext uri="{FF2B5EF4-FFF2-40B4-BE49-F238E27FC236}">
                <a16:creationId xmlns:a16="http://schemas.microsoft.com/office/drawing/2014/main" id="{66CBE1DF-E937-4AEA-A7F9-8B809516E332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8155381" y="3537111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5" name="文字版面配置區 3">
            <a:extLst>
              <a:ext uri="{FF2B5EF4-FFF2-40B4-BE49-F238E27FC236}">
                <a16:creationId xmlns:a16="http://schemas.microsoft.com/office/drawing/2014/main" id="{4C47130C-295F-469B-8A2F-DACEF5B5A598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1927739" y="1480561"/>
            <a:ext cx="3745227" cy="31324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59" name="文字版面配置區 3">
            <a:extLst>
              <a:ext uri="{FF2B5EF4-FFF2-40B4-BE49-F238E27FC236}">
                <a16:creationId xmlns:a16="http://schemas.microsoft.com/office/drawing/2014/main" id="{A93AA9FB-7091-4FF0-8330-340B0A90ACBB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8155381" y="5170732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F58024DC-2BD1-48B2-9B50-F47B3CEF4820}"/>
              </a:ext>
            </a:extLst>
          </p:cNvPr>
          <p:cNvSpPr txBox="1"/>
          <p:nvPr userDrawn="1"/>
        </p:nvSpPr>
        <p:spPr>
          <a:xfrm>
            <a:off x="7888697" y="269869"/>
            <a:ext cx="319318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kern="1200" noProof="0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1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277DCCC3-3098-4343-B77B-3D23E8F17FFD}"/>
              </a:ext>
            </a:extLst>
          </p:cNvPr>
          <p:cNvSpPr txBox="1"/>
          <p:nvPr userDrawn="1"/>
        </p:nvSpPr>
        <p:spPr>
          <a:xfrm>
            <a:off x="7888696" y="1902428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kern="1200" noProof="0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2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7D9CE1B-5D25-4C27-8C90-7CA8B8B1E7EF}"/>
              </a:ext>
            </a:extLst>
          </p:cNvPr>
          <p:cNvSpPr txBox="1"/>
          <p:nvPr userDrawn="1"/>
        </p:nvSpPr>
        <p:spPr>
          <a:xfrm>
            <a:off x="7888696" y="3534987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kern="1200" noProof="0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3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E4D750E6-AF88-4742-9ABE-63A5217AD198}"/>
              </a:ext>
            </a:extLst>
          </p:cNvPr>
          <p:cNvSpPr txBox="1"/>
          <p:nvPr userDrawn="1"/>
        </p:nvSpPr>
        <p:spPr>
          <a:xfrm>
            <a:off x="7888696" y="5167546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kern="1200" noProof="0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7677557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5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EDAB7103-706C-4D50-B9D9-030D5A29D56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98464" cy="685800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 anchor="ctr"/>
          <a:lstStyle>
            <a:lvl1pPr marL="0" indent="0" algn="ctr">
              <a:buNone/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D626AAE-852B-4A65-9BB6-7D2C0A191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92" y="877824"/>
            <a:ext cx="11265408" cy="1179576"/>
          </a:xfr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lang="en-US" sz="3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zh-TW" altLang="en-US" noProof="0"/>
              <a:t>按一下以編輯母片標題樣式</a:t>
            </a:r>
          </a:p>
        </p:txBody>
      </p:sp>
      <p:sp>
        <p:nvSpPr>
          <p:cNvPr id="9" name="文字版面配置區 27">
            <a:extLst>
              <a:ext uri="{FF2B5EF4-FFF2-40B4-BE49-F238E27FC236}">
                <a16:creationId xmlns:a16="http://schemas.microsoft.com/office/drawing/2014/main" id="{40284018-877E-48C8-A60E-5EA184B0B90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5998" y="0"/>
            <a:ext cx="5879593" cy="877824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 i="1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12" name="副標題 2">
            <a:extLst>
              <a:ext uri="{FF2B5EF4-FFF2-40B4-BE49-F238E27FC236}">
                <a16:creationId xmlns:a16="http://schemas.microsoft.com/office/drawing/2014/main" id="{861167B6-9741-49DA-A7AF-E1A3352D10C8}"/>
              </a:ext>
            </a:extLst>
          </p:cNvPr>
          <p:cNvSpPr>
            <a:spLocks noGrp="1"/>
          </p:cNvSpPr>
          <p:nvPr>
            <p:ph type="subTitle" idx="20" hasCustomPrompt="1"/>
          </p:nvPr>
        </p:nvSpPr>
        <p:spPr>
          <a:xfrm>
            <a:off x="8785299" y="1735834"/>
            <a:ext cx="3406701" cy="321566"/>
          </a:xfrm>
        </p:spPr>
        <p:txBody>
          <a:bodyPr rtlCol="0">
            <a:normAutofit/>
          </a:bodyPr>
          <a:lstStyle>
            <a:lvl1pPr marL="0" indent="0" algn="r">
              <a:buNone/>
              <a:defRPr sz="12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13599A2-48DF-45BA-9425-12A5FBCF838E}"/>
              </a:ext>
            </a:extLst>
          </p:cNvPr>
          <p:cNvSpPr/>
          <p:nvPr userDrawn="1"/>
        </p:nvSpPr>
        <p:spPr>
          <a:xfrm>
            <a:off x="5992994" y="6316980"/>
            <a:ext cx="6199006" cy="5410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6" name="文字版面配置區 3">
            <a:extLst>
              <a:ext uri="{FF2B5EF4-FFF2-40B4-BE49-F238E27FC236}">
                <a16:creationId xmlns:a16="http://schemas.microsoft.com/office/drawing/2014/main" id="{5E29445D-5852-4685-99FA-F6D0EEB71907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096000" y="2181537"/>
            <a:ext cx="2856467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4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17" name="文字版面配置區 3">
            <a:extLst>
              <a:ext uri="{FF2B5EF4-FFF2-40B4-BE49-F238E27FC236}">
                <a16:creationId xmlns:a16="http://schemas.microsoft.com/office/drawing/2014/main" id="{F8A5A1E2-D455-4943-B46C-912CF46ABA9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95999" y="2449317"/>
            <a:ext cx="5879592" cy="1801368"/>
          </a:xfrm>
          <a:noFill/>
        </p:spPr>
        <p:txBody>
          <a:bodyPr wrap="square" numCol="2" spcCol="457200"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i="1" dirty="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18" name="文字版面配置區 3">
            <a:extLst>
              <a:ext uri="{FF2B5EF4-FFF2-40B4-BE49-F238E27FC236}">
                <a16:creationId xmlns:a16="http://schemas.microsoft.com/office/drawing/2014/main" id="{03CEA5B5-2DFF-4730-B1C1-7297D81876B7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095999" y="4250685"/>
            <a:ext cx="5879592" cy="2014859"/>
          </a:xfrm>
        </p:spPr>
        <p:txBody>
          <a:bodyPr numCol="2" rtlCol="0">
            <a:normAutofit/>
          </a:bodyPr>
          <a:lstStyle>
            <a:lvl1pPr marL="228600" indent="-228600">
              <a:buClr>
                <a:schemeClr val="accent4">
                  <a:lumMod val="50000"/>
                </a:schemeClr>
              </a:buClr>
              <a:buSzPct val="120000"/>
              <a:buFont typeface="+mj-lt"/>
              <a:buAutoNum type="arabicPeriod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19" name="文字版面配置區 3">
            <a:extLst>
              <a:ext uri="{FF2B5EF4-FFF2-40B4-BE49-F238E27FC236}">
                <a16:creationId xmlns:a16="http://schemas.microsoft.com/office/drawing/2014/main" id="{2B63EEB8-169F-4E42-8938-2B33C50057D9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095997" y="6366423"/>
            <a:ext cx="5879593" cy="398762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</p:spTree>
    <p:extLst>
      <p:ext uri="{BB962C8B-B14F-4D97-AF65-F5344CB8AC3E}">
        <p14:creationId xmlns:p14="http://schemas.microsoft.com/office/powerpoint/2010/main" val="18657840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食譜提供者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>
            <a:extLst>
              <a:ext uri="{FF2B5EF4-FFF2-40B4-BE49-F238E27FC236}">
                <a16:creationId xmlns:a16="http://schemas.microsoft.com/office/drawing/2014/main" id="{C5B73CD6-4AD9-41DA-9481-BA512E885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1701" y="83820"/>
            <a:ext cx="6050280" cy="1325563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5" name="副標題 2">
            <a:extLst>
              <a:ext uri="{FF2B5EF4-FFF2-40B4-BE49-F238E27FC236}">
                <a16:creationId xmlns:a16="http://schemas.microsoft.com/office/drawing/2014/main" id="{6D233A8E-E8E2-428D-B3B1-4DD2D1AD48F2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5981701" y="1409382"/>
            <a:ext cx="6050280" cy="5197157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buNone/>
              <a:defRPr sz="1600" b="1" i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6" name="圖片版面配置區 4">
            <a:extLst>
              <a:ext uri="{FF2B5EF4-FFF2-40B4-BE49-F238E27FC236}">
                <a16:creationId xmlns:a16="http://schemas.microsoft.com/office/drawing/2014/main" id="{EA2014FC-BC19-4F06-91E1-BBB98A5CE2A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578785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zh-TW" altLang="en-US" noProof="0"/>
              <a:t>新增圖片 </a:t>
            </a:r>
          </a:p>
        </p:txBody>
      </p:sp>
    </p:spTree>
    <p:extLst>
      <p:ext uri="{BB962C8B-B14F-4D97-AF65-F5344CB8AC3E}">
        <p14:creationId xmlns:p14="http://schemas.microsoft.com/office/powerpoint/2010/main" val="36776795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最後一張投影片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群組 41" descr="食品影像的匯集">
            <a:extLst>
              <a:ext uri="{FF2B5EF4-FFF2-40B4-BE49-F238E27FC236}">
                <a16:creationId xmlns:a16="http://schemas.microsoft.com/office/drawing/2014/main" id="{314C1EF1-87EB-4B3A-89AA-6D88F06EAEEE}"/>
              </a:ext>
            </a:extLst>
          </p:cNvPr>
          <p:cNvGrpSpPr/>
          <p:nvPr userDrawn="1"/>
        </p:nvGrpSpPr>
        <p:grpSpPr>
          <a:xfrm>
            <a:off x="1" y="-5000"/>
            <a:ext cx="12191999" cy="6864928"/>
            <a:chOff x="1" y="-5000"/>
            <a:chExt cx="12191999" cy="6864928"/>
          </a:xfrm>
        </p:grpSpPr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BB1FDADB-8251-4DB4-B51F-AA2085E3C6F8}"/>
                </a:ext>
              </a:extLst>
            </p:cNvPr>
            <p:cNvSpPr/>
            <p:nvPr userDrawn="1"/>
          </p:nvSpPr>
          <p:spPr>
            <a:xfrm>
              <a:off x="5056909" y="-1"/>
              <a:ext cx="3796146" cy="282632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544E598E-13F2-4971-A360-6BA465F83FE5}"/>
                </a:ext>
              </a:extLst>
            </p:cNvPr>
            <p:cNvSpPr/>
            <p:nvPr userDrawn="1"/>
          </p:nvSpPr>
          <p:spPr>
            <a:xfrm>
              <a:off x="8862983" y="-5000"/>
              <a:ext cx="3329017" cy="282632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3664E974-1F4F-4365-B046-F0B3ABF5ADF5}"/>
                </a:ext>
              </a:extLst>
            </p:cNvPr>
            <p:cNvSpPr/>
            <p:nvPr userDrawn="1"/>
          </p:nvSpPr>
          <p:spPr>
            <a:xfrm>
              <a:off x="1" y="2277145"/>
              <a:ext cx="4371108" cy="2949089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A34587A9-B51D-4D62-B538-D0F0D65AF1A0}"/>
                </a:ext>
              </a:extLst>
            </p:cNvPr>
            <p:cNvSpPr/>
            <p:nvPr userDrawn="1"/>
          </p:nvSpPr>
          <p:spPr>
            <a:xfrm>
              <a:off x="7183582" y="2277145"/>
              <a:ext cx="3590087" cy="294908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3D609D81-8C6A-4AC8-89D9-81E2FE7B407D}"/>
                </a:ext>
              </a:extLst>
            </p:cNvPr>
            <p:cNvSpPr/>
            <p:nvPr userDrawn="1"/>
          </p:nvSpPr>
          <p:spPr>
            <a:xfrm>
              <a:off x="4058904" y="2277145"/>
              <a:ext cx="2861718" cy="294908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F0399B2B-8DDE-4AD6-82D5-DDDCFFDEB76D}"/>
                </a:ext>
              </a:extLst>
            </p:cNvPr>
            <p:cNvSpPr/>
            <p:nvPr userDrawn="1"/>
          </p:nvSpPr>
          <p:spPr>
            <a:xfrm>
              <a:off x="5984309" y="4573928"/>
              <a:ext cx="2394108" cy="2286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91515F0-BF0D-403B-8287-06F400A87DED}"/>
                </a:ext>
              </a:extLst>
            </p:cNvPr>
            <p:cNvSpPr/>
            <p:nvPr userDrawn="1"/>
          </p:nvSpPr>
          <p:spPr>
            <a:xfrm>
              <a:off x="9833970" y="4573928"/>
              <a:ext cx="2353950" cy="22860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BD609ABF-B194-4497-AE30-E2D5B3BAC2AD}"/>
                </a:ext>
              </a:extLst>
            </p:cNvPr>
            <p:cNvSpPr/>
            <p:nvPr userDrawn="1"/>
          </p:nvSpPr>
          <p:spPr>
            <a:xfrm>
              <a:off x="1720042" y="4573928"/>
              <a:ext cx="2338862" cy="2286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</p:grpSp>
      <p:sp>
        <p:nvSpPr>
          <p:cNvPr id="19" name="圖片版面配置區 4">
            <a:extLst>
              <a:ext uri="{FF2B5EF4-FFF2-40B4-BE49-F238E27FC236}">
                <a16:creationId xmlns:a16="http://schemas.microsoft.com/office/drawing/2014/main" id="{1FFC4A27-82C1-409D-B822-91EB3DF2863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6926"/>
            <a:ext cx="5974381" cy="2284072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/>
          <a:lstStyle>
            <a:lvl1pPr marL="0" indent="0" algn="ctr">
              <a:buNone/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dirty="0"/>
              <a:t>新增圖片 </a:t>
            </a:r>
          </a:p>
        </p:txBody>
      </p:sp>
      <p:sp>
        <p:nvSpPr>
          <p:cNvPr id="20" name="圖片版面配置區 4">
            <a:extLst>
              <a:ext uri="{FF2B5EF4-FFF2-40B4-BE49-F238E27FC236}">
                <a16:creationId xmlns:a16="http://schemas.microsoft.com/office/drawing/2014/main" id="{E517C499-361C-4FCF-8C76-A84557059CA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999" y="4585314"/>
            <a:ext cx="1975104" cy="2272686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 </a:t>
            </a:r>
          </a:p>
        </p:txBody>
      </p:sp>
      <p:sp>
        <p:nvSpPr>
          <p:cNvPr id="21" name="圖片版面配置區 4">
            <a:extLst>
              <a:ext uri="{FF2B5EF4-FFF2-40B4-BE49-F238E27FC236}">
                <a16:creationId xmlns:a16="http://schemas.microsoft.com/office/drawing/2014/main" id="{B0D9F1AE-68C6-45F0-804B-096F9B883B2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63276" y="4580316"/>
            <a:ext cx="1911105" cy="2272686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 </a:t>
            </a:r>
          </a:p>
        </p:txBody>
      </p:sp>
      <p:sp>
        <p:nvSpPr>
          <p:cNvPr id="23" name="圖片版面配置區 4">
            <a:extLst>
              <a:ext uri="{FF2B5EF4-FFF2-40B4-BE49-F238E27FC236}">
                <a16:creationId xmlns:a16="http://schemas.microsoft.com/office/drawing/2014/main" id="{143096DE-80D7-48ED-BC3F-2E6D3ED978B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89060" y="2281562"/>
            <a:ext cx="1911105" cy="2272686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 </a:t>
            </a:r>
          </a:p>
        </p:txBody>
      </p:sp>
      <p:sp>
        <p:nvSpPr>
          <p:cNvPr id="24" name="圖片版面配置區 4">
            <a:extLst>
              <a:ext uri="{FF2B5EF4-FFF2-40B4-BE49-F238E27FC236}">
                <a16:creationId xmlns:a16="http://schemas.microsoft.com/office/drawing/2014/main" id="{2A457750-32D8-47A2-A18B-3ED01538E5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15979" y="-10803"/>
            <a:ext cx="1911105" cy="2272686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 </a:t>
            </a:r>
          </a:p>
        </p:txBody>
      </p:sp>
      <p:sp>
        <p:nvSpPr>
          <p:cNvPr id="25" name="圖片版面配置區 4">
            <a:extLst>
              <a:ext uri="{FF2B5EF4-FFF2-40B4-BE49-F238E27FC236}">
                <a16:creationId xmlns:a16="http://schemas.microsoft.com/office/drawing/2014/main" id="{E51D20A8-A27D-4E6C-8047-D670C07794A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910183" y="4567581"/>
            <a:ext cx="1911105" cy="2272686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 </a:t>
            </a:r>
          </a:p>
        </p:txBody>
      </p:sp>
      <p:sp>
        <p:nvSpPr>
          <p:cNvPr id="26" name="圖片版面配置區 4">
            <a:extLst>
              <a:ext uri="{FF2B5EF4-FFF2-40B4-BE49-F238E27FC236}">
                <a16:creationId xmlns:a16="http://schemas.microsoft.com/office/drawing/2014/main" id="{3CDA776B-59EE-43C5-AFA5-E86B0457E53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838511" y="2277145"/>
            <a:ext cx="2347022" cy="2272686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 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E6A96BD-B6AC-4441-9EB5-EF715B563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63" y="2688921"/>
            <a:ext cx="5537368" cy="1325563"/>
          </a:xfr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758894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>
            <a:extLst>
              <a:ext uri="{FF2B5EF4-FFF2-40B4-BE49-F238E27FC236}">
                <a16:creationId xmlns:a16="http://schemas.microsoft.com/office/drawing/2014/main" id="{97A2E64D-B280-49F7-95F5-CD6A24C1EC9B}"/>
              </a:ext>
            </a:extLst>
          </p:cNvPr>
          <p:cNvSpPr/>
          <p:nvPr userDrawn="1"/>
        </p:nvSpPr>
        <p:spPr>
          <a:xfrm>
            <a:off x="8673395" y="0"/>
            <a:ext cx="351860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3" name="文字版面配置區 3">
            <a:extLst>
              <a:ext uri="{FF2B5EF4-FFF2-40B4-BE49-F238E27FC236}">
                <a16:creationId xmlns:a16="http://schemas.microsoft.com/office/drawing/2014/main" id="{8FC874B6-474C-46DC-AB76-6E061A973B8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042842" y="493212"/>
            <a:ext cx="2856467" cy="5691020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2" name="文字版面配置區 3">
            <a:extLst>
              <a:ext uri="{FF2B5EF4-FFF2-40B4-BE49-F238E27FC236}">
                <a16:creationId xmlns:a16="http://schemas.microsoft.com/office/drawing/2014/main" id="{425F942B-DAF3-40B3-B77F-A8C9BE692B7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9034339" y="167107"/>
            <a:ext cx="2856467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8688635" cy="11811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0" name="副標題 2">
            <a:extLst>
              <a:ext uri="{FF2B5EF4-FFF2-40B4-BE49-F238E27FC236}">
                <a16:creationId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781224"/>
            <a:ext cx="5296301" cy="399876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8460035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dirty="0"/>
              <a:t>按一下以新增標題</a:t>
            </a:r>
          </a:p>
        </p:txBody>
      </p:sp>
      <p:sp>
        <p:nvSpPr>
          <p:cNvPr id="28" name="文字版面配置區 27">
            <a:extLst>
              <a:ext uri="{FF2B5EF4-FFF2-40B4-BE49-F238E27FC236}">
                <a16:creationId xmlns:a16="http://schemas.microsoft.com/office/drawing/2014/main" id="{2BBF59D2-23BC-4077-814F-E2E3AE5809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8120" y="3898410"/>
            <a:ext cx="2852929" cy="1181100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 i="1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6" name="文字版面配置區 3">
            <a:extLst>
              <a:ext uri="{FF2B5EF4-FFF2-40B4-BE49-F238E27FC236}">
                <a16:creationId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9051718" y="6254225"/>
            <a:ext cx="2856467" cy="485941"/>
          </a:xfrm>
        </p:spPr>
        <p:txBody>
          <a:bodyPr numCol="2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15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1216BA9B-211A-403E-8645-BA7B4B2376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432432" y="1516966"/>
            <a:ext cx="2194560" cy="150876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29" name="文字版面配置區 3">
            <a:extLst>
              <a:ext uri="{FF2B5EF4-FFF2-40B4-BE49-F238E27FC236}">
                <a16:creationId xmlns:a16="http://schemas.microsoft.com/office/drawing/2014/main" id="{B934946C-9253-40AA-84F7-378E3106E76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3525169" y="1516966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3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99756" y="1078689"/>
            <a:ext cx="2852928" cy="2798064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38" name="文字版面配置區 3">
            <a:extLst>
              <a:ext uri="{FF2B5EF4-FFF2-40B4-BE49-F238E27FC236}">
                <a16:creationId xmlns:a16="http://schemas.microsoft.com/office/drawing/2014/main" id="{EED0BB26-D2F7-4112-BAFC-D9A66C9DD5EE}"/>
              </a:ext>
            </a:extLst>
          </p:cNvPr>
          <p:cNvSpPr>
            <a:spLocks noGrp="1"/>
          </p:cNvSpPr>
          <p:nvPr>
            <p:ph type="body" sz="half" idx="27" hasCustomPrompt="1"/>
          </p:nvPr>
        </p:nvSpPr>
        <p:spPr>
          <a:xfrm>
            <a:off x="3525169" y="3337745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39" name="文字版面配置區 3">
            <a:extLst>
              <a:ext uri="{FF2B5EF4-FFF2-40B4-BE49-F238E27FC236}">
                <a16:creationId xmlns:a16="http://schemas.microsoft.com/office/drawing/2014/main" id="{647B97E8-F206-4899-A05D-3CEA7763CBD7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3525169" y="5134461"/>
            <a:ext cx="2728244" cy="1474888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4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200F5F5B-FD46-4295-B012-F670E320EA6D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432432" y="3317693"/>
            <a:ext cx="2194560" cy="150876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42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A15085C5-1FA2-4C89-A410-A151654D409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432432" y="5118419"/>
            <a:ext cx="2194560" cy="150876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DE36BD91-F42B-477D-9347-DBA3C0FDC2DB}"/>
              </a:ext>
            </a:extLst>
          </p:cNvPr>
          <p:cNvSpPr txBox="1"/>
          <p:nvPr userDrawn="1"/>
        </p:nvSpPr>
        <p:spPr>
          <a:xfrm>
            <a:off x="3107833" y="1400373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4000" kern="1200" noProof="0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1</a:t>
            </a:r>
            <a:endParaRPr lang="zh-TW" altLang="en-US" sz="4000" kern="1200" noProof="0">
              <a:solidFill>
                <a:schemeClr val="accent2">
                  <a:lumMod val="50000"/>
                </a:schemeClr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+mn-cs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F6A3EC1-DE16-42B6-9619-DF093A5C3C27}"/>
              </a:ext>
            </a:extLst>
          </p:cNvPr>
          <p:cNvSpPr txBox="1"/>
          <p:nvPr userDrawn="1"/>
        </p:nvSpPr>
        <p:spPr>
          <a:xfrm>
            <a:off x="3107833" y="3266751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4000" kern="1200" noProof="0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2</a:t>
            </a:r>
            <a:endParaRPr lang="zh-TW" altLang="en-US" sz="4000" kern="1200" noProof="0">
              <a:solidFill>
                <a:schemeClr val="accent2">
                  <a:lumMod val="50000"/>
                </a:schemeClr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+mn-cs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0B4FCA4B-1DE9-4156-B6E1-F7E32DF05D27}"/>
              </a:ext>
            </a:extLst>
          </p:cNvPr>
          <p:cNvSpPr txBox="1"/>
          <p:nvPr userDrawn="1"/>
        </p:nvSpPr>
        <p:spPr>
          <a:xfrm>
            <a:off x="3107833" y="5007869"/>
            <a:ext cx="48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4000" kern="1200" noProof="0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3</a:t>
            </a:r>
            <a:endParaRPr lang="zh-TW" altLang="en-US" sz="4000" kern="1200" noProof="0">
              <a:solidFill>
                <a:schemeClr val="accent2">
                  <a:lumMod val="50000"/>
                </a:schemeClr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7679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12207240" cy="11811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0" name="副標題 2">
            <a:extLst>
              <a:ext uri="{FF2B5EF4-FFF2-40B4-BE49-F238E27FC236}">
                <a16:creationId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805901"/>
            <a:ext cx="8476971" cy="37519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8476971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按一下以新增標題</a:t>
            </a:r>
          </a:p>
        </p:txBody>
      </p:sp>
      <p:sp>
        <p:nvSpPr>
          <p:cNvPr id="26" name="文字版面配置區 3">
            <a:extLst>
              <a:ext uri="{FF2B5EF4-FFF2-40B4-BE49-F238E27FC236}">
                <a16:creationId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8936113" y="6291373"/>
            <a:ext cx="3001647" cy="352803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19" name="文字版面配置區 3">
            <a:extLst>
              <a:ext uri="{FF2B5EF4-FFF2-40B4-BE49-F238E27FC236}">
                <a16:creationId xmlns:a16="http://schemas.microsoft.com/office/drawing/2014/main" id="{51D8D2EE-CE39-4FED-B22E-D2513633F89E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8946371" y="1604354"/>
            <a:ext cx="2991390" cy="4678292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7" name="文字版面配置區 3">
            <a:extLst>
              <a:ext uri="{FF2B5EF4-FFF2-40B4-BE49-F238E27FC236}">
                <a16:creationId xmlns:a16="http://schemas.microsoft.com/office/drawing/2014/main" id="{0A7E883A-5927-45B9-A5FB-8EFF513E0CAA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946371" y="1295400"/>
            <a:ext cx="3024249" cy="300227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33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85FEB9CB-F2B1-47F4-9097-30FAF794294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21380" y="1313129"/>
            <a:ext cx="2560320" cy="256032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34" name="文字版面配置區 3">
            <a:extLst>
              <a:ext uri="{FF2B5EF4-FFF2-40B4-BE49-F238E27FC236}">
                <a16:creationId xmlns:a16="http://schemas.microsoft.com/office/drawing/2014/main" id="{18F989E1-F209-41C2-AEC2-BDDDEE48E1E5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463625" y="3878284"/>
            <a:ext cx="2316160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4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45707C7B-9828-45A7-AF95-4A3BE756BBB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168076" y="1313129"/>
            <a:ext cx="2560320" cy="256032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41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56FDA5AA-A766-4B21-8377-9267FFBAE31F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114771" y="1313129"/>
            <a:ext cx="2560320" cy="256032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42" name="文字版面配置區 3">
            <a:extLst>
              <a:ext uri="{FF2B5EF4-FFF2-40B4-BE49-F238E27FC236}">
                <a16:creationId xmlns:a16="http://schemas.microsoft.com/office/drawing/2014/main" id="{5771C520-4E5C-4853-AE35-F250CB8FB5D8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3412236" y="3878284"/>
            <a:ext cx="2316160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44" name="文字版面配置區 3">
            <a:extLst>
              <a:ext uri="{FF2B5EF4-FFF2-40B4-BE49-F238E27FC236}">
                <a16:creationId xmlns:a16="http://schemas.microsoft.com/office/drawing/2014/main" id="{5C64EC75-B525-40E2-B054-6BA5895D0794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6349484" y="3878284"/>
            <a:ext cx="2325607" cy="2751276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46" name="文字版面配置區 27">
            <a:extLst>
              <a:ext uri="{FF2B5EF4-FFF2-40B4-BE49-F238E27FC236}">
                <a16:creationId xmlns:a16="http://schemas.microsoft.com/office/drawing/2014/main" id="{394C56F0-EE6F-474D-AB99-995F044BCB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46371" y="213824"/>
            <a:ext cx="2991389" cy="952080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920B6783-0F8B-4A69-A5F6-7CB50E2B23A8}"/>
              </a:ext>
            </a:extLst>
          </p:cNvPr>
          <p:cNvSpPr txBox="1"/>
          <p:nvPr userDrawn="1"/>
        </p:nvSpPr>
        <p:spPr>
          <a:xfrm>
            <a:off x="145082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2400" kern="1200" noProof="0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1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C4D1335-DA11-4DAC-BCA6-7BB8B148C97F}"/>
              </a:ext>
            </a:extLst>
          </p:cNvPr>
          <p:cNvSpPr txBox="1"/>
          <p:nvPr userDrawn="1"/>
        </p:nvSpPr>
        <p:spPr>
          <a:xfrm>
            <a:off x="3098093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2400" kern="1200" noProof="0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2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CB8EECED-0609-4B4F-AE03-A4F22DF062BA}"/>
              </a:ext>
            </a:extLst>
          </p:cNvPr>
          <p:cNvSpPr txBox="1"/>
          <p:nvPr userDrawn="1"/>
        </p:nvSpPr>
        <p:spPr>
          <a:xfrm>
            <a:off x="6051104" y="3873449"/>
            <a:ext cx="36580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2400" kern="1200" noProof="0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084993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6D41EDA9-50CC-431D-A9E2-D8B28F1D9DD2}"/>
              </a:ext>
            </a:extLst>
          </p:cNvPr>
          <p:cNvSpPr/>
          <p:nvPr userDrawn="1"/>
        </p:nvSpPr>
        <p:spPr>
          <a:xfrm>
            <a:off x="-15240" y="0"/>
            <a:ext cx="5788152" cy="11811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0" name="副標題 2">
            <a:extLst>
              <a:ext uri="{FF2B5EF4-FFF2-40B4-BE49-F238E27FC236}">
                <a16:creationId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2366211" y="859534"/>
            <a:ext cx="3406701" cy="321566"/>
          </a:xfrm>
        </p:spPr>
        <p:txBody>
          <a:bodyPr rtlCol="0">
            <a:normAutofit/>
          </a:bodyPr>
          <a:lstStyle>
            <a:lvl1pPr marL="0" indent="0" algn="r">
              <a:buNone/>
              <a:defRPr sz="14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1" y="165960"/>
            <a:ext cx="5559552" cy="634092"/>
          </a:xfrm>
        </p:spPr>
        <p:txBody>
          <a:bodyPr rtlCol="0">
            <a:normAutofit/>
          </a:bodyPr>
          <a:lstStyle>
            <a:lvl1pPr algn="r">
              <a:defRPr sz="2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按一下以新增標題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AB15BB6-BF7A-460B-81E4-6CA74B3B1A58}"/>
              </a:ext>
            </a:extLst>
          </p:cNvPr>
          <p:cNvSpPr/>
          <p:nvPr userDrawn="1"/>
        </p:nvSpPr>
        <p:spPr>
          <a:xfrm>
            <a:off x="0" y="1181101"/>
            <a:ext cx="5788152" cy="56769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84077" y="129986"/>
            <a:ext cx="1472184" cy="1444752"/>
          </a:xfrm>
          <a:solidFill>
            <a:schemeClr val="bg1"/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27" name="文字版面配置區 27">
            <a:extLst>
              <a:ext uri="{FF2B5EF4-FFF2-40B4-BE49-F238E27FC236}">
                <a16:creationId xmlns:a16="http://schemas.microsoft.com/office/drawing/2014/main" id="{7B211DA6-5909-4778-ACCB-FDDE1061AEE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4078" y="1886336"/>
            <a:ext cx="1472184" cy="1971790"/>
          </a:xfrm>
          <a:noFill/>
          <a:ln>
            <a:noFill/>
          </a:ln>
        </p:spPr>
        <p:txBody>
          <a:bodyPr tIns="91440" bIns="91440" rtlCol="0" anchor="t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 i="1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34" name="文字版面配置區 3">
            <a:extLst>
              <a:ext uri="{FF2B5EF4-FFF2-40B4-BE49-F238E27FC236}">
                <a16:creationId xmlns:a16="http://schemas.microsoft.com/office/drawing/2014/main" id="{5EFB9AC3-DB43-4B4E-B74E-1ED156A1851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933678" y="1886336"/>
            <a:ext cx="3745227" cy="4516873"/>
          </a:xfrm>
        </p:spPr>
        <p:txBody>
          <a:bodyPr numCol="1" rtlCol="0">
            <a:normAutofit/>
          </a:bodyPr>
          <a:lstStyle>
            <a:lvl1pPr marL="233363" indent="-233363">
              <a:lnSpc>
                <a:spcPct val="15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36" name="文字版面配置區 3">
            <a:extLst>
              <a:ext uri="{FF2B5EF4-FFF2-40B4-BE49-F238E27FC236}">
                <a16:creationId xmlns:a16="http://schemas.microsoft.com/office/drawing/2014/main" id="{1808718C-849A-4063-A7DB-6A25E4823A6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942554" y="6477581"/>
            <a:ext cx="3735869" cy="326903"/>
          </a:xfrm>
        </p:spPr>
        <p:txBody>
          <a:bodyPr numCol="2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新增營養資訊</a:t>
            </a:r>
          </a:p>
        </p:txBody>
      </p:sp>
      <p:sp>
        <p:nvSpPr>
          <p:cNvPr id="37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ADBABE7C-83A0-42FB-9AB1-BD7454D9103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017143" y="296778"/>
            <a:ext cx="1874380" cy="137160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dirty="0"/>
              <a:t>新增圖片</a:t>
            </a:r>
          </a:p>
        </p:txBody>
      </p:sp>
      <p:sp>
        <p:nvSpPr>
          <p:cNvPr id="38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6AA38BAD-E577-44E5-8652-7EB8884D85D4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017143" y="1921978"/>
            <a:ext cx="1874380" cy="137160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39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31089E30-35D5-4B63-962C-E69262F8A31B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017143" y="3547178"/>
            <a:ext cx="1874380" cy="137160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4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294891CE-B5DF-4EC9-BCD1-007200ADE6BF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6017662" y="5172377"/>
            <a:ext cx="1874380" cy="137160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53" name="文字版面配置區 3">
            <a:extLst>
              <a:ext uri="{FF2B5EF4-FFF2-40B4-BE49-F238E27FC236}">
                <a16:creationId xmlns:a16="http://schemas.microsoft.com/office/drawing/2014/main" id="{55A40829-372A-4BD2-9DFD-55A1E0FC7A6C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55381" y="269869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55" name="文字版面配置區 3">
            <a:extLst>
              <a:ext uri="{FF2B5EF4-FFF2-40B4-BE49-F238E27FC236}">
                <a16:creationId xmlns:a16="http://schemas.microsoft.com/office/drawing/2014/main" id="{D3ED1463-3FDC-4F77-A490-BB128AEB35E9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8155381" y="1903490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57" name="文字版面配置區 3">
            <a:extLst>
              <a:ext uri="{FF2B5EF4-FFF2-40B4-BE49-F238E27FC236}">
                <a16:creationId xmlns:a16="http://schemas.microsoft.com/office/drawing/2014/main" id="{66CBE1DF-E937-4AEA-A7F9-8B809516E332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8155381" y="3537111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5" name="文字版面配置區 3">
            <a:extLst>
              <a:ext uri="{FF2B5EF4-FFF2-40B4-BE49-F238E27FC236}">
                <a16:creationId xmlns:a16="http://schemas.microsoft.com/office/drawing/2014/main" id="{4C47130C-295F-469B-8A2F-DACEF5B5A598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1927739" y="1480561"/>
            <a:ext cx="3745227" cy="31324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59" name="文字版面配置區 3">
            <a:extLst>
              <a:ext uri="{FF2B5EF4-FFF2-40B4-BE49-F238E27FC236}">
                <a16:creationId xmlns:a16="http://schemas.microsoft.com/office/drawing/2014/main" id="{A93AA9FB-7091-4FF0-8330-340B0A90ACBB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8155381" y="5170732"/>
            <a:ext cx="3861359" cy="1398509"/>
          </a:xfrm>
        </p:spPr>
        <p:txBody>
          <a:bodyPr numCol="1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20000"/>
              <a:buFont typeface="+mj-lt"/>
              <a:buNone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F58024DC-2BD1-48B2-9B50-F47B3CEF4820}"/>
              </a:ext>
            </a:extLst>
          </p:cNvPr>
          <p:cNvSpPr txBox="1"/>
          <p:nvPr userDrawn="1"/>
        </p:nvSpPr>
        <p:spPr>
          <a:xfrm>
            <a:off x="7888697" y="269869"/>
            <a:ext cx="319318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kern="1200" noProof="0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1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277DCCC3-3098-4343-B77B-3D23E8F17FFD}"/>
              </a:ext>
            </a:extLst>
          </p:cNvPr>
          <p:cNvSpPr txBox="1"/>
          <p:nvPr userDrawn="1"/>
        </p:nvSpPr>
        <p:spPr>
          <a:xfrm>
            <a:off x="7888696" y="1902428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kern="1200" noProof="0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2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7D9CE1B-5D25-4C27-8C90-7CA8B8B1E7EF}"/>
              </a:ext>
            </a:extLst>
          </p:cNvPr>
          <p:cNvSpPr txBox="1"/>
          <p:nvPr userDrawn="1"/>
        </p:nvSpPr>
        <p:spPr>
          <a:xfrm>
            <a:off x="7888696" y="3534987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kern="1200" noProof="0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3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E4D750E6-AF88-4742-9ABE-63A5217AD198}"/>
              </a:ext>
            </a:extLst>
          </p:cNvPr>
          <p:cNvSpPr txBox="1"/>
          <p:nvPr userDrawn="1"/>
        </p:nvSpPr>
        <p:spPr>
          <a:xfrm>
            <a:off x="7888696" y="5167546"/>
            <a:ext cx="3193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kern="1200" noProof="0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10742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版面配置區 6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EDAB7103-706C-4D50-B9D9-030D5A29D56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98464" cy="685800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TW" altLang="en-US" noProof="0"/>
              <a:t>新增圖片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23543EB-1130-40DD-B0F4-C970AF343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92" y="877824"/>
            <a:ext cx="11265408" cy="1179576"/>
          </a:xfrm>
          <a:solidFill>
            <a:schemeClr val="accent2">
              <a:lumMod val="50000"/>
            </a:schemeClr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lang="en-US" sz="3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zh-TW" altLang="en-US" noProof="0"/>
              <a:t>按一下以編輯母片標題樣式</a:t>
            </a:r>
          </a:p>
        </p:txBody>
      </p:sp>
      <p:sp>
        <p:nvSpPr>
          <p:cNvPr id="9" name="文字版面配置區 27">
            <a:extLst>
              <a:ext uri="{FF2B5EF4-FFF2-40B4-BE49-F238E27FC236}">
                <a16:creationId xmlns:a16="http://schemas.microsoft.com/office/drawing/2014/main" id="{40284018-877E-48C8-A60E-5EA184B0B90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5998" y="0"/>
            <a:ext cx="5879593" cy="877824"/>
          </a:xfrm>
          <a:noFill/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 i="1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12" name="副標題 2">
            <a:extLst>
              <a:ext uri="{FF2B5EF4-FFF2-40B4-BE49-F238E27FC236}">
                <a16:creationId xmlns:a16="http://schemas.microsoft.com/office/drawing/2014/main" id="{861167B6-9741-49DA-A7AF-E1A3352D10C8}"/>
              </a:ext>
            </a:extLst>
          </p:cNvPr>
          <p:cNvSpPr>
            <a:spLocks noGrp="1"/>
          </p:cNvSpPr>
          <p:nvPr>
            <p:ph type="subTitle" idx="20" hasCustomPrompt="1"/>
          </p:nvPr>
        </p:nvSpPr>
        <p:spPr>
          <a:xfrm>
            <a:off x="8785299" y="1735834"/>
            <a:ext cx="3406701" cy="321566"/>
          </a:xfrm>
        </p:spPr>
        <p:txBody>
          <a:bodyPr rtlCol="0">
            <a:normAutofit/>
          </a:bodyPr>
          <a:lstStyle>
            <a:lvl1pPr marL="0" indent="0" algn="r">
              <a:buNone/>
              <a:defRPr sz="12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13599A2-48DF-45BA-9425-12A5FBCF838E}"/>
              </a:ext>
            </a:extLst>
          </p:cNvPr>
          <p:cNvSpPr/>
          <p:nvPr userDrawn="1"/>
        </p:nvSpPr>
        <p:spPr>
          <a:xfrm>
            <a:off x="5992994" y="6316980"/>
            <a:ext cx="6199006" cy="5410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6" name="文字版面配置區 3">
            <a:extLst>
              <a:ext uri="{FF2B5EF4-FFF2-40B4-BE49-F238E27FC236}">
                <a16:creationId xmlns:a16="http://schemas.microsoft.com/office/drawing/2014/main" id="{5E29445D-5852-4685-99FA-F6D0EEB71907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096000" y="2181537"/>
            <a:ext cx="2856467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2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17" name="文字版面配置區 3">
            <a:extLst>
              <a:ext uri="{FF2B5EF4-FFF2-40B4-BE49-F238E27FC236}">
                <a16:creationId xmlns:a16="http://schemas.microsoft.com/office/drawing/2014/main" id="{F8A5A1E2-D455-4943-B46C-912CF46ABA9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95999" y="2449317"/>
            <a:ext cx="5879592" cy="1801368"/>
          </a:xfrm>
          <a:noFill/>
        </p:spPr>
        <p:txBody>
          <a:bodyPr wrap="square" numCol="2" spcCol="457200"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i="1" dirty="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18" name="文字版面配置區 3">
            <a:extLst>
              <a:ext uri="{FF2B5EF4-FFF2-40B4-BE49-F238E27FC236}">
                <a16:creationId xmlns:a16="http://schemas.microsoft.com/office/drawing/2014/main" id="{03CEA5B5-2DFF-4730-B1C1-7297D81876B7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095999" y="4250685"/>
            <a:ext cx="5879592" cy="2014859"/>
          </a:xfrm>
        </p:spPr>
        <p:txBody>
          <a:bodyPr numCol="2" rtlCol="0">
            <a:normAutofit/>
          </a:bodyPr>
          <a:lstStyle>
            <a:lvl1pPr marL="228600" indent="-228600">
              <a:buClr>
                <a:schemeClr val="accent2">
                  <a:lumMod val="50000"/>
                </a:schemeClr>
              </a:buClr>
              <a:buSzPct val="120000"/>
              <a:buFont typeface="+mj-lt"/>
              <a:buAutoNum type="arabicPeriod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19" name="文字版面配置區 3">
            <a:extLst>
              <a:ext uri="{FF2B5EF4-FFF2-40B4-BE49-F238E27FC236}">
                <a16:creationId xmlns:a16="http://schemas.microsoft.com/office/drawing/2014/main" id="{2B63EEB8-169F-4E42-8938-2B33C50057D9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095997" y="6366423"/>
            <a:ext cx="5879593" cy="398762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新增營養資訊</a:t>
            </a:r>
          </a:p>
        </p:txBody>
      </p:sp>
    </p:spTree>
    <p:extLst>
      <p:ext uri="{BB962C8B-B14F-4D97-AF65-F5344CB8AC3E}">
        <p14:creationId xmlns:p14="http://schemas.microsoft.com/office/powerpoint/2010/main" val="2153287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食譜章節標題"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>
            <a:extLst>
              <a:ext uri="{FF2B5EF4-FFF2-40B4-BE49-F238E27FC236}">
                <a16:creationId xmlns:a16="http://schemas.microsoft.com/office/drawing/2014/main" id="{C5B73CD6-4AD9-41DA-9481-BA512E88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81701" y="83820"/>
            <a:ext cx="6050280" cy="1325563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zh-TW" altLang="en-US" noProof="0" dirty="0"/>
              <a:t>按一下以新增標題</a:t>
            </a:r>
          </a:p>
        </p:txBody>
      </p:sp>
      <p:sp>
        <p:nvSpPr>
          <p:cNvPr id="4" name="圖片版面配置區 4">
            <a:extLst>
              <a:ext uri="{FF2B5EF4-FFF2-40B4-BE49-F238E27FC236}">
                <a16:creationId xmlns:a16="http://schemas.microsoft.com/office/drawing/2014/main" id="{0EBF2F49-7BE2-47B1-8BC4-A7641CB89A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78233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zh-TW" altLang="en-US" noProof="0" dirty="0"/>
              <a:t>新增圖片 </a:t>
            </a:r>
          </a:p>
        </p:txBody>
      </p:sp>
    </p:spTree>
    <p:extLst>
      <p:ext uri="{BB962C8B-B14F-4D97-AF65-F5344CB8AC3E}">
        <p14:creationId xmlns:p14="http://schemas.microsoft.com/office/powerpoint/2010/main" val="1346047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食譜食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圖片版面配置區 29" descr="要新增影像的空白預留位置。按一下預留位置，然後選取您想要新增的影像。">
            <a:extLst>
              <a:ext uri="{FF2B5EF4-FFF2-40B4-BE49-F238E27FC236}">
                <a16:creationId xmlns:a16="http://schemas.microsoft.com/office/drawing/2014/main" id="{69A9EAF2-ED61-42E4-B65B-25E4AA320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7220" y="1181100"/>
            <a:ext cx="5790659" cy="567690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 anchor="ctr" anchorCtr="0"/>
          <a:lstStyle>
            <a:lvl1pPr marL="0" indent="0" algn="ctr">
              <a:buNone/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新增圖片</a:t>
            </a:r>
          </a:p>
        </p:txBody>
      </p:sp>
      <p:sp>
        <p:nvSpPr>
          <p:cNvPr id="25" name="文字版面配置區 3">
            <a:extLst>
              <a:ext uri="{FF2B5EF4-FFF2-40B4-BE49-F238E27FC236}">
                <a16:creationId xmlns:a16="http://schemas.microsoft.com/office/drawing/2014/main" id="{02D6ECAC-8814-4C60-BF83-103E85E412C4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018265" y="3734155"/>
            <a:ext cx="5919495" cy="2531389"/>
          </a:xfrm>
        </p:spPr>
        <p:txBody>
          <a:bodyPr numCol="2" rtlCol="0">
            <a:normAutofit/>
          </a:bodyPr>
          <a:lstStyle>
            <a:lvl1pPr marL="228600" indent="-228600">
              <a:buClr>
                <a:schemeClr val="accent6">
                  <a:lumMod val="50000"/>
                </a:schemeClr>
              </a:buClr>
              <a:buSzPct val="120000"/>
              <a:buFont typeface="+mj-lt"/>
              <a:buAutoNum type="arabicPeriod"/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4" name="文字版面配置區 3">
            <a:extLst>
              <a:ext uri="{FF2B5EF4-FFF2-40B4-BE49-F238E27FC236}">
                <a16:creationId xmlns:a16="http://schemas.microsoft.com/office/drawing/2014/main" id="{C7B6AD5B-AEF5-4540-940C-B1E1FEA3BCAB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018265" y="3406597"/>
            <a:ext cx="5919495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3" name="文字版面配置區 3">
            <a:extLst>
              <a:ext uri="{FF2B5EF4-FFF2-40B4-BE49-F238E27FC236}">
                <a16:creationId xmlns:a16="http://schemas.microsoft.com/office/drawing/2014/main" id="{8FC874B6-474C-46DC-AB76-6E061A973B8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27995" y="1576050"/>
            <a:ext cx="5909765" cy="1778314"/>
          </a:xfrm>
        </p:spPr>
        <p:txBody>
          <a:bodyPr numCol="2" rtlCol="0">
            <a:normAutofit/>
          </a:bodyPr>
          <a:lstStyle>
            <a:lvl1pPr marL="233363" indent="-233363">
              <a:lnSpc>
                <a:spcPct val="100000"/>
              </a:lnSpc>
              <a:spcBef>
                <a:spcPts val="0"/>
              </a:spcBef>
              <a:buNone/>
              <a:tabLst>
                <a:tab pos="112713" algn="r"/>
                <a:tab pos="233363" algn="l"/>
              </a:tabLst>
              <a:defRPr sz="1200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  <p:sp>
        <p:nvSpPr>
          <p:cNvPr id="22" name="文字版面配置區 3">
            <a:extLst>
              <a:ext uri="{FF2B5EF4-FFF2-40B4-BE49-F238E27FC236}">
                <a16:creationId xmlns:a16="http://schemas.microsoft.com/office/drawing/2014/main" id="{425F942B-DAF3-40B3-B77F-A8C9BE692B7D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020775" y="1290047"/>
            <a:ext cx="5919495" cy="267780"/>
          </a:xfrm>
        </p:spPr>
        <p:txBody>
          <a:bodyPr rtlCol="0">
            <a:noAutofit/>
          </a:bodyPr>
          <a:lstStyle>
            <a:lvl1pPr marL="0" indent="0" algn="l">
              <a:buNone/>
              <a:defRPr sz="1600" i="0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AAE68E5-082A-4AFA-AC51-54889A99670B}"/>
              </a:ext>
            </a:extLst>
          </p:cNvPr>
          <p:cNvSpPr/>
          <p:nvPr userDrawn="1"/>
        </p:nvSpPr>
        <p:spPr>
          <a:xfrm>
            <a:off x="-15240" y="0"/>
            <a:ext cx="12207240" cy="11811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1" name="文字版面配置區 3">
            <a:extLst>
              <a:ext uri="{FF2B5EF4-FFF2-40B4-BE49-F238E27FC236}">
                <a16:creationId xmlns:a16="http://schemas.microsoft.com/office/drawing/2014/main" id="{522CA51A-0C04-4FC6-8732-A2C2343AF5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401387" y="877386"/>
            <a:ext cx="2562683" cy="228601"/>
          </a:xfrm>
        </p:spPr>
        <p:txBody>
          <a:bodyPr rtlCol="0">
            <a:normAutofit/>
          </a:bodyPr>
          <a:lstStyle>
            <a:lvl1pPr marL="0" indent="0" algn="r">
              <a:buNone/>
              <a:defRPr sz="11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0" name="副標題 2">
            <a:extLst>
              <a:ext uri="{FF2B5EF4-FFF2-40B4-BE49-F238E27FC236}">
                <a16:creationId xmlns:a16="http://schemas.microsoft.com/office/drawing/2014/main" id="{14C40663-56FC-4BDA-A2FD-599A32A8CD2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98120" y="805901"/>
            <a:ext cx="9144000" cy="37519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b="1" i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dirty="0"/>
              <a:t>按一下以新增副標題</a:t>
            </a:r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6B7BA88D-F843-4122-A255-381B3A7EE7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360" y="117834"/>
            <a:ext cx="11724400" cy="634092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dirty="0"/>
              <a:t>按一下以新增標題</a:t>
            </a:r>
          </a:p>
        </p:txBody>
      </p:sp>
      <p:sp>
        <p:nvSpPr>
          <p:cNvPr id="28" name="文字版面配置區 27">
            <a:extLst>
              <a:ext uri="{FF2B5EF4-FFF2-40B4-BE49-F238E27FC236}">
                <a16:creationId xmlns:a16="http://schemas.microsoft.com/office/drawing/2014/main" id="{2BBF59D2-23BC-4077-814F-E2E3AE5809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75460" y="4992427"/>
            <a:ext cx="1944124" cy="1020891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tIns="91440" bIns="91440" rtlCol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 i="1">
                <a:solidFill>
                  <a:schemeClr val="accent6">
                    <a:lumMod val="50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zh-TW" altLang="en-US" noProof="0" dirty="0"/>
              <a:t>按一下以新增文字</a:t>
            </a:r>
          </a:p>
        </p:txBody>
      </p:sp>
      <p:sp>
        <p:nvSpPr>
          <p:cNvPr id="26" name="文字版面配置區 3">
            <a:extLst>
              <a:ext uri="{FF2B5EF4-FFF2-40B4-BE49-F238E27FC236}">
                <a16:creationId xmlns:a16="http://schemas.microsoft.com/office/drawing/2014/main" id="{65B16179-CC8B-4981-9526-8E3E08E72C6A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018265" y="6291373"/>
            <a:ext cx="5919495" cy="352803"/>
          </a:xfrm>
        </p:spPr>
        <p:txBody>
          <a:bodyPr numCol="1" rtlCol="0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按一下以新增文字</a:t>
            </a:r>
          </a:p>
        </p:txBody>
      </p:sp>
    </p:spTree>
    <p:extLst>
      <p:ext uri="{BB962C8B-B14F-4D97-AF65-F5344CB8AC3E}">
        <p14:creationId xmlns:p14="http://schemas.microsoft.com/office/powerpoint/2010/main" val="185580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50E9A5EC-A9DD-4592-8B98-62D6F2D6A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1A58240A-8AA3-4585-BCFB-5E6B8F3DE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8C179F8-6D44-439B-8CEA-B7EA23D611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C602DE7B-5B6B-4EE2-B513-1309EBC801BD}" type="datetimeFigureOut">
              <a:rPr lang="en-US" altLang="zh-TW" smtClean="0"/>
              <a:pPr/>
              <a:t>6/19/2023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8C0B40A-0162-4753-9396-D6061762A2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5FDFD43C-A0D1-4CC6-9A2E-479DF76A24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745CA84A-544F-4B6B-BC9A-925394EE73B5}" type="slidenum">
              <a:rPr lang="en-US" altLang="zh-TW" smtClean="0"/>
              <a:pPr/>
              <a:t>‹#›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01637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4" r:id="rId2"/>
    <p:sldLayoutId id="2147483664" r:id="rId3"/>
    <p:sldLayoutId id="2147483668" r:id="rId4"/>
    <p:sldLayoutId id="2147483690" r:id="rId5"/>
    <p:sldLayoutId id="2147483670" r:id="rId6"/>
    <p:sldLayoutId id="2147483714" r:id="rId7"/>
    <p:sldLayoutId id="2147483685" r:id="rId8"/>
    <p:sldLayoutId id="2147483697" r:id="rId9"/>
    <p:sldLayoutId id="2147483698" r:id="rId10"/>
    <p:sldLayoutId id="2147483699" r:id="rId11"/>
    <p:sldLayoutId id="2147483700" r:id="rId12"/>
    <p:sldLayoutId id="2147483715" r:id="rId13"/>
    <p:sldLayoutId id="2147483686" r:id="rId14"/>
    <p:sldLayoutId id="2147483701" r:id="rId15"/>
    <p:sldLayoutId id="2147483702" r:id="rId16"/>
    <p:sldLayoutId id="2147483703" r:id="rId17"/>
    <p:sldLayoutId id="2147483704" r:id="rId18"/>
    <p:sldLayoutId id="2147483716" r:id="rId19"/>
    <p:sldLayoutId id="2147483687" r:id="rId20"/>
    <p:sldLayoutId id="2147483705" r:id="rId21"/>
    <p:sldLayoutId id="2147483706" r:id="rId22"/>
    <p:sldLayoutId id="2147483707" r:id="rId23"/>
    <p:sldLayoutId id="2147483708" r:id="rId24"/>
    <p:sldLayoutId id="2147483717" r:id="rId25"/>
    <p:sldLayoutId id="2147483688" r:id="rId26"/>
    <p:sldLayoutId id="2147483709" r:id="rId27"/>
    <p:sldLayoutId id="2147483710" r:id="rId28"/>
    <p:sldLayoutId id="2147483711" r:id="rId29"/>
    <p:sldLayoutId id="2147483712" r:id="rId30"/>
    <p:sldLayoutId id="2147483718" r:id="rId31"/>
    <p:sldLayoutId id="2147483694" r:id="rId32"/>
    <p:sldLayoutId id="2147483696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>
              <a:lumMod val="50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8FBC78-66E7-45DE-B5B9-64E0436353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zh-TW" altLang="en-US" dirty="0">
                <a:latin typeface="華康龍門石碑(P)" panose="03000700000000000000" pitchFamily="66" charset="-120"/>
                <a:ea typeface="華康龍門石碑(P)" panose="03000700000000000000" pitchFamily="66" charset="-120"/>
              </a:rPr>
              <a:t>名稱</a:t>
            </a:r>
            <a:r>
              <a:rPr lang="en-US" altLang="zh-TW" dirty="0">
                <a:latin typeface="華康龍門石碑(P)" panose="03000700000000000000" pitchFamily="66" charset="-120"/>
                <a:ea typeface="華康龍門石碑(P)" panose="03000700000000000000" pitchFamily="66" charset="-120"/>
              </a:rPr>
              <a:t>:</a:t>
            </a:r>
            <a:r>
              <a:rPr lang="zh-TW" altLang="en-US" dirty="0">
                <a:latin typeface="華康龍門石碑(P)" panose="03000700000000000000" pitchFamily="66" charset="-120"/>
                <a:ea typeface="華康龍門石碑(P)" panose="03000700000000000000" pitchFamily="66" charset="-120"/>
              </a:rPr>
              <a:t>水餃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0469165-404D-4293-8B88-BA9E533E4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161" y="1769720"/>
            <a:ext cx="9308752" cy="983005"/>
          </a:xfrm>
        </p:spPr>
        <p:txBody>
          <a:bodyPr rtlCol="0">
            <a:normAutofit fontScale="32500" lnSpcReduction="20000"/>
          </a:bodyPr>
          <a:lstStyle/>
          <a:p>
            <a:pPr rtl="0"/>
            <a:r>
              <a:rPr lang="zh-TW" altLang="en-US" sz="9300" i="0" dirty="0">
                <a:latin typeface="華康龍門石碑(P)" panose="03000700000000000000" pitchFamily="66" charset="-120"/>
                <a:ea typeface="華康龍門石碑(P)" panose="03000700000000000000" pitchFamily="66" charset="-120"/>
              </a:rPr>
              <a:t>普二乙 楊恩萱 </a:t>
            </a:r>
            <a:r>
              <a:rPr lang="en-US" altLang="zh-TW" sz="9300" i="0" dirty="0">
                <a:latin typeface="華康龍門石碑(P)" panose="03000700000000000000" pitchFamily="66" charset="-120"/>
                <a:ea typeface="華康龍門石碑(P)" panose="03000700000000000000" pitchFamily="66" charset="-120"/>
              </a:rPr>
              <a:t>38</a:t>
            </a:r>
            <a:r>
              <a:rPr lang="zh-TW" altLang="en-US" sz="9300" i="0" dirty="0">
                <a:latin typeface="華康龍門石碑(P)" panose="03000700000000000000" pitchFamily="66" charset="-120"/>
                <a:ea typeface="華康龍門石碑(P)" panose="03000700000000000000" pitchFamily="66" charset="-120"/>
              </a:rPr>
              <a:t>號</a:t>
            </a:r>
            <a:endParaRPr lang="en-US" altLang="zh-TW" sz="9300" i="0" dirty="0">
              <a:latin typeface="華康龍門石碑(P)" panose="03000700000000000000" pitchFamily="66" charset="-120"/>
              <a:ea typeface="華康龍門石碑(P)" panose="03000700000000000000" pitchFamily="66" charset="-120"/>
            </a:endParaRPr>
          </a:p>
          <a:p>
            <a:pPr rtl="0"/>
            <a:r>
              <a:rPr lang="zh-TW" altLang="en-US" sz="9300" i="0" dirty="0">
                <a:latin typeface="華康龍門石碑(P)" panose="03000700000000000000" pitchFamily="66" charset="-120"/>
                <a:ea typeface="華康龍門石碑(P)" panose="03000700000000000000" pitchFamily="66" charset="-120"/>
              </a:rPr>
              <a:t>課程名稱</a:t>
            </a:r>
            <a:r>
              <a:rPr lang="en-US" altLang="zh-TW" sz="9300" i="0" dirty="0">
                <a:latin typeface="華康龍門石碑(P)" panose="03000700000000000000" pitchFamily="66" charset="-120"/>
                <a:ea typeface="華康龍門石碑(P)" panose="03000700000000000000" pitchFamily="66" charset="-120"/>
              </a:rPr>
              <a:t>:</a:t>
            </a:r>
            <a:r>
              <a:rPr lang="zh-TW" altLang="en-US" sz="9300" i="0" dirty="0">
                <a:latin typeface="華康龍門石碑(P)" panose="03000700000000000000" pitchFamily="66" charset="-120"/>
                <a:ea typeface="華康龍門石碑(P)" panose="03000700000000000000" pitchFamily="66" charset="-120"/>
              </a:rPr>
              <a:t>彈性國文</a:t>
            </a:r>
            <a:endParaRPr lang="en-US" altLang="zh-TW" sz="9300" i="0" dirty="0">
              <a:latin typeface="華康龍門石碑(P)" panose="03000700000000000000" pitchFamily="66" charset="-120"/>
              <a:ea typeface="華康龍門石碑(P)" panose="03000700000000000000" pitchFamily="66" charset="-120"/>
            </a:endParaRPr>
          </a:p>
          <a:p>
            <a:pPr rtl="0"/>
            <a:endParaRPr lang="zh-TW" altLang="en-US" i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pic>
        <p:nvPicPr>
          <p:cNvPr id="6" name="圖片版面配置區 5">
            <a:extLst>
              <a:ext uri="{FF2B5EF4-FFF2-40B4-BE49-F238E27FC236}">
                <a16:creationId xmlns:a16="http://schemas.microsoft.com/office/drawing/2014/main" id="{7E3F3867-B190-622A-5017-2DC0A40289D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26782" b="2678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921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C9A45B2-28F0-4FEB-AEE0-0C39856761DC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186235" y="1304925"/>
            <a:ext cx="11548565" cy="5486399"/>
          </a:xfrm>
        </p:spPr>
        <p:txBody>
          <a:bodyPr rtlCol="0">
            <a:normAutofit/>
          </a:bodyPr>
          <a:lstStyle/>
          <a:p>
            <a:pPr rtl="0"/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華康龍門石碑" panose="03000709000000000000" pitchFamily="65" charset="-120"/>
                <a:ea typeface="華康龍門石碑" panose="03000709000000000000" pitchFamily="65" charset="-120"/>
              </a:rPr>
              <a:t>高麗菜切成小片，加入鹽攪均勻，等候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華康龍門石碑" panose="03000709000000000000" pitchFamily="65" charset="-120"/>
                <a:ea typeface="華康龍門石碑" panose="03000709000000000000" pitchFamily="65" charset="-120"/>
              </a:rPr>
              <a:t>30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華康龍門石碑" panose="03000709000000000000" pitchFamily="65" charset="-120"/>
                <a:ea typeface="華康龍門石碑" panose="03000709000000000000" pitchFamily="65" charset="-120"/>
              </a:rPr>
              <a:t>分鐘，把高麗菜取出，淋上香油。</a:t>
            </a:r>
          </a:p>
          <a:p>
            <a:pPr rtl="0"/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華康龍門石碑" panose="03000709000000000000" pitchFamily="65" charset="-120"/>
                <a:ea typeface="華康龍門石碑" panose="03000709000000000000" pitchFamily="65" charset="-120"/>
              </a:rPr>
              <a:t>2.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華康龍門石碑" panose="03000709000000000000" pitchFamily="65" charset="-120"/>
                <a:ea typeface="華康龍門石碑" panose="03000709000000000000" pitchFamily="65" charset="-120"/>
              </a:rPr>
              <a:t>胛心肉先剁出黏性放置一個鍋子裡，將薑末放於豬肉（胛心肉）鍋子裡。</a:t>
            </a:r>
          </a:p>
          <a:p>
            <a:pPr rtl="0"/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華康龍門石碑" panose="03000709000000000000" pitchFamily="65" charset="-120"/>
                <a:ea typeface="華康龍門石碑" panose="03000709000000000000" pitchFamily="65" charset="-120"/>
              </a:rPr>
              <a:t>3.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華康龍門石碑" panose="03000709000000000000" pitchFamily="65" charset="-120"/>
                <a:ea typeface="華康龍門石碑" panose="03000709000000000000" pitchFamily="65" charset="-120"/>
              </a:rPr>
              <a:t>高麗菜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華康龍門石碑" panose="03000709000000000000" pitchFamily="65" charset="-120"/>
                <a:ea typeface="華康龍門石碑" panose="03000709000000000000" pitchFamily="65" charset="-120"/>
              </a:rPr>
              <a:t>+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華康龍門石碑" panose="03000709000000000000" pitchFamily="65" charset="-120"/>
                <a:ea typeface="華康龍門石碑" panose="03000709000000000000" pitchFamily="65" charset="-120"/>
              </a:rPr>
              <a:t>蔥花倒入豬肉（胛心肉）鍋子裡，加入剩下的調味料拌均，蓋上保鮮膜放置冰箱，約</a:t>
            </a:r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華康龍門石碑" panose="03000709000000000000" pitchFamily="65" charset="-120"/>
                <a:ea typeface="華康龍門石碑" panose="03000709000000000000" pitchFamily="65" charset="-120"/>
              </a:rPr>
              <a:t>1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華康龍門石碑" panose="03000709000000000000" pitchFamily="65" charset="-120"/>
                <a:ea typeface="華康龍門石碑" panose="03000709000000000000" pitchFamily="65" charset="-120"/>
              </a:rPr>
              <a:t>小時，取出就可以包水餃了。</a:t>
            </a:r>
          </a:p>
          <a:p>
            <a:pPr rtl="0"/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華康龍門石碑" panose="03000709000000000000" pitchFamily="65" charset="-120"/>
                <a:ea typeface="華康龍門石碑" panose="03000709000000000000" pitchFamily="65" charset="-120"/>
              </a:rPr>
              <a:t>4.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華康龍門石碑" panose="03000709000000000000" pitchFamily="65" charset="-120"/>
                <a:ea typeface="華康龍門石碑" panose="03000709000000000000" pitchFamily="65" charset="-120"/>
              </a:rPr>
              <a:t>包水餃，可以包自己喜歡的造型、圖案。</a:t>
            </a:r>
          </a:p>
          <a:p>
            <a:pPr rtl="0"/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華康龍門石碑" panose="03000709000000000000" pitchFamily="65" charset="-120"/>
                <a:ea typeface="華康龍門石碑" panose="03000709000000000000" pitchFamily="65" charset="-120"/>
              </a:rPr>
              <a:t>5.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華康龍門石碑" panose="03000709000000000000" pitchFamily="65" charset="-120"/>
                <a:ea typeface="華康龍門石碑" panose="03000709000000000000" pitchFamily="65" charset="-120"/>
              </a:rPr>
              <a:t>取鍋子放置瓦斯爐上，鍋子放水，打開火，讓鍋子熱，直到水滾。</a:t>
            </a:r>
          </a:p>
          <a:p>
            <a:pPr rtl="0"/>
            <a:r>
              <a:rPr lang="en-US" altLang="zh-TW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華康龍門石碑" panose="03000709000000000000" pitchFamily="65" charset="-120"/>
                <a:ea typeface="華康龍門石碑" panose="03000709000000000000" pitchFamily="65" charset="-120"/>
              </a:rPr>
              <a:t>6.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華康龍門石碑" panose="03000709000000000000" pitchFamily="65" charset="-120"/>
                <a:ea typeface="華康龍門石碑" panose="03000709000000000000" pitchFamily="65" charset="-120"/>
              </a:rPr>
              <a:t>水滾以後加入水餃，水餃於水面代表熟了，就可以撈出來放置盤子，這樣水餃就做好了。</a:t>
            </a:r>
          </a:p>
          <a:p>
            <a:pPr rtl="0"/>
            <a:endParaRPr lang="zh-TW" altLang="en-US" dirty="0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A8B4E35B-75DB-7B5C-CCCE-053EB6A64D33}"/>
              </a:ext>
            </a:extLst>
          </p:cNvPr>
          <p:cNvSpPr txBox="1"/>
          <p:nvPr/>
        </p:nvSpPr>
        <p:spPr>
          <a:xfrm>
            <a:off x="0" y="-81955"/>
            <a:ext cx="74009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華康龍門石碑(P)" panose="03000700000000000000" pitchFamily="66" charset="-120"/>
                <a:ea typeface="華康龍門石碑(P)" panose="03000700000000000000" pitchFamily="66" charset="-120"/>
              </a:rPr>
              <a:t>步驟</a:t>
            </a:r>
          </a:p>
        </p:txBody>
      </p:sp>
    </p:spTree>
    <p:extLst>
      <p:ext uri="{BB962C8B-B14F-4D97-AF65-F5344CB8AC3E}">
        <p14:creationId xmlns:p14="http://schemas.microsoft.com/office/powerpoint/2010/main" val="3773297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C9A45B2-28F0-4FEB-AEE0-0C39856761DC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186235" y="1304925"/>
            <a:ext cx="11548565" cy="5486399"/>
          </a:xfrm>
        </p:spPr>
        <p:txBody>
          <a:bodyPr rtlCol="0">
            <a:normAutofit/>
          </a:bodyPr>
          <a:lstStyle/>
          <a:p>
            <a:pPr rtl="0">
              <a:buFont typeface="+mj-lt"/>
              <a:buAutoNum type="arabicPeriod"/>
            </a:pPr>
            <a:r>
              <a:rPr lang="zh-TW" altLang="en-US" sz="3600" dirty="0">
                <a:latin typeface="華康龍門石碑" panose="03000709000000000000" pitchFamily="65" charset="-120"/>
                <a:ea typeface="華康龍門石碑" panose="03000709000000000000" pitchFamily="65" charset="-120"/>
              </a:rPr>
              <a:t>豬肉（胛心肉）</a:t>
            </a:r>
          </a:p>
          <a:p>
            <a:pPr rtl="0">
              <a:buFont typeface="+mj-lt"/>
              <a:buAutoNum type="arabicPeriod"/>
            </a:pPr>
            <a:r>
              <a:rPr lang="zh-TW" altLang="en-US" sz="3600" dirty="0">
                <a:latin typeface="華康龍門石碑" panose="03000709000000000000" pitchFamily="65" charset="-120"/>
                <a:ea typeface="華康龍門石碑" panose="03000709000000000000" pitchFamily="65" charset="-120"/>
              </a:rPr>
              <a:t>蔥花</a:t>
            </a:r>
          </a:p>
          <a:p>
            <a:pPr rtl="0">
              <a:buFont typeface="+mj-lt"/>
              <a:buAutoNum type="arabicPeriod"/>
            </a:pPr>
            <a:r>
              <a:rPr lang="zh-TW" altLang="en-US" sz="3600" dirty="0">
                <a:latin typeface="華康龍門石碑" panose="03000709000000000000" pitchFamily="65" charset="-120"/>
                <a:ea typeface="華康龍門石碑" panose="03000709000000000000" pitchFamily="65" charset="-120"/>
              </a:rPr>
              <a:t>薑末</a:t>
            </a:r>
          </a:p>
          <a:p>
            <a:pPr rtl="0">
              <a:buFont typeface="+mj-lt"/>
              <a:buAutoNum type="arabicPeriod"/>
            </a:pPr>
            <a:r>
              <a:rPr lang="zh-TW" altLang="en-US" sz="3600" dirty="0">
                <a:latin typeface="華康龍門石碑" panose="03000709000000000000" pitchFamily="65" charset="-120"/>
                <a:ea typeface="華康龍門石碑" panose="03000709000000000000" pitchFamily="65" charset="-120"/>
              </a:rPr>
              <a:t>高麗菜</a:t>
            </a:r>
          </a:p>
          <a:p>
            <a:pPr rtl="0">
              <a:buFont typeface="+mj-lt"/>
              <a:buAutoNum type="arabicPeriod"/>
            </a:pPr>
            <a:r>
              <a:rPr lang="zh-TW" altLang="en-US" sz="3600" dirty="0">
                <a:latin typeface="華康龍門石碑" panose="03000709000000000000" pitchFamily="65" charset="-120"/>
                <a:ea typeface="華康龍門石碑" panose="03000709000000000000" pitchFamily="65" charset="-120"/>
              </a:rPr>
              <a:t>鹽</a:t>
            </a:r>
          </a:p>
          <a:p>
            <a:pPr rtl="0">
              <a:buFont typeface="+mj-lt"/>
              <a:buAutoNum type="arabicPeriod"/>
            </a:pPr>
            <a:r>
              <a:rPr lang="zh-TW" altLang="en-US" sz="3600" dirty="0">
                <a:latin typeface="華康龍門石碑" panose="03000709000000000000" pitchFamily="65" charset="-120"/>
                <a:ea typeface="華康龍門石碑" panose="03000709000000000000" pitchFamily="65" charset="-120"/>
              </a:rPr>
              <a:t>醬油</a:t>
            </a:r>
          </a:p>
          <a:p>
            <a:pPr rtl="0">
              <a:buFont typeface="+mj-lt"/>
              <a:buAutoNum type="arabicPeriod"/>
            </a:pPr>
            <a:r>
              <a:rPr lang="zh-TW" altLang="en-US" sz="3600" dirty="0">
                <a:latin typeface="華康龍門石碑" panose="03000709000000000000" pitchFamily="65" charset="-120"/>
                <a:ea typeface="華康龍門石碑" panose="03000709000000000000" pitchFamily="65" charset="-120"/>
              </a:rPr>
              <a:t>米酒</a:t>
            </a:r>
          </a:p>
          <a:p>
            <a:pPr rtl="0">
              <a:buFont typeface="+mj-lt"/>
              <a:buAutoNum type="arabicPeriod"/>
            </a:pPr>
            <a:r>
              <a:rPr lang="zh-TW" altLang="en-US" sz="3600" dirty="0">
                <a:latin typeface="華康龍門石碑" panose="03000709000000000000" pitchFamily="65" charset="-120"/>
                <a:ea typeface="華康龍門石碑" panose="03000709000000000000" pitchFamily="65" charset="-120"/>
              </a:rPr>
              <a:t>香油水</a:t>
            </a:r>
          </a:p>
          <a:p>
            <a:pPr rtl="0">
              <a:buFont typeface="+mj-lt"/>
              <a:buAutoNum type="arabicPeriod"/>
            </a:pPr>
            <a:r>
              <a:rPr lang="zh-TW" altLang="en-US" sz="3600" dirty="0">
                <a:latin typeface="華康龍門石碑" panose="03000709000000000000" pitchFamily="65" charset="-120"/>
                <a:ea typeface="華康龍門石碑" panose="03000709000000000000" pitchFamily="65" charset="-120"/>
              </a:rPr>
              <a:t>白胡椒</a:t>
            </a:r>
          </a:p>
          <a:p>
            <a:pPr rtl="0">
              <a:buFont typeface="+mj-lt"/>
              <a:buAutoNum type="arabicPeriod"/>
            </a:pPr>
            <a:r>
              <a:rPr lang="zh-TW" altLang="en-US" sz="3600" dirty="0">
                <a:latin typeface="華康龍門石碑" panose="03000709000000000000" pitchFamily="65" charset="-120"/>
                <a:ea typeface="華康龍門石碑" panose="03000709000000000000" pitchFamily="65" charset="-120"/>
              </a:rPr>
              <a:t>水餃皮（用買的）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A8B4E35B-75DB-7B5C-CCCE-053EB6A64D33}"/>
              </a:ext>
            </a:extLst>
          </p:cNvPr>
          <p:cNvSpPr txBox="1"/>
          <p:nvPr/>
        </p:nvSpPr>
        <p:spPr>
          <a:xfrm>
            <a:off x="0" y="-81955"/>
            <a:ext cx="74009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華康墨字體(P)" panose="040B0900000000000000" pitchFamily="82" charset="-120"/>
                <a:ea typeface="華康墨字體(P)" panose="040B0900000000000000" pitchFamily="82" charset="-120"/>
              </a:rPr>
              <a:t>食材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FA069003-ADD4-6803-32D1-D0CE29158D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875" y="2085975"/>
            <a:ext cx="4476750" cy="44481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6311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>
            <a:extLst>
              <a:ext uri="{FF2B5EF4-FFF2-40B4-BE49-F238E27FC236}">
                <a16:creationId xmlns:a16="http://schemas.microsoft.com/office/drawing/2014/main" id="{1FEDAC8A-269D-F01D-5C0A-4301DEF150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19" y="129540"/>
            <a:ext cx="4427444" cy="659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A69B6DB9-B630-E034-CE42-915C83B7A0B3}"/>
              </a:ext>
            </a:extLst>
          </p:cNvPr>
          <p:cNvSpPr txBox="1"/>
          <p:nvPr/>
        </p:nvSpPr>
        <p:spPr>
          <a:xfrm>
            <a:off x="5562600" y="609600"/>
            <a:ext cx="581977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solidFill>
                  <a:schemeClr val="bg1"/>
                </a:solidFill>
                <a:latin typeface="華康墨字體" panose="040B0909000000000000" pitchFamily="81" charset="-120"/>
                <a:ea typeface="華康墨字體" panose="040B0909000000000000" pitchFamily="81" charset="-120"/>
              </a:rPr>
              <a:t>詩句</a:t>
            </a:r>
            <a:r>
              <a:rPr lang="en-US" altLang="zh-TW" sz="4400" dirty="0">
                <a:solidFill>
                  <a:schemeClr val="bg1"/>
                </a:solidFill>
                <a:latin typeface="華康墨字體" panose="040B0909000000000000" pitchFamily="81" charset="-120"/>
                <a:ea typeface="華康墨字體" panose="040B0909000000000000" pitchFamily="81" charset="-120"/>
              </a:rPr>
              <a:t>:  </a:t>
            </a:r>
          </a:p>
          <a:p>
            <a:r>
              <a:rPr lang="zh-TW" altLang="en-US" sz="4400" dirty="0">
                <a:solidFill>
                  <a:schemeClr val="bg1"/>
                </a:solidFill>
                <a:latin typeface="華康墨字體" panose="040B0909000000000000" pitchFamily="81" charset="-120"/>
                <a:ea typeface="華康墨字體" panose="040B0909000000000000" pitchFamily="81" charset="-120"/>
              </a:rPr>
              <a:t>吃水餃是團圓</a:t>
            </a:r>
          </a:p>
          <a:p>
            <a:r>
              <a:rPr lang="zh-TW" altLang="en-US" sz="4400" dirty="0">
                <a:solidFill>
                  <a:schemeClr val="bg1"/>
                </a:solidFill>
                <a:latin typeface="華康墨字體" panose="040B0909000000000000" pitchFamily="81" charset="-120"/>
                <a:ea typeface="華康墨字體" panose="040B0909000000000000" pitchFamily="81" charset="-120"/>
              </a:rPr>
              <a:t>盤子滿滿是喜幸</a:t>
            </a:r>
          </a:p>
          <a:p>
            <a:r>
              <a:rPr lang="zh-TW" altLang="en-US" sz="4400" dirty="0">
                <a:solidFill>
                  <a:schemeClr val="bg1"/>
                </a:solidFill>
                <a:latin typeface="華康墨字體" panose="040B0909000000000000" pitchFamily="81" charset="-120"/>
                <a:ea typeface="華康墨字體" panose="040B0909000000000000" pitchFamily="81" charset="-120"/>
              </a:rPr>
              <a:t>美麗的造型是雲朵</a:t>
            </a:r>
          </a:p>
          <a:p>
            <a:r>
              <a:rPr lang="zh-TW" altLang="en-US" sz="4400" dirty="0">
                <a:solidFill>
                  <a:schemeClr val="bg1"/>
                </a:solidFill>
                <a:latin typeface="華康墨字體" panose="040B0909000000000000" pitchFamily="81" charset="-120"/>
                <a:ea typeface="華康墨字體" panose="040B0909000000000000" pitchFamily="81" charset="-120"/>
              </a:rPr>
              <a:t>咬一口</a:t>
            </a:r>
          </a:p>
          <a:p>
            <a:r>
              <a:rPr lang="zh-TW" altLang="en-US" sz="4400" dirty="0">
                <a:solidFill>
                  <a:schemeClr val="bg1"/>
                </a:solidFill>
                <a:latin typeface="華康墨字體" panose="040B0909000000000000" pitchFamily="81" charset="-120"/>
                <a:ea typeface="華康墨字體" panose="040B0909000000000000" pitchFamily="81" charset="-120"/>
              </a:rPr>
              <a:t>鮮甜肉汁充滿於口中</a:t>
            </a:r>
          </a:p>
        </p:txBody>
      </p:sp>
    </p:spTree>
    <p:extLst>
      <p:ext uri="{BB962C8B-B14F-4D97-AF65-F5344CB8AC3E}">
        <p14:creationId xmlns:p14="http://schemas.microsoft.com/office/powerpoint/2010/main" val="3209833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2D8380E-C95B-9E8A-86E6-3A224FD6B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1" y="236220"/>
            <a:ext cx="6050280" cy="1325563"/>
          </a:xfrm>
        </p:spPr>
        <p:txBody>
          <a:bodyPr>
            <a:normAutofit/>
          </a:bodyPr>
          <a:lstStyle/>
          <a:p>
            <a:r>
              <a:rPr lang="zh-TW" altLang="en-US" sz="8000" dirty="0">
                <a:latin typeface="華康墨字體(P)" panose="040B0900000000000000" pitchFamily="82" charset="-120"/>
                <a:ea typeface="華康墨字體(P)" panose="040B0900000000000000" pitchFamily="82" charset="-120"/>
              </a:rPr>
              <a:t>家人連接</a:t>
            </a:r>
          </a:p>
        </p:txBody>
      </p:sp>
      <p:pic>
        <p:nvPicPr>
          <p:cNvPr id="5" name="圖形 4" descr="女性形象">
            <a:extLst>
              <a:ext uri="{FF2B5EF4-FFF2-40B4-BE49-F238E27FC236}">
                <a16:creationId xmlns:a16="http://schemas.microsoft.com/office/drawing/2014/main" id="{EA38D8BE-A83E-25E5-015D-D6C685B2DB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1825" y="1561783"/>
            <a:ext cx="4419600" cy="44196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EFF6243D-FE14-B436-6E0F-5DF4C3B377AC}"/>
              </a:ext>
            </a:extLst>
          </p:cNvPr>
          <p:cNvSpPr txBox="1"/>
          <p:nvPr/>
        </p:nvSpPr>
        <p:spPr>
          <a:xfrm>
            <a:off x="695325" y="2011065"/>
            <a:ext cx="63627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chemeClr val="bg1"/>
                </a:solidFill>
                <a:latin typeface="華康龍門石碑" panose="03000709000000000000" pitchFamily="65" charset="-120"/>
                <a:ea typeface="華康龍門石碑" panose="03000709000000000000" pitchFamily="65" charset="-120"/>
              </a:rPr>
              <a:t>包水餃家人一是一起包的，提議要包水餃的是我媽媽，媽媽說大部分都在外面商場買水餃都沒有自己準備過食材包水餃</a:t>
            </a:r>
            <a:r>
              <a:rPr lang="en-US" altLang="zh-TW" sz="3600" dirty="0">
                <a:solidFill>
                  <a:schemeClr val="bg1"/>
                </a:solidFill>
                <a:latin typeface="華康龍門石碑" panose="03000709000000000000" pitchFamily="65" charset="-120"/>
                <a:ea typeface="華康龍門石碑" panose="03000709000000000000" pitchFamily="65" charset="-120"/>
              </a:rPr>
              <a:t>,</a:t>
            </a:r>
            <a:r>
              <a:rPr lang="zh-TW" altLang="en-US" sz="3600" dirty="0">
                <a:solidFill>
                  <a:schemeClr val="bg1"/>
                </a:solidFill>
                <a:latin typeface="華康龍門石碑" panose="03000709000000000000" pitchFamily="65" charset="-120"/>
                <a:ea typeface="華康龍門石碑" panose="03000709000000000000" pitchFamily="65" charset="-120"/>
              </a:rPr>
              <a:t>所以想說假日期間大家一起包水餃，吃自己做的水餃，會讓自己有滿滿的成就感。</a:t>
            </a:r>
          </a:p>
        </p:txBody>
      </p:sp>
    </p:spTree>
    <p:extLst>
      <p:ext uri="{BB962C8B-B14F-4D97-AF65-F5344CB8AC3E}">
        <p14:creationId xmlns:p14="http://schemas.microsoft.com/office/powerpoint/2010/main" val="949408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80C9C920-0485-4477-9A67-7DA28AAB2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0860" y="2579370"/>
            <a:ext cx="6050280" cy="1325563"/>
          </a:xfrm>
        </p:spPr>
        <p:txBody>
          <a:bodyPr rtlCol="0">
            <a:normAutofit/>
          </a:bodyPr>
          <a:lstStyle/>
          <a:p>
            <a:pPr algn="ctr" rtl="0"/>
            <a:r>
              <a:rPr lang="zh-TW" altLang="en-US" sz="8000" dirty="0">
                <a:latin typeface="華康龍門石碑(P)" panose="03000700000000000000" pitchFamily="66" charset="-120"/>
                <a:ea typeface="華康龍門石碑(P)" panose="03000700000000000000" pitchFamily="66" charset="-120"/>
              </a:rPr>
              <a:t>謝謝大家   </a:t>
            </a:r>
          </a:p>
        </p:txBody>
      </p:sp>
    </p:spTree>
    <p:extLst>
      <p:ext uri="{BB962C8B-B14F-4D97-AF65-F5344CB8AC3E}">
        <p14:creationId xmlns:p14="http://schemas.microsoft.com/office/powerpoint/2010/main" val="417047309"/>
      </p:ext>
    </p:extLst>
  </p:cSld>
  <p:clrMapOvr>
    <a:masterClrMapping/>
  </p:clrMapOvr>
</p:sld>
</file>

<file path=ppt/theme/theme1.xml><?xml version="1.0" encoding="utf-8"?>
<a:theme xmlns:a="http://schemas.openxmlformats.org/drawingml/2006/main" name="1_食譜投影片母片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0959077_TF89533498_Win32" id="{31BB5ADC-4598-4144-B9E6-C9F42CA00C3C}" vid="{FD229C89-D310-4D78-B2AE-D06E5800CD84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食譜</Template>
  <TotalTime>56</TotalTime>
  <Words>298</Words>
  <Application>Microsoft Office PowerPoint</Application>
  <PresentationFormat>寬螢幕</PresentationFormat>
  <Paragraphs>35</Paragraphs>
  <Slides>6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5" baseType="lpstr">
      <vt:lpstr>Microsoft JhengHei UI</vt:lpstr>
      <vt:lpstr>華康墨字體</vt:lpstr>
      <vt:lpstr>華康墨字體(P)</vt:lpstr>
      <vt:lpstr>華康龍門石碑</vt:lpstr>
      <vt:lpstr>華康龍門石碑(P)</vt:lpstr>
      <vt:lpstr>標楷體</vt:lpstr>
      <vt:lpstr>Arial</vt:lpstr>
      <vt:lpstr>Franklin Gothic Medium</vt:lpstr>
      <vt:lpstr>1_食譜投影片母片</vt:lpstr>
      <vt:lpstr>名稱:水餃</vt:lpstr>
      <vt:lpstr>PowerPoint 簡報</vt:lpstr>
      <vt:lpstr>PowerPoint 簡報</vt:lpstr>
      <vt:lpstr>PowerPoint 簡報</vt:lpstr>
      <vt:lpstr>家人連接</vt:lpstr>
      <vt:lpstr>謝謝大家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名稱:水餃</dc:title>
  <dc:creator>玉蓮 曾</dc:creator>
  <cp:lastModifiedBy>玉蓮 曾</cp:lastModifiedBy>
  <cp:revision>11</cp:revision>
  <dcterms:created xsi:type="dcterms:W3CDTF">2023-06-12T13:09:38Z</dcterms:created>
  <dcterms:modified xsi:type="dcterms:W3CDTF">2023-06-19T14:07:55Z</dcterms:modified>
</cp:coreProperties>
</file>