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0" r:id="rId4"/>
    <p:sldId id="265" r:id="rId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3" autoAdjust="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CD7255-888A-4C7C-853D-E14A76A44819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2022/12/23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939B29-A3E1-4D4A-A2B1-5914A58DAF86}" type="datetime1">
              <a:rPr lang="zh-TW" altLang="en-US" smtClean="0"/>
              <a:pPr/>
              <a:t>2022/12/23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FB0464-F52C-4F62-B2A8-C42021021BFD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0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05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日期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張相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含有地毯的圖片&#10;&#10;自動產生的描述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圖片版面配置區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形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片版面配置區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張相片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形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圖片版面配置區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張相片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圖形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形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0" name="圖片版面配置區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1" name="圖片版面配置區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張相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 6" descr="含有地毯的圖片&#10;&#10;自動產生的描述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文字版面配置區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4" name="圖形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圖片版面配置區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7" name="圖片版面配置區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文字版面配置區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在此新增文字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張相片拼貼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圖片版面配置區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9" name="圖片版面配置區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2" name="圖片版面配置區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圖片版面配置區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4" name="圖片版面配置區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5" name="圖片版面配置區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字版面配置區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圖形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275" y="4756597"/>
            <a:ext cx="4809839" cy="573515"/>
          </a:xfrm>
        </p:spPr>
        <p:txBody>
          <a:bodyPr rtlCol="0"/>
          <a:lstStyle/>
          <a:p>
            <a:pPr rtl="0"/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咖啡學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1233" y="5730512"/>
            <a:ext cx="3249643" cy="379110"/>
          </a:xfrm>
        </p:spPr>
        <p:txBody>
          <a:bodyPr rtlCol="0"/>
          <a:lstStyle/>
          <a:p>
            <a:pPr rtl="0"/>
            <a:r>
              <a:rPr lang="zh-TW" altLang="en-US" sz="3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觀光餐飲學程</a:t>
            </a:r>
          </a:p>
        </p:txBody>
      </p:sp>
      <p:sp>
        <p:nvSpPr>
          <p:cNvPr id="7" name="標題 10">
            <a:extLst>
              <a:ext uri="{FF2B5EF4-FFF2-40B4-BE49-F238E27FC236}">
                <a16:creationId xmlns:a16="http://schemas.microsoft.com/office/drawing/2014/main" id="{8527FDA1-A52E-698D-1EC6-1B98F7FB1B1C}"/>
              </a:ext>
            </a:extLst>
          </p:cNvPr>
          <p:cNvSpPr txBox="1">
            <a:spLocks/>
          </p:cNvSpPr>
          <p:nvPr/>
        </p:nvSpPr>
        <p:spPr>
          <a:xfrm>
            <a:off x="0" y="3823717"/>
            <a:ext cx="4809839" cy="5735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en-US" altLang="zh-TW" dirty="0">
                <a:solidFill>
                  <a:schemeClr val="tx1"/>
                </a:solidFill>
              </a:rPr>
              <a:t>111-2 </a:t>
            </a:r>
            <a:r>
              <a:rPr lang="zh-TW" altLang="en-US" dirty="0">
                <a:solidFill>
                  <a:schemeClr val="tx1"/>
                </a:solidFill>
              </a:rPr>
              <a:t>彈性選修</a:t>
            </a:r>
          </a:p>
        </p:txBody>
      </p:sp>
      <p:pic>
        <p:nvPicPr>
          <p:cNvPr id="12" name="Picture 2" descr="一天可以喝幾杯咖啡？營養師曝「咖啡因過量8大警訊」！不一定提神，還可能越喝越累| Bella.tw儂儂">
            <a:extLst>
              <a:ext uri="{FF2B5EF4-FFF2-40B4-BE49-F238E27FC236}">
                <a16:creationId xmlns:a16="http://schemas.microsoft.com/office/drawing/2014/main" id="{26D64D10-BD5A-5DAD-8166-54547F8C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25" y="1174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562" y="568602"/>
            <a:ext cx="3405629" cy="592890"/>
          </a:xfrm>
        </p:spPr>
        <p:txBody>
          <a:bodyPr rtlCol="0"/>
          <a:lstStyle/>
          <a:p>
            <a:pPr rtl="0"/>
            <a:r>
              <a:rPr lang="zh-TW" altLang="en-US" sz="4400" b="0" i="1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課程</a:t>
            </a:r>
            <a:r>
              <a:rPr lang="zh-TW" altLang="en-US" sz="7200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介紹</a:t>
            </a:r>
            <a:endParaRPr lang="zh-TW" altLang="en-US" sz="6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731857-BA34-ACB5-02F5-CF34118298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7134" y="2470987"/>
            <a:ext cx="1447922" cy="410433"/>
          </a:xfrm>
        </p:spPr>
        <p:txBody>
          <a:bodyPr/>
          <a:lstStyle/>
          <a:p>
            <a:r>
              <a:rPr lang="zh-TW" altLang="en-US" sz="2400" dirty="0"/>
              <a:t>主題一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A0B82A13-96A1-7FB3-C85A-EB144D0D2507}"/>
              </a:ext>
            </a:extLst>
          </p:cNvPr>
          <p:cNvSpPr txBox="1">
            <a:spLocks/>
          </p:cNvSpPr>
          <p:nvPr/>
        </p:nvSpPr>
        <p:spPr>
          <a:xfrm>
            <a:off x="3974128" y="2470990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主題二</a:t>
            </a:r>
          </a:p>
        </p:txBody>
      </p: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AC0AB425-7966-9B54-B9C8-B32FD77C87C4}"/>
              </a:ext>
            </a:extLst>
          </p:cNvPr>
          <p:cNvSpPr txBox="1">
            <a:spLocks/>
          </p:cNvSpPr>
          <p:nvPr/>
        </p:nvSpPr>
        <p:spPr>
          <a:xfrm>
            <a:off x="6769952" y="2470989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主題三</a:t>
            </a:r>
          </a:p>
        </p:txBody>
      </p:sp>
      <p:sp>
        <p:nvSpPr>
          <p:cNvPr id="14" name="文字版面配置區 3">
            <a:extLst>
              <a:ext uri="{FF2B5EF4-FFF2-40B4-BE49-F238E27FC236}">
                <a16:creationId xmlns:a16="http://schemas.microsoft.com/office/drawing/2014/main" id="{D42BD928-93C7-0B99-7AAE-E2783576D159}"/>
              </a:ext>
            </a:extLst>
          </p:cNvPr>
          <p:cNvSpPr txBox="1">
            <a:spLocks/>
          </p:cNvSpPr>
          <p:nvPr/>
        </p:nvSpPr>
        <p:spPr>
          <a:xfrm>
            <a:off x="9463533" y="2470988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主題四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FC1C8EA-5925-1302-77F4-469DFA5EC756}"/>
              </a:ext>
            </a:extLst>
          </p:cNvPr>
          <p:cNvSpPr txBox="1"/>
          <p:nvPr/>
        </p:nvSpPr>
        <p:spPr>
          <a:xfrm>
            <a:off x="9665404" y="3083202"/>
            <a:ext cx="2264048" cy="3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特調咖啡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A5AC08-5126-548F-EB6D-FBCACCA4AE7F}"/>
              </a:ext>
            </a:extLst>
          </p:cNvPr>
          <p:cNvSpPr txBox="1"/>
          <p:nvPr/>
        </p:nvSpPr>
        <p:spPr>
          <a:xfrm>
            <a:off x="3905362" y="3085219"/>
            <a:ext cx="2264048" cy="3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咖啡精製過程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11B3E56-639F-D330-238C-C9E252EAB075}"/>
              </a:ext>
            </a:extLst>
          </p:cNvPr>
          <p:cNvSpPr txBox="1"/>
          <p:nvPr/>
        </p:nvSpPr>
        <p:spPr>
          <a:xfrm>
            <a:off x="7004766" y="3083202"/>
            <a:ext cx="128421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咖啡沖泡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FF59E1D-772E-61A0-A18E-7D6F31F86114}"/>
              </a:ext>
            </a:extLst>
          </p:cNvPr>
          <p:cNvSpPr txBox="1"/>
          <p:nvPr/>
        </p:nvSpPr>
        <p:spPr>
          <a:xfrm>
            <a:off x="1137534" y="3064194"/>
            <a:ext cx="1605658" cy="3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咖啡</a:t>
            </a:r>
            <a:r>
              <a:rPr lang="zh-TW" alt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基本概念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一顆咖啡豆的「物盡其用」：公車燃料、眼鏡鏡框都從咖啡來！怎麼做的？－創新拿鐵｜商周">
            <a:extLst>
              <a:ext uri="{FF2B5EF4-FFF2-40B4-BE49-F238E27FC236}">
                <a16:creationId xmlns:a16="http://schemas.microsoft.com/office/drawing/2014/main" id="{EC0CCF00-08F8-080F-9FE2-BA6532A4291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r="217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衣索比亞日曬喜達摩咖啡豆">
            <a:extLst>
              <a:ext uri="{FF2B5EF4-FFF2-40B4-BE49-F238E27FC236}">
                <a16:creationId xmlns:a16="http://schemas.microsoft.com/office/drawing/2014/main" id="{FDC6EBE0-6A17-97EB-702D-BD3220EE04A8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r="164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虹吸咖啡冲煮技巧虹吸壶煮咖啡的最佳水温2022年12月22日更新">
            <a:extLst>
              <a:ext uri="{FF2B5EF4-FFF2-40B4-BE49-F238E27FC236}">
                <a16:creationId xmlns:a16="http://schemas.microsoft.com/office/drawing/2014/main" id="{2EDEAD79-A833-33BF-4774-A910749921B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迷迭香蜂蜜卡布奇諾- Nespresso極致咖啡食譜">
            <a:extLst>
              <a:ext uri="{FF2B5EF4-FFF2-40B4-BE49-F238E27FC236}">
                <a16:creationId xmlns:a16="http://schemas.microsoft.com/office/drawing/2014/main" id="{DBC60C19-7EF1-4AC6-4473-A53CD34D7C6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107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41C3E7F-A920-4E9F-5E76-91988B6C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859" y="1278013"/>
            <a:ext cx="5564256" cy="2750029"/>
          </a:xfrm>
        </p:spPr>
        <p:txBody>
          <a:bodyPr/>
          <a:lstStyle/>
          <a:p>
            <a:pPr algn="l"/>
            <a:r>
              <a:rPr lang="zh-TW" altLang="en-US" sz="3200" dirty="0"/>
              <a:t>        課程主要協助學生了解咖啡生長的基本概念，孰悉咖啡精緻過程、沖泡技巧及特調咖啡原理。</a:t>
            </a:r>
            <a:br>
              <a:rPr lang="en-US" altLang="zh-TW" sz="3200" dirty="0"/>
            </a:br>
            <a:r>
              <a:rPr lang="zh-TW" altLang="en-US" sz="3200" dirty="0"/>
              <a:t>        課程後段，會請學生做實際演練，驗收課堂成果。</a:t>
            </a:r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DCCBD457-A2C2-7723-0ADD-EAE24E6941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8890" r="188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23" y="3206339"/>
            <a:ext cx="9963398" cy="1740900"/>
          </a:xfrm>
        </p:spPr>
        <p:txBody>
          <a:bodyPr rtlCol="0"/>
          <a:lstStyle/>
          <a:p>
            <a:pPr rtl="0"/>
            <a:r>
              <a:rPr lang="zh-TW" altLang="en-US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不同的方式喝咖啡，就有不同的風味。</a:t>
            </a:r>
            <a:br>
              <a:rPr lang="en-US" altLang="zh-TW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</a:br>
            <a:br>
              <a:rPr lang="en-US" altLang="zh-TW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</a:br>
            <a:r>
              <a:rPr lang="en-US" altLang="zh-TW" b="0" i="0" dirty="0">
                <a:solidFill>
                  <a:srgbClr val="111111"/>
                </a:solidFill>
                <a:effectLst/>
                <a:latin typeface="Open Sans" panose="020B0604020202020204" pitchFamily="34" charset="0"/>
              </a:rPr>
              <a:t>		</a:t>
            </a:r>
            <a:r>
              <a:rPr lang="zh-TW" altLang="en-US" b="0" dirty="0">
                <a:solidFill>
                  <a:srgbClr val="111111"/>
                </a:solidFill>
                <a:latin typeface="Open Sans" panose="020B0604020202020204" pitchFamily="34" charset="0"/>
              </a:rPr>
              <a:t>不一樣的付出，也會有不同的成果。</a:t>
            </a:r>
            <a:endParaRPr lang="zh-TW" altLang="en-US" sz="115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59632_TF11292542_Win32" id="{38C7EB07-C569-459B-B32D-44BEA65E75CE}" vid="{83F41F25-2BD4-4D18-BBBF-887F01A1F44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{882A060F-0A9D-426A-A49E-99F4E8EECD06}tf11292542_win32</Template>
  <TotalTime>38</TotalTime>
  <Words>106</Words>
  <Application>Microsoft Office PowerPoint</Application>
  <PresentationFormat>寬螢幕</PresentationFormat>
  <Paragraphs>18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JhengHei UI</vt:lpstr>
      <vt:lpstr>微軟正黑體</vt:lpstr>
      <vt:lpstr>Arial</vt:lpstr>
      <vt:lpstr>Open Sans</vt:lpstr>
      <vt:lpstr>Office 佈景主題</vt:lpstr>
      <vt:lpstr>咖啡學</vt:lpstr>
      <vt:lpstr>課程介紹</vt:lpstr>
      <vt:lpstr>        課程主要協助學生了解咖啡生長的基本概念，孰悉咖啡精緻過程、沖泡技巧及特調咖啡原理。         課程後段，會請學生做實際演練，驗收課堂成果。</vt:lpstr>
      <vt:lpstr>不同的方式喝咖啡，就有不同的風味。    不一樣的付出，也會有不同的成果。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觀光導覽入門</dc:title>
  <dc:creator>陳君圻</dc:creator>
  <cp:lastModifiedBy>swshbistd</cp:lastModifiedBy>
  <cp:revision>3</cp:revision>
  <dcterms:created xsi:type="dcterms:W3CDTF">2022-06-08T01:33:23Z</dcterms:created>
  <dcterms:modified xsi:type="dcterms:W3CDTF">2022-12-23T03:42:44Z</dcterms:modified>
</cp:coreProperties>
</file>