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0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3" autoAdjust="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D7255-888A-4C7C-853D-E14A76A448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939B29-A3E1-4D4A-A2B1-5914A58DAF86}" type="datetime1">
              <a:rPr lang="zh-TW" altLang="en-US" smtClean="0"/>
              <a:pPr/>
              <a:t>2022/12/26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FB0464-F52C-4F62-B2A8-C42021021BFD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1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25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64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89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36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29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739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5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01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日期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89889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張相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 descr="含有地毯的圖片&#10;&#10;自動產生的描述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4" name="圖形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圖片版面配置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圖片版面配置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文字版面配置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在此新增文字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4367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80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張相片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片版面配置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58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圖形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10798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張相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含有地毯的圖片&#10;&#10;自動產生的描述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圖片版面配置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片版面配置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張相片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圖形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形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0" name="圖片版面配置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1" name="圖片版面配置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張相片拼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圖片版面配置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9" name="圖片版面配置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2" name="圖片版面配置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4" name="圖片版面配置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5" name="圖片版面配置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08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05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41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6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27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8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83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504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661" r:id="rId22"/>
    <p:sldLayoutId id="2147483668" r:id="rId23"/>
    <p:sldLayoutId id="2147483664" r:id="rId24"/>
    <p:sldLayoutId id="2147483666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8397" y="6011306"/>
            <a:ext cx="3249643" cy="37911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zh-TW" altLang="en-US" sz="3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觀光餐飲學程</a:t>
            </a:r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300" y="4688700"/>
            <a:ext cx="4809839" cy="573515"/>
          </a:xfrm>
        </p:spPr>
        <p:txBody>
          <a:bodyPr rtlCol="0"/>
          <a:lstStyle/>
          <a:p>
            <a:pPr rtl="0"/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看韓劇學韓語</a:t>
            </a:r>
          </a:p>
        </p:txBody>
      </p:sp>
      <p:sp>
        <p:nvSpPr>
          <p:cNvPr id="7" name="標題 10">
            <a:extLst>
              <a:ext uri="{FF2B5EF4-FFF2-40B4-BE49-F238E27FC236}">
                <a16:creationId xmlns:a16="http://schemas.microsoft.com/office/drawing/2014/main" id="{8527FDA1-A52E-698D-1EC6-1B98F7FB1B1C}"/>
              </a:ext>
            </a:extLst>
          </p:cNvPr>
          <p:cNvSpPr txBox="1">
            <a:spLocks/>
          </p:cNvSpPr>
          <p:nvPr/>
        </p:nvSpPr>
        <p:spPr>
          <a:xfrm>
            <a:off x="6227995" y="4115185"/>
            <a:ext cx="4809839" cy="573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en-US" altLang="zh-TW" dirty="0">
                <a:solidFill>
                  <a:schemeClr val="bg1"/>
                </a:solidFill>
              </a:rPr>
              <a:t>111-2 </a:t>
            </a:r>
            <a:r>
              <a:rPr lang="zh-TW" altLang="en-US" dirty="0">
                <a:solidFill>
                  <a:schemeClr val="bg1"/>
                </a:solidFill>
              </a:rPr>
              <a:t>彈性選修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C851BE-E9F1-41DC-B170-7B86042C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45" y="1257740"/>
            <a:ext cx="4368800" cy="39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731857-BA34-ACB5-02F5-CF3411829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7134" y="2470987"/>
            <a:ext cx="1447922" cy="41043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主題一</a:t>
            </a:r>
          </a:p>
        </p:txBody>
      </p:sp>
      <p:pic>
        <p:nvPicPr>
          <p:cNvPr id="27" name="圖片版面配置區 26">
            <a:extLst>
              <a:ext uri="{FF2B5EF4-FFF2-40B4-BE49-F238E27FC236}">
                <a16:creationId xmlns:a16="http://schemas.microsoft.com/office/drawing/2014/main" id="{83B437EE-1C46-47DB-95FB-366D44EDA8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4550" r="2455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圖片版面配置區 24">
            <a:extLst>
              <a:ext uri="{FF2B5EF4-FFF2-40B4-BE49-F238E27FC236}">
                <a16:creationId xmlns:a16="http://schemas.microsoft.com/office/drawing/2014/main" id="{1709EFFD-E367-4305-9DBB-73A4720B22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337" b="33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C31A47AD-77F9-4C71-A1DF-70ADED5041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6667" r="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765C8B37-5A70-4AD2-90BB-06EE3163F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20760" b="207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62" y="568602"/>
            <a:ext cx="3405629" cy="592890"/>
          </a:xfrm>
        </p:spPr>
        <p:txBody>
          <a:bodyPr rtlCol="0"/>
          <a:lstStyle/>
          <a:p>
            <a:pPr rtl="0"/>
            <a:r>
              <a:rPr lang="zh-TW" altLang="en-US" sz="4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</a:t>
            </a:r>
            <a:r>
              <a:rPr lang="zh-TW" altLang="en-US" sz="720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介紹</a:t>
            </a:r>
            <a:endParaRPr lang="zh-TW" altLang="en-US" sz="6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0B82A13-96A1-7FB3-C85A-EB144D0D2507}"/>
              </a:ext>
            </a:extLst>
          </p:cNvPr>
          <p:cNvSpPr txBox="1">
            <a:spLocks/>
          </p:cNvSpPr>
          <p:nvPr/>
        </p:nvSpPr>
        <p:spPr>
          <a:xfrm>
            <a:off x="3974128" y="2470990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主題二</a:t>
            </a: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AC0AB425-7966-9B54-B9C8-B32FD77C87C4}"/>
              </a:ext>
            </a:extLst>
          </p:cNvPr>
          <p:cNvSpPr txBox="1">
            <a:spLocks/>
          </p:cNvSpPr>
          <p:nvPr/>
        </p:nvSpPr>
        <p:spPr>
          <a:xfrm>
            <a:off x="6769952" y="2470989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主題三</a:t>
            </a: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D42BD928-93C7-0B99-7AAE-E2783576D159}"/>
              </a:ext>
            </a:extLst>
          </p:cNvPr>
          <p:cNvSpPr txBox="1">
            <a:spLocks/>
          </p:cNvSpPr>
          <p:nvPr/>
        </p:nvSpPr>
        <p:spPr>
          <a:xfrm>
            <a:off x="9463533" y="2470988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主題四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5AC08-5126-548F-EB6D-FBCACCA4AE7F}"/>
              </a:ext>
            </a:extLst>
          </p:cNvPr>
          <p:cNvSpPr txBox="1"/>
          <p:nvPr/>
        </p:nvSpPr>
        <p:spPr>
          <a:xfrm>
            <a:off x="3905362" y="3085219"/>
            <a:ext cx="226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1" i="0" dirty="0">
                <a:solidFill>
                  <a:srgbClr val="FF0000"/>
                </a:solidFill>
                <a:effectLst/>
                <a:latin typeface="PingFang TC"/>
              </a:rPr>
              <a:t>韓文 </a:t>
            </a:r>
            <a:r>
              <a:rPr lang="en-US" altLang="zh-TW" b="1" i="0" dirty="0">
                <a:solidFill>
                  <a:srgbClr val="FF0000"/>
                </a:solidFill>
                <a:effectLst/>
                <a:latin typeface="PingFang TC"/>
              </a:rPr>
              <a:t>40 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PingFang TC"/>
              </a:rPr>
              <a:t>音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F59E1D-772E-61A0-A18E-7D6F31F86114}"/>
              </a:ext>
            </a:extLst>
          </p:cNvPr>
          <p:cNvSpPr txBox="1"/>
          <p:nvPr/>
        </p:nvSpPr>
        <p:spPr>
          <a:xfrm>
            <a:off x="1177133" y="3064194"/>
            <a:ext cx="184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1" i="0" dirty="0">
                <a:solidFill>
                  <a:srgbClr val="FF0000"/>
                </a:solidFill>
                <a:effectLst/>
                <a:latin typeface="PingFang TC"/>
              </a:rPr>
              <a:t>自學指南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EC9439-257C-47C3-95B8-23C34AFDEDE8}"/>
              </a:ext>
            </a:extLst>
          </p:cNvPr>
          <p:cNvSpPr txBox="1"/>
          <p:nvPr/>
        </p:nvSpPr>
        <p:spPr>
          <a:xfrm>
            <a:off x="6769952" y="3096258"/>
            <a:ext cx="144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韓劇介紹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E798FAA-1A8C-469D-BE42-98AAB7FDC2EE}"/>
              </a:ext>
            </a:extLst>
          </p:cNvPr>
          <p:cNvSpPr txBox="1"/>
          <p:nvPr/>
        </p:nvSpPr>
        <p:spPr>
          <a:xfrm>
            <a:off x="9541164" y="3096258"/>
            <a:ext cx="169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韓語自學</a:t>
            </a:r>
            <a:r>
              <a:rPr lang="en-US" altLang="zh-TW" b="1" dirty="0">
                <a:solidFill>
                  <a:srgbClr val="FF0000"/>
                </a:solidFill>
              </a:rPr>
              <a:t>APP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BE000763-AEBF-4567-BCE1-172333E575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3409" r="34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941C3E7F-A920-4E9F-5E76-91988B6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59" y="1278013"/>
            <a:ext cx="5564256" cy="2750029"/>
          </a:xfrm>
        </p:spPr>
        <p:txBody>
          <a:bodyPr/>
          <a:lstStyle/>
          <a:p>
            <a:pPr algn="l"/>
            <a:r>
              <a:rPr lang="zh-TW" altLang="en-US" sz="3200" dirty="0"/>
              <a:t>        </a:t>
            </a:r>
            <a:r>
              <a:rPr lang="zh-TW" altLang="en-US" sz="3200" dirty="0">
                <a:solidFill>
                  <a:srgbClr val="FF0000"/>
                </a:solidFill>
              </a:rPr>
              <a:t>課程主要讓學生知道透過韓劇能對韓語學習產生興趣，。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zh-TW" altLang="en-US" sz="3200" dirty="0">
                <a:solidFill>
                  <a:srgbClr val="FF0000"/>
                </a:solidFill>
              </a:rPr>
              <a:t>        課程後段，會請學生利用簡單韓語自我介紹演練，驗收課堂成果。</a:t>
            </a:r>
          </a:p>
        </p:txBody>
      </p: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6" y="1893532"/>
            <a:ext cx="10260281" cy="1740900"/>
          </a:xfrm>
        </p:spPr>
        <p:txBody>
          <a:bodyPr rtlCol="0"/>
          <a:lstStyle/>
          <a:p>
            <a:pPr rtl="0"/>
            <a:r>
              <a:rPr lang="zh-TW" altLang="en-US" b="1" i="0" dirty="0">
                <a:solidFill>
                  <a:srgbClr val="FF0000"/>
                </a:solidFill>
                <a:effectLst/>
                <a:latin typeface="Noto Serif TC"/>
              </a:rPr>
              <a:t>懂韓語，生活變得更有趣！</a:t>
            </a:r>
            <a:endParaRPr lang="zh-TW" altLang="en-US" sz="115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1">
            <a:extLst>
              <a:ext uri="{FF2B5EF4-FFF2-40B4-BE49-F238E27FC236}">
                <a16:creationId xmlns:a16="http://schemas.microsoft.com/office/drawing/2014/main" id="{2F28D0B3-3351-E9E9-1336-5BA20389373A}"/>
              </a:ext>
            </a:extLst>
          </p:cNvPr>
          <p:cNvSpPr txBox="1">
            <a:spLocks/>
          </p:cNvSpPr>
          <p:nvPr/>
        </p:nvSpPr>
        <p:spPr>
          <a:xfrm>
            <a:off x="1280555" y="5501652"/>
            <a:ext cx="10260281" cy="1740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sz="3200" b="0" i="1" dirty="0">
                <a:solidFill>
                  <a:srgbClr val="FF0000"/>
                </a:solidFill>
                <a:latin typeface="Noto Serif TC"/>
              </a:rPr>
              <a:t>讓我們一學韓語吧！</a:t>
            </a:r>
            <a:endParaRPr lang="zh-TW" altLang="en-US" sz="8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95</Words>
  <Application>Microsoft Office PowerPoint</Application>
  <PresentationFormat>寬螢幕</PresentationFormat>
  <Paragraphs>19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Microsoft JhengHei UI</vt:lpstr>
      <vt:lpstr>Noto Serif TC</vt:lpstr>
      <vt:lpstr>PingFang TC</vt:lpstr>
      <vt:lpstr>Arial</vt:lpstr>
      <vt:lpstr>Century Gothic</vt:lpstr>
      <vt:lpstr>Wingdings 3</vt:lpstr>
      <vt:lpstr>切割線</vt:lpstr>
      <vt:lpstr>看韓劇學韓語</vt:lpstr>
      <vt:lpstr>課程介紹</vt:lpstr>
      <vt:lpstr>        課程主要讓學生知道透過韓劇能對韓語學習產生興趣，。         課程後段，會請學生利用簡單韓語自我介紹演練，驗收課堂成果。</vt:lpstr>
      <vt:lpstr>懂韓語，生活變得更有趣！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觀光導覽入門</dc:title>
  <dc:creator>陳君圻</dc:creator>
  <cp:lastModifiedBy>小菲 莫</cp:lastModifiedBy>
  <cp:revision>7</cp:revision>
  <dcterms:created xsi:type="dcterms:W3CDTF">2022-06-08T01:33:23Z</dcterms:created>
  <dcterms:modified xsi:type="dcterms:W3CDTF">2022-12-26T06:45:53Z</dcterms:modified>
</cp:coreProperties>
</file>