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053" r:id="rId2"/>
    <p:sldId id="1054" r:id="rId3"/>
    <p:sldId id="1056" r:id="rId4"/>
    <p:sldId id="1096" r:id="rId5"/>
    <p:sldId id="1095" r:id="rId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6" pos="528" userDrawn="1">
          <p15:clr>
            <a:srgbClr val="A4A3A4"/>
          </p15:clr>
        </p15:guide>
        <p15:guide id="7" pos="7152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880">
          <p15:clr>
            <a:srgbClr val="A4A3A4"/>
          </p15:clr>
        </p15:guide>
        <p15:guide id="10" pos="396">
          <p15:clr>
            <a:srgbClr val="A4A3A4"/>
          </p15:clr>
        </p15:guide>
        <p15:guide id="11" pos="53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D22"/>
    <a:srgbClr val="CC8111"/>
    <a:srgbClr val="FAFAFA"/>
    <a:srgbClr val="FFFFFF"/>
    <a:srgbClr val="CBCBCB"/>
    <a:srgbClr val="F0B500"/>
    <a:srgbClr val="A6A6A6"/>
    <a:srgbClr val="FFC000"/>
    <a:srgbClr val="F2F2F2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 autoAdjust="0"/>
    <p:restoredTop sz="94434" autoAdjust="0"/>
  </p:normalViewPr>
  <p:slideViewPr>
    <p:cSldViewPr snapToGrid="0">
      <p:cViewPr>
        <p:scale>
          <a:sx n="97" d="100"/>
          <a:sy n="97" d="100"/>
        </p:scale>
        <p:origin x="-101" y="-96"/>
      </p:cViewPr>
      <p:guideLst>
        <p:guide orient="horz" pos="2160"/>
        <p:guide orient="horz" pos="1620"/>
        <p:guide pos="3840"/>
        <p:guide pos="528"/>
        <p:guide pos="7152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054669"/>
      </p:ext>
    </p:extLst>
  </p:cSld>
  <p:clrMapOvr>
    <a:masterClrMapping/>
  </p:clrMapOvr>
  <p:transition spd="slow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43234"/>
      </p:ext>
    </p:extLst>
  </p:cSld>
  <p:clrMapOvr>
    <a:masterClrMapping/>
  </p:clrMapOvr>
  <p:transition spd="slow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42571"/>
      </p:ext>
    </p:extLst>
  </p:cSld>
  <p:clrMapOvr>
    <a:masterClrMapping/>
  </p:clrMapOvr>
  <p:transition spd="slow" advTm="8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41320"/>
      </p:ext>
    </p:extLst>
  </p:cSld>
  <p:clrMapOvr>
    <a:masterClrMapping/>
  </p:clrMapOvr>
  <p:transition spd="slow" advTm="8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99774"/>
      </p:ext>
    </p:extLst>
  </p:cSld>
  <p:clrMapOvr>
    <a:masterClrMapping/>
  </p:clrMapOvr>
  <p:transition spd="slow" advTm="8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p:transition spd="slow" advTm="8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p:transition spd="slow" advTm="8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p:transition spd="slow" advTm="8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p:transition spd="slow" advTm="8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p:transition spd="slow" advTm="8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p:transition spd="slow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02688"/>
      </p:ext>
    </p:extLst>
  </p:cSld>
  <p:clrMapOvr>
    <a:masterClrMapping/>
  </p:clrMapOvr>
  <p:transition spd="slow" advTm="8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p:transition spd="slow" advTm="8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p:transition spd="slow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61976"/>
      </p:ext>
    </p:extLst>
  </p:cSld>
  <p:clrMapOvr>
    <a:masterClrMapping/>
  </p:clrMapOvr>
  <p:transition spd="slow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605153"/>
      </p:ext>
    </p:extLst>
  </p:cSld>
  <p:clrMapOvr>
    <a:masterClrMapping/>
  </p:clrMapOvr>
  <p:transition spd="slow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476347"/>
      </p:ext>
    </p:extLst>
  </p:cSld>
  <p:clrMapOvr>
    <a:masterClrMapping/>
  </p:clrMapOvr>
  <p:transition spd="slow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776919"/>
      </p:ext>
    </p:extLst>
  </p:cSld>
  <p:clrMapOvr>
    <a:masterClrMapping/>
  </p:clrMapOvr>
  <p:transition spd="slow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50227"/>
      </p:ext>
    </p:extLst>
  </p:cSld>
  <p:clrMapOvr>
    <a:masterClrMapping/>
  </p:clrMapOvr>
  <p:transition spd="slow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63169"/>
      </p:ext>
    </p:extLst>
  </p:cSld>
  <p:clrMapOvr>
    <a:masterClrMapping/>
  </p:clrMapOvr>
  <p:transition spd="slow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47627"/>
      </p:ext>
    </p:extLst>
  </p:cSld>
  <p:clrMapOvr>
    <a:masterClrMapping/>
  </p:clrMapOvr>
  <p:transition spd="slow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7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</p:sldLayoutIdLst>
  <p:transition spd="slow" advTm="8000"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01816" y="-59307"/>
            <a:ext cx="584073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zh-TW" altLang="en-US" sz="6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飲食文學</a:t>
            </a:r>
            <a:endParaRPr lang="en-US" altLang="zh-TW" sz="66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zh-TW" altLang="zh-TW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泰式</a:t>
            </a:r>
            <a:r>
              <a:rPr lang="zh-TW" altLang="en-US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咖哩椰香</a:t>
            </a:r>
            <a:r>
              <a:rPr lang="zh-TW" altLang="zh-TW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麵線</a:t>
            </a:r>
            <a:endParaRPr lang="zh-CN" altLang="en-US" sz="6600" b="1" spc="300" baseline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1" y="406498"/>
            <a:ext cx="4554274" cy="510298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708BAD8C-9EA8-4061-90E1-58ADAFCFC63B}"/>
              </a:ext>
            </a:extLst>
          </p:cNvPr>
          <p:cNvSpPr txBox="1"/>
          <p:nvPr/>
        </p:nvSpPr>
        <p:spPr>
          <a:xfrm>
            <a:off x="5873261" y="2484069"/>
            <a:ext cx="212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800" b="1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普二乙</a:t>
            </a:r>
            <a:r>
              <a:rPr lang="en-US" altLang="zh-TW" sz="1800" b="1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24 </a:t>
            </a:r>
            <a:r>
              <a:rPr lang="zh-TW" altLang="zh-TW" sz="1800" b="1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黃雅婕</a:t>
            </a:r>
          </a:p>
        </p:txBody>
      </p:sp>
    </p:spTree>
    <p:extLst>
      <p:ext uri="{BB962C8B-B14F-4D97-AF65-F5344CB8AC3E}">
        <p14:creationId xmlns:p14="http://schemas.microsoft.com/office/powerpoint/2010/main" val="33883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8" y="905808"/>
            <a:ext cx="1581763" cy="420644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28754041-C1FE-4CE2-8EC7-998F496DD43E}"/>
              </a:ext>
            </a:extLst>
          </p:cNvPr>
          <p:cNvSpPr txBox="1"/>
          <p:nvPr/>
        </p:nvSpPr>
        <p:spPr>
          <a:xfrm flipH="1">
            <a:off x="1768155" y="448834"/>
            <a:ext cx="65880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0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2000" b="1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雲絲細麵 紅咖哩醬 椰奶 椰粉 魚露 蝦醬 香茅 </a:t>
            </a:r>
            <a:r>
              <a:rPr lang="zh-TW" altLang="en-US" sz="2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檸檬葉 </a:t>
            </a:r>
            <a:r>
              <a:rPr lang="zh-TW" altLang="zh-TW" sz="2000" b="1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乾辣椒 蝦子 鴨血 雞肉塊 雞腳 花枝 香菜</a:t>
            </a:r>
          </a:p>
          <a:p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178FFB4A-924C-449B-8731-E24BD3236FD0}"/>
              </a:ext>
            </a:extLst>
          </p:cNvPr>
          <p:cNvSpPr txBox="1"/>
          <p:nvPr/>
        </p:nvSpPr>
        <p:spPr>
          <a:xfrm>
            <a:off x="1768155" y="1428456"/>
            <a:ext cx="99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做法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155DB5E4-1028-4A0D-BECD-1FD779AFA699}"/>
              </a:ext>
            </a:extLst>
          </p:cNvPr>
          <p:cNvSpPr txBox="1"/>
          <p:nvPr/>
        </p:nvSpPr>
        <p:spPr>
          <a:xfrm flipH="1">
            <a:off x="1768157" y="1736466"/>
            <a:ext cx="65880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把紅咖哩醬、椰奶、椰粉倒入鍋中加水熬湯頭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倒入香茅、檸檬葉、乾辣椒，再用魚露和些許蝦醬調味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加入各種食材，如：蝦子、花枝等等，並用小火悶煮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將麵條煮熟後撈起並放涼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把香菜倒入湯中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完成了！</a:t>
            </a:r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608B55CE-A52F-4A41-9494-47F42C069C51}"/>
              </a:ext>
            </a:extLst>
          </p:cNvPr>
          <p:cNvSpPr txBox="1"/>
          <p:nvPr/>
        </p:nvSpPr>
        <p:spPr>
          <a:xfrm>
            <a:off x="1768155" y="259647"/>
            <a:ext cx="858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材料</a:t>
            </a:r>
            <a:endParaRPr lang="en-US" altLang="zh-TW" sz="2400" b="1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xmlns="" id="{F350687A-FA9B-42EC-B5BD-128923552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486919"/>
            <a:ext cx="3179826" cy="4169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2"/>
          <a:stretch/>
        </p:blipFill>
        <p:spPr>
          <a:xfrm>
            <a:off x="4189221" y="1241006"/>
            <a:ext cx="5048504" cy="392359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82E213B3-E451-4FB0-AC25-8891492E44E1}"/>
              </a:ext>
            </a:extLst>
          </p:cNvPr>
          <p:cNvSpPr txBox="1"/>
          <p:nvPr/>
        </p:nvSpPr>
        <p:spPr>
          <a:xfrm>
            <a:off x="4351020" y="952500"/>
            <a:ext cx="3055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相思之情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在我腦中揮之不去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您的愛意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依然刻在心底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青春年華逝去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卻還是依然的那個你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用細心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增添兒時回憶</a:t>
            </a:r>
          </a:p>
        </p:txBody>
      </p:sp>
    </p:spTree>
    <p:extLst>
      <p:ext uri="{BB962C8B-B14F-4D97-AF65-F5344CB8AC3E}">
        <p14:creationId xmlns:p14="http://schemas.microsoft.com/office/powerpoint/2010/main" val="24689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0AF2045-3541-47E5-ABEB-E8094C8005D5}"/>
              </a:ext>
            </a:extLst>
          </p:cNvPr>
          <p:cNvSpPr txBox="1"/>
          <p:nvPr/>
        </p:nvSpPr>
        <p:spPr>
          <a:xfrm>
            <a:off x="154745" y="24618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與個人的連結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186B0727-35C7-4FBD-B263-37C34B2F8F06}"/>
              </a:ext>
            </a:extLst>
          </p:cNvPr>
          <p:cNvSpPr txBox="1"/>
          <p:nvPr/>
        </p:nvSpPr>
        <p:spPr>
          <a:xfrm>
            <a:off x="766690" y="1575239"/>
            <a:ext cx="4536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小時候，很常跟奶奶一起學做菜，因為奶奶是泰國人，所以傳入了家鄉菜來到了泰國，也因為奶奶他們的家族都是屬於頂尖級廚師，所以我很想繼續傳承奶奶獨特的好手藝。</a:t>
            </a:r>
          </a:p>
        </p:txBody>
      </p:sp>
      <p:pic>
        <p:nvPicPr>
          <p:cNvPr id="5" name="圖片 4" descr="一張含有 個人, 牆, 室內 的圖片&#10;&#10;自動產生的描述">
            <a:extLst>
              <a:ext uri="{FF2B5EF4-FFF2-40B4-BE49-F238E27FC236}">
                <a16:creationId xmlns:a16="http://schemas.microsoft.com/office/drawing/2014/main" xmlns="" id="{D0E2E9BE-A332-40F8-A8B7-C6DC75D0D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86" y="1624820"/>
            <a:ext cx="2191363" cy="220916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FCF3FC6-BEF0-4AD3-AC90-5A13CFACFDCB}"/>
              </a:ext>
            </a:extLst>
          </p:cNvPr>
          <p:cNvSpPr txBox="1"/>
          <p:nvPr/>
        </p:nvSpPr>
        <p:spPr>
          <a:xfrm>
            <a:off x="5696488" y="380672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我的奶奶</a:t>
            </a:r>
          </a:p>
        </p:txBody>
      </p:sp>
    </p:spTree>
    <p:extLst>
      <p:ext uri="{BB962C8B-B14F-4D97-AF65-F5344CB8AC3E}">
        <p14:creationId xmlns:p14="http://schemas.microsoft.com/office/powerpoint/2010/main" val="157729849"/>
      </p:ext>
    </p:extLst>
  </p:cSld>
  <p:clrMapOvr>
    <a:masterClrMapping/>
  </p:clrMapOvr>
  <p:transition spd="slow" advTm="8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1" b="18889"/>
          <a:stretch/>
        </p:blipFill>
        <p:spPr>
          <a:xfrm>
            <a:off x="57600" y="2376941"/>
            <a:ext cx="9267825" cy="41113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513" flipH="1">
            <a:off x="-1335821" y="-534695"/>
            <a:ext cx="6402651" cy="64624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9"/>
          <a:stretch/>
        </p:blipFill>
        <p:spPr>
          <a:xfrm>
            <a:off x="-433347" y="1689339"/>
            <a:ext cx="2011135" cy="51435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88958" y="1020891"/>
            <a:ext cx="5840730" cy="80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zh-TW" altLang="en-US" sz="4500" b="1" spc="300" baseline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謝謝大家！</a:t>
            </a:r>
            <a:endParaRPr lang="zh-CN" altLang="en-US" sz="4500" b="1" spc="300" baseline="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88958" y="1757975"/>
            <a:ext cx="5840730" cy="118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baseline="-25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th-TH" altLang="zh-CN" sz="6600" baseline="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ขอบคุณทุกคน</a:t>
            </a:r>
            <a:endParaRPr lang="en-US" altLang="zh-CN" sz="6600" baseline="0" dirty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01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自定义 420">
      <a:dk1>
        <a:srgbClr val="5F5F5F"/>
      </a:dk1>
      <a:lt1>
        <a:sysClr val="window" lastClr="FFFFFF"/>
      </a:lt1>
      <a:dk2>
        <a:srgbClr val="080808"/>
      </a:dk2>
      <a:lt2>
        <a:srgbClr val="E7E6E6"/>
      </a:lt2>
      <a:accent1>
        <a:srgbClr val="CD8111"/>
      </a:accent1>
      <a:accent2>
        <a:srgbClr val="D79D22"/>
      </a:accent2>
      <a:accent3>
        <a:srgbClr val="CD8111"/>
      </a:accent3>
      <a:accent4>
        <a:srgbClr val="D79D22"/>
      </a:accent4>
      <a:accent5>
        <a:srgbClr val="CD8111"/>
      </a:accent5>
      <a:accent6>
        <a:srgbClr val="D79D22"/>
      </a:accent6>
      <a:hlink>
        <a:srgbClr val="CD8111"/>
      </a:hlink>
      <a:folHlink>
        <a:srgbClr val="D79D22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29447</TotalTime>
  <Words>208</Words>
  <Application>Microsoft Office PowerPoint</Application>
  <PresentationFormat>如螢幕大小 (16:9)</PresentationFormat>
  <Paragraphs>26</Paragraphs>
  <Slides>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6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tea75</cp:lastModifiedBy>
  <cp:revision>1770</cp:revision>
  <dcterms:created xsi:type="dcterms:W3CDTF">2014-11-26T08:06:19Z</dcterms:created>
  <dcterms:modified xsi:type="dcterms:W3CDTF">2021-04-28T08:55:19Z</dcterms:modified>
</cp:coreProperties>
</file>