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835" y="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ADFADD-581A-4A34-9CEE-BE46FA42C90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C3D5581-8B6F-43C0-B9F8-7CF92D3D7F6C}">
      <dgm:prSet/>
      <dgm:spPr/>
      <dgm:t>
        <a:bodyPr/>
        <a:lstStyle/>
        <a:p>
          <a:r>
            <a:rPr lang="zh-TW"/>
            <a:t>步驟</a:t>
          </a:r>
          <a:r>
            <a:rPr lang="en-US"/>
            <a:t>:</a:t>
          </a:r>
        </a:p>
      </dgm:t>
    </dgm:pt>
    <dgm:pt modelId="{0C4D9CCC-4328-456D-B7A2-8D9C601939B8}" type="parTrans" cxnId="{39852339-ED58-4A5E-97C7-5390D6490039}">
      <dgm:prSet/>
      <dgm:spPr/>
      <dgm:t>
        <a:bodyPr/>
        <a:lstStyle/>
        <a:p>
          <a:endParaRPr lang="en-US"/>
        </a:p>
      </dgm:t>
    </dgm:pt>
    <dgm:pt modelId="{C1994835-CD0F-4595-9260-894E35DE7E4F}" type="sibTrans" cxnId="{39852339-ED58-4A5E-97C7-5390D6490039}">
      <dgm:prSet/>
      <dgm:spPr/>
      <dgm:t>
        <a:bodyPr/>
        <a:lstStyle/>
        <a:p>
          <a:endParaRPr lang="en-US"/>
        </a:p>
      </dgm:t>
    </dgm:pt>
    <dgm:pt modelId="{3CE0FAA4-6FD5-4398-BF6A-C4B066B72007}">
      <dgm:prSet/>
      <dgm:spPr/>
      <dgm:t>
        <a:bodyPr/>
        <a:lstStyle/>
        <a:p>
          <a:r>
            <a:rPr lang="en-US"/>
            <a:t>1.</a:t>
          </a:r>
          <a:r>
            <a:rPr lang="zh-TW"/>
            <a:t>油熱後放但和一些醬油</a:t>
          </a:r>
          <a:endParaRPr lang="en-US"/>
        </a:p>
      </dgm:t>
    </dgm:pt>
    <dgm:pt modelId="{D431FAFB-CBDF-48BE-9AEA-E2FF2EEAA820}" type="parTrans" cxnId="{1960953A-E70A-45E9-82AA-0CA0298F363F}">
      <dgm:prSet/>
      <dgm:spPr/>
      <dgm:t>
        <a:bodyPr/>
        <a:lstStyle/>
        <a:p>
          <a:endParaRPr lang="en-US"/>
        </a:p>
      </dgm:t>
    </dgm:pt>
    <dgm:pt modelId="{45A7369B-8F52-46D4-B912-52A8C42E4BAE}" type="sibTrans" cxnId="{1960953A-E70A-45E9-82AA-0CA0298F363F}">
      <dgm:prSet/>
      <dgm:spPr/>
      <dgm:t>
        <a:bodyPr/>
        <a:lstStyle/>
        <a:p>
          <a:endParaRPr lang="en-US"/>
        </a:p>
      </dgm:t>
    </dgm:pt>
    <dgm:pt modelId="{1AC7EE77-090D-4250-A77C-F58D2815C79A}">
      <dgm:prSet/>
      <dgm:spPr/>
      <dgm:t>
        <a:bodyPr/>
        <a:lstStyle/>
        <a:p>
          <a:r>
            <a:rPr lang="en-US"/>
            <a:t>2.</a:t>
          </a:r>
          <a:r>
            <a:rPr lang="zh-TW"/>
            <a:t>放飯，把飯壓平</a:t>
          </a:r>
          <a:endParaRPr lang="en-US"/>
        </a:p>
      </dgm:t>
    </dgm:pt>
    <dgm:pt modelId="{A4162DED-ED4A-4245-B813-C112EA9C1D8C}" type="parTrans" cxnId="{91D39208-D72D-47FA-B295-229B43F6C01A}">
      <dgm:prSet/>
      <dgm:spPr/>
      <dgm:t>
        <a:bodyPr/>
        <a:lstStyle/>
        <a:p>
          <a:endParaRPr lang="en-US"/>
        </a:p>
      </dgm:t>
    </dgm:pt>
    <dgm:pt modelId="{A711AF5F-25C5-4554-B905-293E8745B241}" type="sibTrans" cxnId="{91D39208-D72D-47FA-B295-229B43F6C01A}">
      <dgm:prSet/>
      <dgm:spPr/>
      <dgm:t>
        <a:bodyPr/>
        <a:lstStyle/>
        <a:p>
          <a:endParaRPr lang="en-US"/>
        </a:p>
      </dgm:t>
    </dgm:pt>
    <dgm:pt modelId="{6BF1CFB2-C611-485C-959F-D89587CAC144}">
      <dgm:prSet/>
      <dgm:spPr/>
      <dgm:t>
        <a:bodyPr/>
        <a:lstStyle/>
        <a:p>
          <a:r>
            <a:rPr lang="en-US"/>
            <a:t>3.</a:t>
          </a:r>
          <a:r>
            <a:rPr lang="zh-TW"/>
            <a:t>加鹽、調味料</a:t>
          </a:r>
          <a:endParaRPr lang="en-US"/>
        </a:p>
      </dgm:t>
    </dgm:pt>
    <dgm:pt modelId="{A7FCBBCF-579D-44CA-8D2A-293739DD4268}" type="parTrans" cxnId="{5586F06B-9043-43C9-8EAF-F9313D3ADC1D}">
      <dgm:prSet/>
      <dgm:spPr/>
      <dgm:t>
        <a:bodyPr/>
        <a:lstStyle/>
        <a:p>
          <a:endParaRPr lang="en-US"/>
        </a:p>
      </dgm:t>
    </dgm:pt>
    <dgm:pt modelId="{B0C7BB48-D354-487D-AAAF-3A07911C8E97}" type="sibTrans" cxnId="{5586F06B-9043-43C9-8EAF-F9313D3ADC1D}">
      <dgm:prSet/>
      <dgm:spPr/>
      <dgm:t>
        <a:bodyPr/>
        <a:lstStyle/>
        <a:p>
          <a:endParaRPr lang="en-US"/>
        </a:p>
      </dgm:t>
    </dgm:pt>
    <dgm:pt modelId="{0345BFBC-44F7-403D-8FAD-35281D009697}">
      <dgm:prSet/>
      <dgm:spPr/>
      <dgm:t>
        <a:bodyPr/>
        <a:lstStyle/>
        <a:p>
          <a:r>
            <a:rPr lang="en-US"/>
            <a:t>4.</a:t>
          </a:r>
          <a:r>
            <a:rPr lang="zh-TW"/>
            <a:t>炒均勻</a:t>
          </a:r>
          <a:r>
            <a:rPr lang="en-US"/>
            <a:t>(</a:t>
          </a:r>
          <a:r>
            <a:rPr lang="zh-TW"/>
            <a:t>火不要太大</a:t>
          </a:r>
          <a:r>
            <a:rPr lang="en-US"/>
            <a:t>)</a:t>
          </a:r>
        </a:p>
      </dgm:t>
    </dgm:pt>
    <dgm:pt modelId="{855DC755-50E3-4C3E-971B-9D5EECA955C2}" type="parTrans" cxnId="{0E1A8AB5-AAF1-47D5-9614-778FC8E3CE26}">
      <dgm:prSet/>
      <dgm:spPr/>
      <dgm:t>
        <a:bodyPr/>
        <a:lstStyle/>
        <a:p>
          <a:endParaRPr lang="en-US"/>
        </a:p>
      </dgm:t>
    </dgm:pt>
    <dgm:pt modelId="{F580ECDF-DAA5-4951-A0AD-52716425B434}" type="sibTrans" cxnId="{0E1A8AB5-AAF1-47D5-9614-778FC8E3CE26}">
      <dgm:prSet/>
      <dgm:spPr/>
      <dgm:t>
        <a:bodyPr/>
        <a:lstStyle/>
        <a:p>
          <a:endParaRPr lang="en-US"/>
        </a:p>
      </dgm:t>
    </dgm:pt>
    <dgm:pt modelId="{8AECC587-31A8-4815-B9E6-141D731C7292}">
      <dgm:prSet/>
      <dgm:spPr/>
      <dgm:t>
        <a:bodyPr/>
        <a:lstStyle/>
        <a:p>
          <a:r>
            <a:rPr lang="en-US"/>
            <a:t>5.</a:t>
          </a:r>
          <a:r>
            <a:rPr lang="zh-TW"/>
            <a:t>蔥花放下去再炒一下就好</a:t>
          </a:r>
          <a:endParaRPr lang="en-US"/>
        </a:p>
      </dgm:t>
    </dgm:pt>
    <dgm:pt modelId="{BF7DD6F1-A4DC-453C-B195-F52298CC151B}" type="parTrans" cxnId="{F6AD637C-BF0B-4196-9E18-340FB6AF61EC}">
      <dgm:prSet/>
      <dgm:spPr/>
      <dgm:t>
        <a:bodyPr/>
        <a:lstStyle/>
        <a:p>
          <a:endParaRPr lang="en-US"/>
        </a:p>
      </dgm:t>
    </dgm:pt>
    <dgm:pt modelId="{A41EDC10-83D1-4C28-9F2E-448BAF05F344}" type="sibTrans" cxnId="{F6AD637C-BF0B-4196-9E18-340FB6AF61EC}">
      <dgm:prSet/>
      <dgm:spPr/>
      <dgm:t>
        <a:bodyPr/>
        <a:lstStyle/>
        <a:p>
          <a:endParaRPr lang="en-US"/>
        </a:p>
      </dgm:t>
    </dgm:pt>
    <dgm:pt modelId="{C1130A9F-099D-42FC-8010-F4ADCF188463}" type="pres">
      <dgm:prSet presAssocID="{90ADFADD-581A-4A34-9CEE-BE46FA42C90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BBDFB357-9240-45A7-A5F2-A22414DF4745}" type="pres">
      <dgm:prSet presAssocID="{FC3D5581-8B6F-43C0-B9F8-7CF92D3D7F6C}" presName="thickLine" presStyleLbl="alignNode1" presStyleIdx="0" presStyleCnt="6"/>
      <dgm:spPr/>
    </dgm:pt>
    <dgm:pt modelId="{52B1B000-7C87-42A3-8EC6-0B6B84A6A3E6}" type="pres">
      <dgm:prSet presAssocID="{FC3D5581-8B6F-43C0-B9F8-7CF92D3D7F6C}" presName="horz1" presStyleCnt="0"/>
      <dgm:spPr/>
    </dgm:pt>
    <dgm:pt modelId="{79396812-951B-41BB-906A-C4DDCA5EC396}" type="pres">
      <dgm:prSet presAssocID="{FC3D5581-8B6F-43C0-B9F8-7CF92D3D7F6C}" presName="tx1" presStyleLbl="revTx" presStyleIdx="0" presStyleCnt="6"/>
      <dgm:spPr/>
      <dgm:t>
        <a:bodyPr/>
        <a:lstStyle/>
        <a:p>
          <a:endParaRPr lang="zh-TW" altLang="en-US"/>
        </a:p>
      </dgm:t>
    </dgm:pt>
    <dgm:pt modelId="{18989D50-CA5F-46FD-A17A-3C92C356C781}" type="pres">
      <dgm:prSet presAssocID="{FC3D5581-8B6F-43C0-B9F8-7CF92D3D7F6C}" presName="vert1" presStyleCnt="0"/>
      <dgm:spPr/>
    </dgm:pt>
    <dgm:pt modelId="{907354D3-F5F8-4B62-BCBB-EB08224BE761}" type="pres">
      <dgm:prSet presAssocID="{3CE0FAA4-6FD5-4398-BF6A-C4B066B72007}" presName="thickLine" presStyleLbl="alignNode1" presStyleIdx="1" presStyleCnt="6"/>
      <dgm:spPr/>
    </dgm:pt>
    <dgm:pt modelId="{E9B2E82C-7E8A-4FB2-B1E2-86B3C4A47CF3}" type="pres">
      <dgm:prSet presAssocID="{3CE0FAA4-6FD5-4398-BF6A-C4B066B72007}" presName="horz1" presStyleCnt="0"/>
      <dgm:spPr/>
    </dgm:pt>
    <dgm:pt modelId="{AE6449B8-C6AB-47C4-A4D6-3500072A6EAF}" type="pres">
      <dgm:prSet presAssocID="{3CE0FAA4-6FD5-4398-BF6A-C4B066B72007}" presName="tx1" presStyleLbl="revTx" presStyleIdx="1" presStyleCnt="6"/>
      <dgm:spPr/>
      <dgm:t>
        <a:bodyPr/>
        <a:lstStyle/>
        <a:p>
          <a:endParaRPr lang="zh-TW" altLang="en-US"/>
        </a:p>
      </dgm:t>
    </dgm:pt>
    <dgm:pt modelId="{9D3D1739-D5EA-4EB9-909D-6ACFB89B19D6}" type="pres">
      <dgm:prSet presAssocID="{3CE0FAA4-6FD5-4398-BF6A-C4B066B72007}" presName="vert1" presStyleCnt="0"/>
      <dgm:spPr/>
    </dgm:pt>
    <dgm:pt modelId="{0D1D177B-315E-4023-8680-68B39E1C3BFA}" type="pres">
      <dgm:prSet presAssocID="{1AC7EE77-090D-4250-A77C-F58D2815C79A}" presName="thickLine" presStyleLbl="alignNode1" presStyleIdx="2" presStyleCnt="6"/>
      <dgm:spPr/>
    </dgm:pt>
    <dgm:pt modelId="{E84A0FA8-5C2B-4184-944C-21D9227D6CB1}" type="pres">
      <dgm:prSet presAssocID="{1AC7EE77-090D-4250-A77C-F58D2815C79A}" presName="horz1" presStyleCnt="0"/>
      <dgm:spPr/>
    </dgm:pt>
    <dgm:pt modelId="{5604BB0E-789D-469A-B761-0CEBAC972B6E}" type="pres">
      <dgm:prSet presAssocID="{1AC7EE77-090D-4250-A77C-F58D2815C79A}" presName="tx1" presStyleLbl="revTx" presStyleIdx="2" presStyleCnt="6"/>
      <dgm:spPr/>
      <dgm:t>
        <a:bodyPr/>
        <a:lstStyle/>
        <a:p>
          <a:endParaRPr lang="zh-TW" altLang="en-US"/>
        </a:p>
      </dgm:t>
    </dgm:pt>
    <dgm:pt modelId="{2EF96401-29DE-4378-B09F-E8286179FEA4}" type="pres">
      <dgm:prSet presAssocID="{1AC7EE77-090D-4250-A77C-F58D2815C79A}" presName="vert1" presStyleCnt="0"/>
      <dgm:spPr/>
    </dgm:pt>
    <dgm:pt modelId="{AD56AAC7-383F-4010-8476-CBAFCD888557}" type="pres">
      <dgm:prSet presAssocID="{6BF1CFB2-C611-485C-959F-D89587CAC144}" presName="thickLine" presStyleLbl="alignNode1" presStyleIdx="3" presStyleCnt="6"/>
      <dgm:spPr/>
    </dgm:pt>
    <dgm:pt modelId="{3C6066CA-EF3E-4FD5-B048-B904D2153568}" type="pres">
      <dgm:prSet presAssocID="{6BF1CFB2-C611-485C-959F-D89587CAC144}" presName="horz1" presStyleCnt="0"/>
      <dgm:spPr/>
    </dgm:pt>
    <dgm:pt modelId="{D2A33649-B869-4F42-86C6-1B1903669D16}" type="pres">
      <dgm:prSet presAssocID="{6BF1CFB2-C611-485C-959F-D89587CAC144}" presName="tx1" presStyleLbl="revTx" presStyleIdx="3" presStyleCnt="6"/>
      <dgm:spPr/>
      <dgm:t>
        <a:bodyPr/>
        <a:lstStyle/>
        <a:p>
          <a:endParaRPr lang="zh-TW" altLang="en-US"/>
        </a:p>
      </dgm:t>
    </dgm:pt>
    <dgm:pt modelId="{E6E1083C-AE39-4E6A-B84E-CECA56BD0EF8}" type="pres">
      <dgm:prSet presAssocID="{6BF1CFB2-C611-485C-959F-D89587CAC144}" presName="vert1" presStyleCnt="0"/>
      <dgm:spPr/>
    </dgm:pt>
    <dgm:pt modelId="{841E675B-D951-4576-9616-16CD7A23BAC4}" type="pres">
      <dgm:prSet presAssocID="{0345BFBC-44F7-403D-8FAD-35281D009697}" presName="thickLine" presStyleLbl="alignNode1" presStyleIdx="4" presStyleCnt="6"/>
      <dgm:spPr/>
    </dgm:pt>
    <dgm:pt modelId="{4B492727-2A9E-4802-A845-2D4A68D75E7C}" type="pres">
      <dgm:prSet presAssocID="{0345BFBC-44F7-403D-8FAD-35281D009697}" presName="horz1" presStyleCnt="0"/>
      <dgm:spPr/>
    </dgm:pt>
    <dgm:pt modelId="{300F78D9-9073-40AD-A38D-390D8957033D}" type="pres">
      <dgm:prSet presAssocID="{0345BFBC-44F7-403D-8FAD-35281D009697}" presName="tx1" presStyleLbl="revTx" presStyleIdx="4" presStyleCnt="6"/>
      <dgm:spPr/>
      <dgm:t>
        <a:bodyPr/>
        <a:lstStyle/>
        <a:p>
          <a:endParaRPr lang="zh-TW" altLang="en-US"/>
        </a:p>
      </dgm:t>
    </dgm:pt>
    <dgm:pt modelId="{3462A5AD-0C4C-4E20-91A1-7FC82AD93A88}" type="pres">
      <dgm:prSet presAssocID="{0345BFBC-44F7-403D-8FAD-35281D009697}" presName="vert1" presStyleCnt="0"/>
      <dgm:spPr/>
    </dgm:pt>
    <dgm:pt modelId="{E0633EB5-E2F5-47AA-BB0E-2959DFBA6138}" type="pres">
      <dgm:prSet presAssocID="{8AECC587-31A8-4815-B9E6-141D731C7292}" presName="thickLine" presStyleLbl="alignNode1" presStyleIdx="5" presStyleCnt="6"/>
      <dgm:spPr/>
    </dgm:pt>
    <dgm:pt modelId="{4E91E937-2D0C-4755-8FAF-D69DD39AFB38}" type="pres">
      <dgm:prSet presAssocID="{8AECC587-31A8-4815-B9E6-141D731C7292}" presName="horz1" presStyleCnt="0"/>
      <dgm:spPr/>
    </dgm:pt>
    <dgm:pt modelId="{9C9A12E9-31CA-4CD6-B0B8-ABA0EA65464C}" type="pres">
      <dgm:prSet presAssocID="{8AECC587-31A8-4815-B9E6-141D731C7292}" presName="tx1" presStyleLbl="revTx" presStyleIdx="5" presStyleCnt="6"/>
      <dgm:spPr/>
      <dgm:t>
        <a:bodyPr/>
        <a:lstStyle/>
        <a:p>
          <a:endParaRPr lang="zh-TW" altLang="en-US"/>
        </a:p>
      </dgm:t>
    </dgm:pt>
    <dgm:pt modelId="{8BB7B4F0-B917-48F6-B84E-1891EB8BB5BE}" type="pres">
      <dgm:prSet presAssocID="{8AECC587-31A8-4815-B9E6-141D731C7292}" presName="vert1" presStyleCnt="0"/>
      <dgm:spPr/>
    </dgm:pt>
  </dgm:ptLst>
  <dgm:cxnLst>
    <dgm:cxn modelId="{91D39208-D72D-47FA-B295-229B43F6C01A}" srcId="{90ADFADD-581A-4A34-9CEE-BE46FA42C903}" destId="{1AC7EE77-090D-4250-A77C-F58D2815C79A}" srcOrd="2" destOrd="0" parTransId="{A4162DED-ED4A-4245-B813-C112EA9C1D8C}" sibTransId="{A711AF5F-25C5-4554-B905-293E8745B241}"/>
    <dgm:cxn modelId="{AAAE6B6E-9ECD-488B-9286-D050D38F1297}" type="presOf" srcId="{1AC7EE77-090D-4250-A77C-F58D2815C79A}" destId="{5604BB0E-789D-469A-B761-0CEBAC972B6E}" srcOrd="0" destOrd="0" presId="urn:microsoft.com/office/officeart/2008/layout/LinedList"/>
    <dgm:cxn modelId="{761EE407-9549-4D8F-A5C0-C5BD203A9884}" type="presOf" srcId="{FC3D5581-8B6F-43C0-B9F8-7CF92D3D7F6C}" destId="{79396812-951B-41BB-906A-C4DDCA5EC396}" srcOrd="0" destOrd="0" presId="urn:microsoft.com/office/officeart/2008/layout/LinedList"/>
    <dgm:cxn modelId="{46BB070F-0210-4732-8760-3CD7076FA63D}" type="presOf" srcId="{90ADFADD-581A-4A34-9CEE-BE46FA42C903}" destId="{C1130A9F-099D-42FC-8010-F4ADCF188463}" srcOrd="0" destOrd="0" presId="urn:microsoft.com/office/officeart/2008/layout/LinedList"/>
    <dgm:cxn modelId="{D6CCADE4-FB31-4815-A5E2-B5B997C2994E}" type="presOf" srcId="{8AECC587-31A8-4815-B9E6-141D731C7292}" destId="{9C9A12E9-31CA-4CD6-B0B8-ABA0EA65464C}" srcOrd="0" destOrd="0" presId="urn:microsoft.com/office/officeart/2008/layout/LinedList"/>
    <dgm:cxn modelId="{39852339-ED58-4A5E-97C7-5390D6490039}" srcId="{90ADFADD-581A-4A34-9CEE-BE46FA42C903}" destId="{FC3D5581-8B6F-43C0-B9F8-7CF92D3D7F6C}" srcOrd="0" destOrd="0" parTransId="{0C4D9CCC-4328-456D-B7A2-8D9C601939B8}" sibTransId="{C1994835-CD0F-4595-9260-894E35DE7E4F}"/>
    <dgm:cxn modelId="{9690A040-1729-47CC-8A85-E0B1349DD124}" type="presOf" srcId="{3CE0FAA4-6FD5-4398-BF6A-C4B066B72007}" destId="{AE6449B8-C6AB-47C4-A4D6-3500072A6EAF}" srcOrd="0" destOrd="0" presId="urn:microsoft.com/office/officeart/2008/layout/LinedList"/>
    <dgm:cxn modelId="{F6AD637C-BF0B-4196-9E18-340FB6AF61EC}" srcId="{90ADFADD-581A-4A34-9CEE-BE46FA42C903}" destId="{8AECC587-31A8-4815-B9E6-141D731C7292}" srcOrd="5" destOrd="0" parTransId="{BF7DD6F1-A4DC-453C-B195-F52298CC151B}" sibTransId="{A41EDC10-83D1-4C28-9F2E-448BAF05F344}"/>
    <dgm:cxn modelId="{0E1A8AB5-AAF1-47D5-9614-778FC8E3CE26}" srcId="{90ADFADD-581A-4A34-9CEE-BE46FA42C903}" destId="{0345BFBC-44F7-403D-8FAD-35281D009697}" srcOrd="4" destOrd="0" parTransId="{855DC755-50E3-4C3E-971B-9D5EECA955C2}" sibTransId="{F580ECDF-DAA5-4951-A0AD-52716425B434}"/>
    <dgm:cxn modelId="{5235651E-FE77-4E77-B4E5-DAEC35806BF0}" type="presOf" srcId="{6BF1CFB2-C611-485C-959F-D89587CAC144}" destId="{D2A33649-B869-4F42-86C6-1B1903669D16}" srcOrd="0" destOrd="0" presId="urn:microsoft.com/office/officeart/2008/layout/LinedList"/>
    <dgm:cxn modelId="{1960953A-E70A-45E9-82AA-0CA0298F363F}" srcId="{90ADFADD-581A-4A34-9CEE-BE46FA42C903}" destId="{3CE0FAA4-6FD5-4398-BF6A-C4B066B72007}" srcOrd="1" destOrd="0" parTransId="{D431FAFB-CBDF-48BE-9AEA-E2FF2EEAA820}" sibTransId="{45A7369B-8F52-46D4-B912-52A8C42E4BAE}"/>
    <dgm:cxn modelId="{78B3EE9E-5252-4ED0-B42C-AB64D7DB6E05}" type="presOf" srcId="{0345BFBC-44F7-403D-8FAD-35281D009697}" destId="{300F78D9-9073-40AD-A38D-390D8957033D}" srcOrd="0" destOrd="0" presId="urn:microsoft.com/office/officeart/2008/layout/LinedList"/>
    <dgm:cxn modelId="{5586F06B-9043-43C9-8EAF-F9313D3ADC1D}" srcId="{90ADFADD-581A-4A34-9CEE-BE46FA42C903}" destId="{6BF1CFB2-C611-485C-959F-D89587CAC144}" srcOrd="3" destOrd="0" parTransId="{A7FCBBCF-579D-44CA-8D2A-293739DD4268}" sibTransId="{B0C7BB48-D354-487D-AAAF-3A07911C8E97}"/>
    <dgm:cxn modelId="{DA69A1D0-7A1F-4CFD-B255-C56416DC9033}" type="presParOf" srcId="{C1130A9F-099D-42FC-8010-F4ADCF188463}" destId="{BBDFB357-9240-45A7-A5F2-A22414DF4745}" srcOrd="0" destOrd="0" presId="urn:microsoft.com/office/officeart/2008/layout/LinedList"/>
    <dgm:cxn modelId="{8AC91074-5AF5-414B-A945-C01DB7CADE16}" type="presParOf" srcId="{C1130A9F-099D-42FC-8010-F4ADCF188463}" destId="{52B1B000-7C87-42A3-8EC6-0B6B84A6A3E6}" srcOrd="1" destOrd="0" presId="urn:microsoft.com/office/officeart/2008/layout/LinedList"/>
    <dgm:cxn modelId="{51AE4A5D-9238-4ACD-8B74-A69E5C6EE600}" type="presParOf" srcId="{52B1B000-7C87-42A3-8EC6-0B6B84A6A3E6}" destId="{79396812-951B-41BB-906A-C4DDCA5EC396}" srcOrd="0" destOrd="0" presId="urn:microsoft.com/office/officeart/2008/layout/LinedList"/>
    <dgm:cxn modelId="{323D38E6-4917-4731-916B-585E67E738D1}" type="presParOf" srcId="{52B1B000-7C87-42A3-8EC6-0B6B84A6A3E6}" destId="{18989D50-CA5F-46FD-A17A-3C92C356C781}" srcOrd="1" destOrd="0" presId="urn:microsoft.com/office/officeart/2008/layout/LinedList"/>
    <dgm:cxn modelId="{C2D5FF55-AD56-4C39-BC0B-3625FDF6C8EB}" type="presParOf" srcId="{C1130A9F-099D-42FC-8010-F4ADCF188463}" destId="{907354D3-F5F8-4B62-BCBB-EB08224BE761}" srcOrd="2" destOrd="0" presId="urn:microsoft.com/office/officeart/2008/layout/LinedList"/>
    <dgm:cxn modelId="{0C79BC90-ACC2-4821-A964-AF317E067C88}" type="presParOf" srcId="{C1130A9F-099D-42FC-8010-F4ADCF188463}" destId="{E9B2E82C-7E8A-4FB2-B1E2-86B3C4A47CF3}" srcOrd="3" destOrd="0" presId="urn:microsoft.com/office/officeart/2008/layout/LinedList"/>
    <dgm:cxn modelId="{C0149BC7-7887-4FF5-B5BE-F1782924E25E}" type="presParOf" srcId="{E9B2E82C-7E8A-4FB2-B1E2-86B3C4A47CF3}" destId="{AE6449B8-C6AB-47C4-A4D6-3500072A6EAF}" srcOrd="0" destOrd="0" presId="urn:microsoft.com/office/officeart/2008/layout/LinedList"/>
    <dgm:cxn modelId="{B946F0F9-0D57-46FB-8F6D-2A693E2CAFA2}" type="presParOf" srcId="{E9B2E82C-7E8A-4FB2-B1E2-86B3C4A47CF3}" destId="{9D3D1739-D5EA-4EB9-909D-6ACFB89B19D6}" srcOrd="1" destOrd="0" presId="urn:microsoft.com/office/officeart/2008/layout/LinedList"/>
    <dgm:cxn modelId="{83DCCCD5-670D-4772-8456-C50156339878}" type="presParOf" srcId="{C1130A9F-099D-42FC-8010-F4ADCF188463}" destId="{0D1D177B-315E-4023-8680-68B39E1C3BFA}" srcOrd="4" destOrd="0" presId="urn:microsoft.com/office/officeart/2008/layout/LinedList"/>
    <dgm:cxn modelId="{931424F0-CF12-409B-921F-1118A3D55DCD}" type="presParOf" srcId="{C1130A9F-099D-42FC-8010-F4ADCF188463}" destId="{E84A0FA8-5C2B-4184-944C-21D9227D6CB1}" srcOrd="5" destOrd="0" presId="urn:microsoft.com/office/officeart/2008/layout/LinedList"/>
    <dgm:cxn modelId="{42044EF6-6F3F-4DFE-BEEA-A25A6BE079F4}" type="presParOf" srcId="{E84A0FA8-5C2B-4184-944C-21D9227D6CB1}" destId="{5604BB0E-789D-469A-B761-0CEBAC972B6E}" srcOrd="0" destOrd="0" presId="urn:microsoft.com/office/officeart/2008/layout/LinedList"/>
    <dgm:cxn modelId="{F18401DE-3DD7-4DE0-B8D5-E4C831317260}" type="presParOf" srcId="{E84A0FA8-5C2B-4184-944C-21D9227D6CB1}" destId="{2EF96401-29DE-4378-B09F-E8286179FEA4}" srcOrd="1" destOrd="0" presId="urn:microsoft.com/office/officeart/2008/layout/LinedList"/>
    <dgm:cxn modelId="{AC22D9D0-2AFF-4195-94D8-69E56FB413BA}" type="presParOf" srcId="{C1130A9F-099D-42FC-8010-F4ADCF188463}" destId="{AD56AAC7-383F-4010-8476-CBAFCD888557}" srcOrd="6" destOrd="0" presId="urn:microsoft.com/office/officeart/2008/layout/LinedList"/>
    <dgm:cxn modelId="{A13F1A2B-3CC7-403F-BAF3-1E24083AD527}" type="presParOf" srcId="{C1130A9F-099D-42FC-8010-F4ADCF188463}" destId="{3C6066CA-EF3E-4FD5-B048-B904D2153568}" srcOrd="7" destOrd="0" presId="urn:microsoft.com/office/officeart/2008/layout/LinedList"/>
    <dgm:cxn modelId="{5FAAE60D-6F05-41CD-B32F-5EA88E369C44}" type="presParOf" srcId="{3C6066CA-EF3E-4FD5-B048-B904D2153568}" destId="{D2A33649-B869-4F42-86C6-1B1903669D16}" srcOrd="0" destOrd="0" presId="urn:microsoft.com/office/officeart/2008/layout/LinedList"/>
    <dgm:cxn modelId="{D58AF6E7-F25C-4AB7-A968-664E1FFEF00D}" type="presParOf" srcId="{3C6066CA-EF3E-4FD5-B048-B904D2153568}" destId="{E6E1083C-AE39-4E6A-B84E-CECA56BD0EF8}" srcOrd="1" destOrd="0" presId="urn:microsoft.com/office/officeart/2008/layout/LinedList"/>
    <dgm:cxn modelId="{6B066D68-B6B8-45EA-AD52-8A817E2608CF}" type="presParOf" srcId="{C1130A9F-099D-42FC-8010-F4ADCF188463}" destId="{841E675B-D951-4576-9616-16CD7A23BAC4}" srcOrd="8" destOrd="0" presId="urn:microsoft.com/office/officeart/2008/layout/LinedList"/>
    <dgm:cxn modelId="{2B670BFF-B2A8-4015-8F74-F4F91B1CDA31}" type="presParOf" srcId="{C1130A9F-099D-42FC-8010-F4ADCF188463}" destId="{4B492727-2A9E-4802-A845-2D4A68D75E7C}" srcOrd="9" destOrd="0" presId="urn:microsoft.com/office/officeart/2008/layout/LinedList"/>
    <dgm:cxn modelId="{5302D276-5938-427D-9197-EAE37EACFEA6}" type="presParOf" srcId="{4B492727-2A9E-4802-A845-2D4A68D75E7C}" destId="{300F78D9-9073-40AD-A38D-390D8957033D}" srcOrd="0" destOrd="0" presId="urn:microsoft.com/office/officeart/2008/layout/LinedList"/>
    <dgm:cxn modelId="{4AD78E2D-C394-4E22-87E7-01A915F73F6B}" type="presParOf" srcId="{4B492727-2A9E-4802-A845-2D4A68D75E7C}" destId="{3462A5AD-0C4C-4E20-91A1-7FC82AD93A88}" srcOrd="1" destOrd="0" presId="urn:microsoft.com/office/officeart/2008/layout/LinedList"/>
    <dgm:cxn modelId="{21AB136D-FCF0-43AE-BD8E-3FA6F05E85C8}" type="presParOf" srcId="{C1130A9F-099D-42FC-8010-F4ADCF188463}" destId="{E0633EB5-E2F5-47AA-BB0E-2959DFBA6138}" srcOrd="10" destOrd="0" presId="urn:microsoft.com/office/officeart/2008/layout/LinedList"/>
    <dgm:cxn modelId="{E0A3E6F9-45ED-43EB-B3DC-F7493F9BA8E5}" type="presParOf" srcId="{C1130A9F-099D-42FC-8010-F4ADCF188463}" destId="{4E91E937-2D0C-4755-8FAF-D69DD39AFB38}" srcOrd="11" destOrd="0" presId="urn:microsoft.com/office/officeart/2008/layout/LinedList"/>
    <dgm:cxn modelId="{988AA80C-1B65-40F7-AB9B-3828C819766B}" type="presParOf" srcId="{4E91E937-2D0C-4755-8FAF-D69DD39AFB38}" destId="{9C9A12E9-31CA-4CD6-B0B8-ABA0EA65464C}" srcOrd="0" destOrd="0" presId="urn:microsoft.com/office/officeart/2008/layout/LinedList"/>
    <dgm:cxn modelId="{4F5B59E7-B312-41ED-9352-8E0FF0930084}" type="presParOf" srcId="{4E91E937-2D0C-4755-8FAF-D69DD39AFB38}" destId="{8BB7B4F0-B917-48F6-B84E-1891EB8BB5B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2DB2C5-BA45-4265-92E2-340901DCAA6A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714E567-C087-445F-B6F9-1C0F5972C55E}">
      <dgm:prSet/>
      <dgm:spPr/>
      <dgm:t>
        <a:bodyPr/>
        <a:lstStyle/>
        <a:p>
          <a:r>
            <a:rPr lang="zh-TW"/>
            <a:t>豐腴矮小的身影在廚房的角落穿梭著</a:t>
          </a:r>
          <a:endParaRPr lang="en-US"/>
        </a:p>
      </dgm:t>
    </dgm:pt>
    <dgm:pt modelId="{6083E754-A002-4061-B7AE-AF20911EA5BD}" type="parTrans" cxnId="{E656C83D-14AA-4BFD-AE9B-58115B3A7ACB}">
      <dgm:prSet/>
      <dgm:spPr/>
      <dgm:t>
        <a:bodyPr/>
        <a:lstStyle/>
        <a:p>
          <a:endParaRPr lang="en-US"/>
        </a:p>
      </dgm:t>
    </dgm:pt>
    <dgm:pt modelId="{8A6E501A-829C-4371-ABEA-9F2F504D6212}" type="sibTrans" cxnId="{E656C83D-14AA-4BFD-AE9B-58115B3A7ACB}">
      <dgm:prSet/>
      <dgm:spPr/>
      <dgm:t>
        <a:bodyPr/>
        <a:lstStyle/>
        <a:p>
          <a:endParaRPr lang="en-US"/>
        </a:p>
      </dgm:t>
    </dgm:pt>
    <dgm:pt modelId="{451531E7-E6CD-4E53-8ED1-A7BB284D89C0}">
      <dgm:prSet/>
      <dgm:spPr/>
      <dgm:t>
        <a:bodyPr/>
        <a:lstStyle/>
        <a:p>
          <a:r>
            <a:rPr lang="zh-TW"/>
            <a:t>絞盡腦汁的千言萬語化作一粒粒的盤中飧</a:t>
          </a:r>
          <a:endParaRPr lang="en-US"/>
        </a:p>
      </dgm:t>
    </dgm:pt>
    <dgm:pt modelId="{EE967487-EC20-4886-AADD-4B86823BBF5F}" type="parTrans" cxnId="{AAF7DF78-F855-4700-A72F-5B34F8E5AF8A}">
      <dgm:prSet/>
      <dgm:spPr/>
      <dgm:t>
        <a:bodyPr/>
        <a:lstStyle/>
        <a:p>
          <a:endParaRPr lang="en-US"/>
        </a:p>
      </dgm:t>
    </dgm:pt>
    <dgm:pt modelId="{62C88FD6-3327-4A4D-B43F-BF95087D6C65}" type="sibTrans" cxnId="{AAF7DF78-F855-4700-A72F-5B34F8E5AF8A}">
      <dgm:prSet/>
      <dgm:spPr/>
      <dgm:t>
        <a:bodyPr/>
        <a:lstStyle/>
        <a:p>
          <a:endParaRPr lang="en-US"/>
        </a:p>
      </dgm:t>
    </dgm:pt>
    <dgm:pt modelId="{96E5D40F-E528-46B2-9EA3-BE946CFCD426}">
      <dgm:prSet/>
      <dgm:spPr/>
      <dgm:t>
        <a:bodyPr/>
        <a:lstStyle/>
        <a:p>
          <a:r>
            <a:rPr lang="zh-TW"/>
            <a:t>醬汁把潔白的米飯染成一抹黃昏卻無法染上外婆一縷縷的惆悵</a:t>
          </a:r>
          <a:endParaRPr lang="en-US"/>
        </a:p>
      </dgm:t>
    </dgm:pt>
    <dgm:pt modelId="{809337F1-68C5-4336-9B5E-A1D63D63B774}" type="parTrans" cxnId="{AE54BE23-0FB2-438C-BC3A-A86AC88778EE}">
      <dgm:prSet/>
      <dgm:spPr/>
      <dgm:t>
        <a:bodyPr/>
        <a:lstStyle/>
        <a:p>
          <a:endParaRPr lang="en-US"/>
        </a:p>
      </dgm:t>
    </dgm:pt>
    <dgm:pt modelId="{E7B0CEE4-DC62-4983-AB28-047DEE1B9B9A}" type="sibTrans" cxnId="{AE54BE23-0FB2-438C-BC3A-A86AC88778EE}">
      <dgm:prSet/>
      <dgm:spPr/>
      <dgm:t>
        <a:bodyPr/>
        <a:lstStyle/>
        <a:p>
          <a:endParaRPr lang="en-US"/>
        </a:p>
      </dgm:t>
    </dgm:pt>
    <dgm:pt modelId="{FC412CA9-1987-4176-982D-5C13742D6519}">
      <dgm:prSet/>
      <dgm:spPr/>
      <dgm:t>
        <a:bodyPr/>
        <a:lstStyle/>
        <a:p>
          <a:r>
            <a:rPr lang="zh-TW"/>
            <a:t>兒時的味道依舊清晰，只是身影不再利索</a:t>
          </a:r>
          <a:endParaRPr lang="en-US"/>
        </a:p>
      </dgm:t>
    </dgm:pt>
    <dgm:pt modelId="{C1F948BB-812F-445E-826F-E7F156151018}" type="parTrans" cxnId="{F24507E2-C968-4AEB-9FEA-EC5516FBF201}">
      <dgm:prSet/>
      <dgm:spPr/>
      <dgm:t>
        <a:bodyPr/>
        <a:lstStyle/>
        <a:p>
          <a:endParaRPr lang="en-US"/>
        </a:p>
      </dgm:t>
    </dgm:pt>
    <dgm:pt modelId="{81ACF38B-3E15-4CFA-BF90-5AA07AEC0936}" type="sibTrans" cxnId="{F24507E2-C968-4AEB-9FEA-EC5516FBF201}">
      <dgm:prSet/>
      <dgm:spPr/>
      <dgm:t>
        <a:bodyPr/>
        <a:lstStyle/>
        <a:p>
          <a:endParaRPr lang="en-US"/>
        </a:p>
      </dgm:t>
    </dgm:pt>
    <dgm:pt modelId="{EB47C4EF-7DDC-4966-9528-79BC701A7D98}" type="pres">
      <dgm:prSet presAssocID="{EE2DB2C5-BA45-4265-92E2-340901DCAA6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42E0AA9-CABA-494D-AC88-118EACF95C7A}" type="pres">
      <dgm:prSet presAssocID="{7714E567-C087-445F-B6F9-1C0F5972C55E}" presName="thickLine" presStyleLbl="alignNode1" presStyleIdx="0" presStyleCnt="4"/>
      <dgm:spPr/>
    </dgm:pt>
    <dgm:pt modelId="{C259E8C5-CC3C-4292-B4BA-85B486D83E74}" type="pres">
      <dgm:prSet presAssocID="{7714E567-C087-445F-B6F9-1C0F5972C55E}" presName="horz1" presStyleCnt="0"/>
      <dgm:spPr/>
    </dgm:pt>
    <dgm:pt modelId="{7058FB2A-AFC5-4C41-B149-02983FBDD2D7}" type="pres">
      <dgm:prSet presAssocID="{7714E567-C087-445F-B6F9-1C0F5972C55E}" presName="tx1" presStyleLbl="revTx" presStyleIdx="0" presStyleCnt="4"/>
      <dgm:spPr/>
      <dgm:t>
        <a:bodyPr/>
        <a:lstStyle/>
        <a:p>
          <a:endParaRPr lang="zh-TW" altLang="en-US"/>
        </a:p>
      </dgm:t>
    </dgm:pt>
    <dgm:pt modelId="{69395CB2-1B61-4620-8756-766C71CE1638}" type="pres">
      <dgm:prSet presAssocID="{7714E567-C087-445F-B6F9-1C0F5972C55E}" presName="vert1" presStyleCnt="0"/>
      <dgm:spPr/>
    </dgm:pt>
    <dgm:pt modelId="{D710EF2A-656C-43D6-9D05-0A9C5C8DB825}" type="pres">
      <dgm:prSet presAssocID="{451531E7-E6CD-4E53-8ED1-A7BB284D89C0}" presName="thickLine" presStyleLbl="alignNode1" presStyleIdx="1" presStyleCnt="4"/>
      <dgm:spPr/>
    </dgm:pt>
    <dgm:pt modelId="{015B340D-67BC-4F19-B7CD-3E81F66E3C86}" type="pres">
      <dgm:prSet presAssocID="{451531E7-E6CD-4E53-8ED1-A7BB284D89C0}" presName="horz1" presStyleCnt="0"/>
      <dgm:spPr/>
    </dgm:pt>
    <dgm:pt modelId="{C6EC6526-0C1B-4590-8385-C0472647EEC4}" type="pres">
      <dgm:prSet presAssocID="{451531E7-E6CD-4E53-8ED1-A7BB284D89C0}" presName="tx1" presStyleLbl="revTx" presStyleIdx="1" presStyleCnt="4"/>
      <dgm:spPr/>
      <dgm:t>
        <a:bodyPr/>
        <a:lstStyle/>
        <a:p>
          <a:endParaRPr lang="zh-TW" altLang="en-US"/>
        </a:p>
      </dgm:t>
    </dgm:pt>
    <dgm:pt modelId="{B008468E-15EF-4DDF-9E4C-648B69B517EF}" type="pres">
      <dgm:prSet presAssocID="{451531E7-E6CD-4E53-8ED1-A7BB284D89C0}" presName="vert1" presStyleCnt="0"/>
      <dgm:spPr/>
    </dgm:pt>
    <dgm:pt modelId="{BE45024B-46BB-4EF8-94AE-AC99732FD3AA}" type="pres">
      <dgm:prSet presAssocID="{96E5D40F-E528-46B2-9EA3-BE946CFCD426}" presName="thickLine" presStyleLbl="alignNode1" presStyleIdx="2" presStyleCnt="4"/>
      <dgm:spPr/>
    </dgm:pt>
    <dgm:pt modelId="{A56DD4F8-8E96-43BF-A1D6-36E2B2CE602D}" type="pres">
      <dgm:prSet presAssocID="{96E5D40F-E528-46B2-9EA3-BE946CFCD426}" presName="horz1" presStyleCnt="0"/>
      <dgm:spPr/>
    </dgm:pt>
    <dgm:pt modelId="{866A7138-A2E2-4F39-B86D-00440CAE5EE7}" type="pres">
      <dgm:prSet presAssocID="{96E5D40F-E528-46B2-9EA3-BE946CFCD426}" presName="tx1" presStyleLbl="revTx" presStyleIdx="2" presStyleCnt="4"/>
      <dgm:spPr/>
      <dgm:t>
        <a:bodyPr/>
        <a:lstStyle/>
        <a:p>
          <a:endParaRPr lang="zh-TW" altLang="en-US"/>
        </a:p>
      </dgm:t>
    </dgm:pt>
    <dgm:pt modelId="{334A5A58-1759-4459-9A5F-F2D96EA4C06F}" type="pres">
      <dgm:prSet presAssocID="{96E5D40F-E528-46B2-9EA3-BE946CFCD426}" presName="vert1" presStyleCnt="0"/>
      <dgm:spPr/>
    </dgm:pt>
    <dgm:pt modelId="{C9363853-D29D-4987-8F36-247F4B4EB6DC}" type="pres">
      <dgm:prSet presAssocID="{FC412CA9-1987-4176-982D-5C13742D6519}" presName="thickLine" presStyleLbl="alignNode1" presStyleIdx="3" presStyleCnt="4"/>
      <dgm:spPr/>
    </dgm:pt>
    <dgm:pt modelId="{C0E97EF6-D6A8-4DFD-AA7D-9D37EBB7A0E0}" type="pres">
      <dgm:prSet presAssocID="{FC412CA9-1987-4176-982D-5C13742D6519}" presName="horz1" presStyleCnt="0"/>
      <dgm:spPr/>
    </dgm:pt>
    <dgm:pt modelId="{8B3ECA62-F6B3-419D-BAEF-687554570771}" type="pres">
      <dgm:prSet presAssocID="{FC412CA9-1987-4176-982D-5C13742D6519}" presName="tx1" presStyleLbl="revTx" presStyleIdx="3" presStyleCnt="4"/>
      <dgm:spPr/>
      <dgm:t>
        <a:bodyPr/>
        <a:lstStyle/>
        <a:p>
          <a:endParaRPr lang="zh-TW" altLang="en-US"/>
        </a:p>
      </dgm:t>
    </dgm:pt>
    <dgm:pt modelId="{CCD0CD2F-3E68-49CF-9508-34FC29CB1BE6}" type="pres">
      <dgm:prSet presAssocID="{FC412CA9-1987-4176-982D-5C13742D6519}" presName="vert1" presStyleCnt="0"/>
      <dgm:spPr/>
    </dgm:pt>
  </dgm:ptLst>
  <dgm:cxnLst>
    <dgm:cxn modelId="{E656C83D-14AA-4BFD-AE9B-58115B3A7ACB}" srcId="{EE2DB2C5-BA45-4265-92E2-340901DCAA6A}" destId="{7714E567-C087-445F-B6F9-1C0F5972C55E}" srcOrd="0" destOrd="0" parTransId="{6083E754-A002-4061-B7AE-AF20911EA5BD}" sibTransId="{8A6E501A-829C-4371-ABEA-9F2F504D6212}"/>
    <dgm:cxn modelId="{07B20192-BD92-4174-971A-D3BE4A4BB4B0}" type="presOf" srcId="{96E5D40F-E528-46B2-9EA3-BE946CFCD426}" destId="{866A7138-A2E2-4F39-B86D-00440CAE5EE7}" srcOrd="0" destOrd="0" presId="urn:microsoft.com/office/officeart/2008/layout/LinedList"/>
    <dgm:cxn modelId="{10FA449A-A743-4311-A3FF-EBC2608CC2B7}" type="presOf" srcId="{7714E567-C087-445F-B6F9-1C0F5972C55E}" destId="{7058FB2A-AFC5-4C41-B149-02983FBDD2D7}" srcOrd="0" destOrd="0" presId="urn:microsoft.com/office/officeart/2008/layout/LinedList"/>
    <dgm:cxn modelId="{23D25B14-DD16-40D9-B4B1-63CE1B0CCAE7}" type="presOf" srcId="{451531E7-E6CD-4E53-8ED1-A7BB284D89C0}" destId="{C6EC6526-0C1B-4590-8385-C0472647EEC4}" srcOrd="0" destOrd="0" presId="urn:microsoft.com/office/officeart/2008/layout/LinedList"/>
    <dgm:cxn modelId="{AE54BE23-0FB2-438C-BC3A-A86AC88778EE}" srcId="{EE2DB2C5-BA45-4265-92E2-340901DCAA6A}" destId="{96E5D40F-E528-46B2-9EA3-BE946CFCD426}" srcOrd="2" destOrd="0" parTransId="{809337F1-68C5-4336-9B5E-A1D63D63B774}" sibTransId="{E7B0CEE4-DC62-4983-AB28-047DEE1B9B9A}"/>
    <dgm:cxn modelId="{AAF7DF78-F855-4700-A72F-5B34F8E5AF8A}" srcId="{EE2DB2C5-BA45-4265-92E2-340901DCAA6A}" destId="{451531E7-E6CD-4E53-8ED1-A7BB284D89C0}" srcOrd="1" destOrd="0" parTransId="{EE967487-EC20-4886-AADD-4B86823BBF5F}" sibTransId="{62C88FD6-3327-4A4D-B43F-BF95087D6C65}"/>
    <dgm:cxn modelId="{C34D714F-2F9A-451F-8A94-8F56F901425F}" type="presOf" srcId="{EE2DB2C5-BA45-4265-92E2-340901DCAA6A}" destId="{EB47C4EF-7DDC-4966-9528-79BC701A7D98}" srcOrd="0" destOrd="0" presId="urn:microsoft.com/office/officeart/2008/layout/LinedList"/>
    <dgm:cxn modelId="{95DE8416-93F4-45EE-AB7E-B7DA33B4A8C2}" type="presOf" srcId="{FC412CA9-1987-4176-982D-5C13742D6519}" destId="{8B3ECA62-F6B3-419D-BAEF-687554570771}" srcOrd="0" destOrd="0" presId="urn:microsoft.com/office/officeart/2008/layout/LinedList"/>
    <dgm:cxn modelId="{F24507E2-C968-4AEB-9FEA-EC5516FBF201}" srcId="{EE2DB2C5-BA45-4265-92E2-340901DCAA6A}" destId="{FC412CA9-1987-4176-982D-5C13742D6519}" srcOrd="3" destOrd="0" parTransId="{C1F948BB-812F-445E-826F-E7F156151018}" sibTransId="{81ACF38B-3E15-4CFA-BF90-5AA07AEC0936}"/>
    <dgm:cxn modelId="{A27BE21B-4117-4A10-84D2-AA7C70CD5F0A}" type="presParOf" srcId="{EB47C4EF-7DDC-4966-9528-79BC701A7D98}" destId="{342E0AA9-CABA-494D-AC88-118EACF95C7A}" srcOrd="0" destOrd="0" presId="urn:microsoft.com/office/officeart/2008/layout/LinedList"/>
    <dgm:cxn modelId="{16D2E3BD-5B1E-4015-A2EF-D1A1B9817864}" type="presParOf" srcId="{EB47C4EF-7DDC-4966-9528-79BC701A7D98}" destId="{C259E8C5-CC3C-4292-B4BA-85B486D83E74}" srcOrd="1" destOrd="0" presId="urn:microsoft.com/office/officeart/2008/layout/LinedList"/>
    <dgm:cxn modelId="{2082A19A-12D1-44B5-A7C8-750AB4F3E2CD}" type="presParOf" srcId="{C259E8C5-CC3C-4292-B4BA-85B486D83E74}" destId="{7058FB2A-AFC5-4C41-B149-02983FBDD2D7}" srcOrd="0" destOrd="0" presId="urn:microsoft.com/office/officeart/2008/layout/LinedList"/>
    <dgm:cxn modelId="{AF48C1A2-7803-4EDE-BB5E-6B955B1846B7}" type="presParOf" srcId="{C259E8C5-CC3C-4292-B4BA-85B486D83E74}" destId="{69395CB2-1B61-4620-8756-766C71CE1638}" srcOrd="1" destOrd="0" presId="urn:microsoft.com/office/officeart/2008/layout/LinedList"/>
    <dgm:cxn modelId="{6EE51EDD-1D8F-465A-ACBA-AFDAEA1D79BD}" type="presParOf" srcId="{EB47C4EF-7DDC-4966-9528-79BC701A7D98}" destId="{D710EF2A-656C-43D6-9D05-0A9C5C8DB825}" srcOrd="2" destOrd="0" presId="urn:microsoft.com/office/officeart/2008/layout/LinedList"/>
    <dgm:cxn modelId="{F6E52066-A637-433B-B994-F5941DB0016B}" type="presParOf" srcId="{EB47C4EF-7DDC-4966-9528-79BC701A7D98}" destId="{015B340D-67BC-4F19-B7CD-3E81F66E3C86}" srcOrd="3" destOrd="0" presId="urn:microsoft.com/office/officeart/2008/layout/LinedList"/>
    <dgm:cxn modelId="{259DC409-7F7C-4289-B7DB-0AA593D3826F}" type="presParOf" srcId="{015B340D-67BC-4F19-B7CD-3E81F66E3C86}" destId="{C6EC6526-0C1B-4590-8385-C0472647EEC4}" srcOrd="0" destOrd="0" presId="urn:microsoft.com/office/officeart/2008/layout/LinedList"/>
    <dgm:cxn modelId="{511A8258-E2B6-43A4-8954-A834577E8459}" type="presParOf" srcId="{015B340D-67BC-4F19-B7CD-3E81F66E3C86}" destId="{B008468E-15EF-4DDF-9E4C-648B69B517EF}" srcOrd="1" destOrd="0" presId="urn:microsoft.com/office/officeart/2008/layout/LinedList"/>
    <dgm:cxn modelId="{16EBF707-3EDF-4CFF-870B-82C7EE2BAE14}" type="presParOf" srcId="{EB47C4EF-7DDC-4966-9528-79BC701A7D98}" destId="{BE45024B-46BB-4EF8-94AE-AC99732FD3AA}" srcOrd="4" destOrd="0" presId="urn:microsoft.com/office/officeart/2008/layout/LinedList"/>
    <dgm:cxn modelId="{2B867288-9372-42D4-BF51-E9B04EAA419D}" type="presParOf" srcId="{EB47C4EF-7DDC-4966-9528-79BC701A7D98}" destId="{A56DD4F8-8E96-43BF-A1D6-36E2B2CE602D}" srcOrd="5" destOrd="0" presId="urn:microsoft.com/office/officeart/2008/layout/LinedList"/>
    <dgm:cxn modelId="{B82F0A40-AA41-4562-AE4B-D589A798A19C}" type="presParOf" srcId="{A56DD4F8-8E96-43BF-A1D6-36E2B2CE602D}" destId="{866A7138-A2E2-4F39-B86D-00440CAE5EE7}" srcOrd="0" destOrd="0" presId="urn:microsoft.com/office/officeart/2008/layout/LinedList"/>
    <dgm:cxn modelId="{9373E547-FB2B-40AD-B985-D2CF55EFC4D7}" type="presParOf" srcId="{A56DD4F8-8E96-43BF-A1D6-36E2B2CE602D}" destId="{334A5A58-1759-4459-9A5F-F2D96EA4C06F}" srcOrd="1" destOrd="0" presId="urn:microsoft.com/office/officeart/2008/layout/LinedList"/>
    <dgm:cxn modelId="{5DFEE587-7091-484F-8AE6-A633DDE3990B}" type="presParOf" srcId="{EB47C4EF-7DDC-4966-9528-79BC701A7D98}" destId="{C9363853-D29D-4987-8F36-247F4B4EB6DC}" srcOrd="6" destOrd="0" presId="urn:microsoft.com/office/officeart/2008/layout/LinedList"/>
    <dgm:cxn modelId="{D46B4614-5CA6-43F6-8B75-D7F689244E68}" type="presParOf" srcId="{EB47C4EF-7DDC-4966-9528-79BC701A7D98}" destId="{C0E97EF6-D6A8-4DFD-AA7D-9D37EBB7A0E0}" srcOrd="7" destOrd="0" presId="urn:microsoft.com/office/officeart/2008/layout/LinedList"/>
    <dgm:cxn modelId="{ECAB461C-55D3-42C5-9D36-A7ECDBBF8898}" type="presParOf" srcId="{C0E97EF6-D6A8-4DFD-AA7D-9D37EBB7A0E0}" destId="{8B3ECA62-F6B3-419D-BAEF-687554570771}" srcOrd="0" destOrd="0" presId="urn:microsoft.com/office/officeart/2008/layout/LinedList"/>
    <dgm:cxn modelId="{08ACC1B7-841C-4BAD-8CC0-B928C6834FF1}" type="presParOf" srcId="{C0E97EF6-D6A8-4DFD-AA7D-9D37EBB7A0E0}" destId="{CCD0CD2F-3E68-49CF-9508-34FC29CB1BE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DFB357-9240-45A7-A5F2-A22414DF4745}">
      <dsp:nvSpPr>
        <dsp:cNvPr id="0" name=""/>
        <dsp:cNvSpPr/>
      </dsp:nvSpPr>
      <dsp:spPr>
        <a:xfrm>
          <a:off x="0" y="2031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396812-951B-41BB-906A-C4DDCA5EC396}">
      <dsp:nvSpPr>
        <dsp:cNvPr id="0" name=""/>
        <dsp:cNvSpPr/>
      </dsp:nvSpPr>
      <dsp:spPr>
        <a:xfrm>
          <a:off x="0" y="2031"/>
          <a:ext cx="7886700" cy="6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900" kern="1200"/>
            <a:t>步驟</a:t>
          </a:r>
          <a:r>
            <a:rPr lang="en-US" sz="2900" kern="1200"/>
            <a:t>:</a:t>
          </a:r>
        </a:p>
      </dsp:txBody>
      <dsp:txXfrm>
        <a:off x="0" y="2031"/>
        <a:ext cx="7886700" cy="692795"/>
      </dsp:txXfrm>
    </dsp:sp>
    <dsp:sp modelId="{907354D3-F5F8-4B62-BCBB-EB08224BE761}">
      <dsp:nvSpPr>
        <dsp:cNvPr id="0" name=""/>
        <dsp:cNvSpPr/>
      </dsp:nvSpPr>
      <dsp:spPr>
        <a:xfrm>
          <a:off x="0" y="694827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6449B8-C6AB-47C4-A4D6-3500072A6EAF}">
      <dsp:nvSpPr>
        <dsp:cNvPr id="0" name=""/>
        <dsp:cNvSpPr/>
      </dsp:nvSpPr>
      <dsp:spPr>
        <a:xfrm>
          <a:off x="0" y="694827"/>
          <a:ext cx="7886700" cy="6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1.</a:t>
          </a:r>
          <a:r>
            <a:rPr lang="zh-TW" sz="2900" kern="1200"/>
            <a:t>油熱後放但和一些醬油</a:t>
          </a:r>
          <a:endParaRPr lang="en-US" sz="2900" kern="1200"/>
        </a:p>
      </dsp:txBody>
      <dsp:txXfrm>
        <a:off x="0" y="694827"/>
        <a:ext cx="7886700" cy="692795"/>
      </dsp:txXfrm>
    </dsp:sp>
    <dsp:sp modelId="{0D1D177B-315E-4023-8680-68B39E1C3BFA}">
      <dsp:nvSpPr>
        <dsp:cNvPr id="0" name=""/>
        <dsp:cNvSpPr/>
      </dsp:nvSpPr>
      <dsp:spPr>
        <a:xfrm>
          <a:off x="0" y="1387622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4BB0E-789D-469A-B761-0CEBAC972B6E}">
      <dsp:nvSpPr>
        <dsp:cNvPr id="0" name=""/>
        <dsp:cNvSpPr/>
      </dsp:nvSpPr>
      <dsp:spPr>
        <a:xfrm>
          <a:off x="0" y="1387622"/>
          <a:ext cx="7886700" cy="6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2.</a:t>
          </a:r>
          <a:r>
            <a:rPr lang="zh-TW" sz="2900" kern="1200"/>
            <a:t>放飯，把飯壓平</a:t>
          </a:r>
          <a:endParaRPr lang="en-US" sz="2900" kern="1200"/>
        </a:p>
      </dsp:txBody>
      <dsp:txXfrm>
        <a:off x="0" y="1387622"/>
        <a:ext cx="7886700" cy="692795"/>
      </dsp:txXfrm>
    </dsp:sp>
    <dsp:sp modelId="{AD56AAC7-383F-4010-8476-CBAFCD888557}">
      <dsp:nvSpPr>
        <dsp:cNvPr id="0" name=""/>
        <dsp:cNvSpPr/>
      </dsp:nvSpPr>
      <dsp:spPr>
        <a:xfrm>
          <a:off x="0" y="2080418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A33649-B869-4F42-86C6-1B1903669D16}">
      <dsp:nvSpPr>
        <dsp:cNvPr id="0" name=""/>
        <dsp:cNvSpPr/>
      </dsp:nvSpPr>
      <dsp:spPr>
        <a:xfrm>
          <a:off x="0" y="2080418"/>
          <a:ext cx="7886700" cy="6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3.</a:t>
          </a:r>
          <a:r>
            <a:rPr lang="zh-TW" sz="2900" kern="1200"/>
            <a:t>加鹽、調味料</a:t>
          </a:r>
          <a:endParaRPr lang="en-US" sz="2900" kern="1200"/>
        </a:p>
      </dsp:txBody>
      <dsp:txXfrm>
        <a:off x="0" y="2080418"/>
        <a:ext cx="7886700" cy="692795"/>
      </dsp:txXfrm>
    </dsp:sp>
    <dsp:sp modelId="{841E675B-D951-4576-9616-16CD7A23BAC4}">
      <dsp:nvSpPr>
        <dsp:cNvPr id="0" name=""/>
        <dsp:cNvSpPr/>
      </dsp:nvSpPr>
      <dsp:spPr>
        <a:xfrm>
          <a:off x="0" y="2773214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F78D9-9073-40AD-A38D-390D8957033D}">
      <dsp:nvSpPr>
        <dsp:cNvPr id="0" name=""/>
        <dsp:cNvSpPr/>
      </dsp:nvSpPr>
      <dsp:spPr>
        <a:xfrm>
          <a:off x="0" y="2773214"/>
          <a:ext cx="7886700" cy="6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4.</a:t>
          </a:r>
          <a:r>
            <a:rPr lang="zh-TW" sz="2900" kern="1200"/>
            <a:t>炒均勻</a:t>
          </a:r>
          <a:r>
            <a:rPr lang="en-US" sz="2900" kern="1200"/>
            <a:t>(</a:t>
          </a:r>
          <a:r>
            <a:rPr lang="zh-TW" sz="2900" kern="1200"/>
            <a:t>火不要太大</a:t>
          </a:r>
          <a:r>
            <a:rPr lang="en-US" sz="2900" kern="1200"/>
            <a:t>)</a:t>
          </a:r>
        </a:p>
      </dsp:txBody>
      <dsp:txXfrm>
        <a:off x="0" y="2773214"/>
        <a:ext cx="7886700" cy="692795"/>
      </dsp:txXfrm>
    </dsp:sp>
    <dsp:sp modelId="{E0633EB5-E2F5-47AA-BB0E-2959DFBA6138}">
      <dsp:nvSpPr>
        <dsp:cNvPr id="0" name=""/>
        <dsp:cNvSpPr/>
      </dsp:nvSpPr>
      <dsp:spPr>
        <a:xfrm>
          <a:off x="0" y="3466009"/>
          <a:ext cx="78867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A12E9-31CA-4CD6-B0B8-ABA0EA65464C}">
      <dsp:nvSpPr>
        <dsp:cNvPr id="0" name=""/>
        <dsp:cNvSpPr/>
      </dsp:nvSpPr>
      <dsp:spPr>
        <a:xfrm>
          <a:off x="0" y="3466009"/>
          <a:ext cx="7886700" cy="6927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/>
            <a:t>5.</a:t>
          </a:r>
          <a:r>
            <a:rPr lang="zh-TW" sz="2900" kern="1200"/>
            <a:t>蔥花放下去再炒一下就好</a:t>
          </a:r>
          <a:endParaRPr lang="en-US" sz="2900" kern="1200"/>
        </a:p>
      </dsp:txBody>
      <dsp:txXfrm>
        <a:off x="0" y="3466009"/>
        <a:ext cx="7886700" cy="692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E0AA9-CABA-494D-AC88-118EACF95C7A}">
      <dsp:nvSpPr>
        <dsp:cNvPr id="0" name=""/>
        <dsp:cNvSpPr/>
      </dsp:nvSpPr>
      <dsp:spPr>
        <a:xfrm>
          <a:off x="0" y="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8FB2A-AFC5-4C41-B149-02983FBDD2D7}">
      <dsp:nvSpPr>
        <dsp:cNvPr id="0" name=""/>
        <dsp:cNvSpPr/>
      </dsp:nvSpPr>
      <dsp:spPr>
        <a:xfrm>
          <a:off x="0" y="0"/>
          <a:ext cx="4038600" cy="144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/>
            <a:t>豐腴矮小的身影在廚房的角落穿梭著</a:t>
          </a:r>
          <a:endParaRPr lang="en-US" sz="2700" kern="1200"/>
        </a:p>
      </dsp:txBody>
      <dsp:txXfrm>
        <a:off x="0" y="0"/>
        <a:ext cx="4038600" cy="1448376"/>
      </dsp:txXfrm>
    </dsp:sp>
    <dsp:sp modelId="{D710EF2A-656C-43D6-9D05-0A9C5C8DB825}">
      <dsp:nvSpPr>
        <dsp:cNvPr id="0" name=""/>
        <dsp:cNvSpPr/>
      </dsp:nvSpPr>
      <dsp:spPr>
        <a:xfrm>
          <a:off x="0" y="1448376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EC6526-0C1B-4590-8385-C0472647EEC4}">
      <dsp:nvSpPr>
        <dsp:cNvPr id="0" name=""/>
        <dsp:cNvSpPr/>
      </dsp:nvSpPr>
      <dsp:spPr>
        <a:xfrm>
          <a:off x="0" y="1448376"/>
          <a:ext cx="4038600" cy="144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/>
            <a:t>絞盡腦汁的千言萬語化作一粒粒的盤中飧</a:t>
          </a:r>
          <a:endParaRPr lang="en-US" sz="2700" kern="1200"/>
        </a:p>
      </dsp:txBody>
      <dsp:txXfrm>
        <a:off x="0" y="1448376"/>
        <a:ext cx="4038600" cy="1448376"/>
      </dsp:txXfrm>
    </dsp:sp>
    <dsp:sp modelId="{BE45024B-46BB-4EF8-94AE-AC99732FD3AA}">
      <dsp:nvSpPr>
        <dsp:cNvPr id="0" name=""/>
        <dsp:cNvSpPr/>
      </dsp:nvSpPr>
      <dsp:spPr>
        <a:xfrm>
          <a:off x="0" y="2896753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6A7138-A2E2-4F39-B86D-00440CAE5EE7}">
      <dsp:nvSpPr>
        <dsp:cNvPr id="0" name=""/>
        <dsp:cNvSpPr/>
      </dsp:nvSpPr>
      <dsp:spPr>
        <a:xfrm>
          <a:off x="0" y="2896753"/>
          <a:ext cx="4038600" cy="144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/>
            <a:t>醬汁把潔白的米飯染成一抹黃昏卻無法染上外婆一縷縷的惆悵</a:t>
          </a:r>
          <a:endParaRPr lang="en-US" sz="2700" kern="1200"/>
        </a:p>
      </dsp:txBody>
      <dsp:txXfrm>
        <a:off x="0" y="2896753"/>
        <a:ext cx="4038600" cy="1448376"/>
      </dsp:txXfrm>
    </dsp:sp>
    <dsp:sp modelId="{C9363853-D29D-4987-8F36-247F4B4EB6DC}">
      <dsp:nvSpPr>
        <dsp:cNvPr id="0" name=""/>
        <dsp:cNvSpPr/>
      </dsp:nvSpPr>
      <dsp:spPr>
        <a:xfrm>
          <a:off x="0" y="4345130"/>
          <a:ext cx="4038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ECA62-F6B3-419D-BAEF-687554570771}">
      <dsp:nvSpPr>
        <dsp:cNvPr id="0" name=""/>
        <dsp:cNvSpPr/>
      </dsp:nvSpPr>
      <dsp:spPr>
        <a:xfrm>
          <a:off x="0" y="4345130"/>
          <a:ext cx="4038600" cy="1448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700" kern="1200"/>
            <a:t>兒時的味道依舊清晰，只是身影不再利索</a:t>
          </a:r>
          <a:endParaRPr lang="en-US" sz="2700" kern="1200"/>
        </a:p>
      </dsp:txBody>
      <dsp:txXfrm>
        <a:off x="0" y="4345130"/>
        <a:ext cx="4038600" cy="1448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1949891" y="527562"/>
            <a:ext cx="5244219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1570" y="1591056"/>
            <a:ext cx="4279392" cy="3264408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928616"/>
            <a:ext cx="4279392" cy="996696"/>
          </a:xfrm>
        </p:spPr>
        <p:txBody>
          <a:bodyPr/>
          <a:lstStyle>
            <a:lvl1pPr marL="0" indent="0" algn="l">
              <a:buNone/>
              <a:defRPr sz="1800" cap="all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9744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1500" cap="all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499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238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4107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779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3"/>
            <a:ext cx="3950208" cy="1500187"/>
          </a:xfrm>
        </p:spPr>
        <p:txBody>
          <a:bodyPr/>
          <a:lstStyle>
            <a:lvl1pPr marL="0" indent="0">
              <a:buNone/>
              <a:defRPr sz="180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668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8353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1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75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477229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38" y="1572768"/>
            <a:ext cx="4876038" cy="4096512"/>
          </a:xfrm>
        </p:spPr>
        <p:txBody>
          <a:bodyPr>
            <a:normAutofit/>
          </a:bodyPr>
          <a:lstStyle>
            <a:lvl1pPr algn="ctr">
              <a:defRPr sz="3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9284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09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326075" y="-1"/>
            <a:ext cx="7817925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sz="135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330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03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2F49D0-F817-4B96-B905-9B99F8F1CA3E}" type="datetimeFigureOut">
              <a:rPr lang="zh-TW" altLang="en-US" smtClean="0"/>
              <a:t>2021/4/28</a:t>
            </a:fld>
            <a:endParaRPr lang="zh-TW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7555D-290F-4DAD-9285-8282FA80FF8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2453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天空, 室外, 水, 河 的圖片&#10;&#10;自動產生的描述">
            <a:extLst>
              <a:ext uri="{FF2B5EF4-FFF2-40B4-BE49-F238E27FC236}">
                <a16:creationId xmlns:a16="http://schemas.microsoft.com/office/drawing/2014/main" xmlns="" id="{41621411-869B-4469-BCE1-2967D70F49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>
                  <a:alpha val="35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82599" y="643467"/>
            <a:ext cx="8178794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zh-TW" altLang="en-US" sz="3100">
                <a:solidFill>
                  <a:schemeClr val="bg1"/>
                </a:solidFill>
              </a:rPr>
              <a:t>外婆的炒飯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82599" y="4133135"/>
            <a:ext cx="8176512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</a:rPr>
              <a:t>普二乙</a:t>
            </a:r>
            <a:r>
              <a:rPr lang="en-US" altLang="zh-TW" sz="1600" dirty="0">
                <a:solidFill>
                  <a:schemeClr val="bg1"/>
                </a:solidFill>
              </a:rPr>
              <a:t>13</a:t>
            </a:r>
            <a:r>
              <a:rPr lang="zh-TW" altLang="en-US" sz="1600" dirty="0">
                <a:solidFill>
                  <a:schemeClr val="bg1"/>
                </a:solidFill>
              </a:rPr>
              <a:t>莊佩璇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34E5597F-CE67-4085-9548-E6A8036DA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545410" y="4035362"/>
            <a:ext cx="4053178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992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zh-TW" altLang="en-US" sz="3700"/>
              <a:t>材料</a:t>
            </a:r>
            <a:r>
              <a:rPr lang="en-US" altLang="zh-TW" sz="3700"/>
              <a:t>:</a:t>
            </a:r>
          </a:p>
          <a:p>
            <a:pPr>
              <a:lnSpc>
                <a:spcPct val="90000"/>
              </a:lnSpc>
            </a:pPr>
            <a:r>
              <a:rPr lang="zh-TW" altLang="en-US" sz="3700"/>
              <a:t>調味料、飯、蔥花、蛋、油</a:t>
            </a:r>
          </a:p>
        </p:txBody>
      </p:sp>
      <p:graphicFrame>
        <p:nvGraphicFramePr>
          <p:cNvPr id="7" name="內容版面配置區 3">
            <a:extLst>
              <a:ext uri="{FF2B5EF4-FFF2-40B4-BE49-F238E27FC236}">
                <a16:creationId xmlns:a16="http://schemas.microsoft.com/office/drawing/2014/main" xmlns="" id="{0A4F3BCA-28CA-435F-ADC2-7224F50ED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830432"/>
              </p:ext>
            </p:extLst>
          </p:nvPr>
        </p:nvGraphicFramePr>
        <p:xfrm>
          <a:off x="628650" y="2011363"/>
          <a:ext cx="78867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9673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2">
            <a:extLst>
              <a:ext uri="{FF2B5EF4-FFF2-40B4-BE49-F238E27FC236}">
                <a16:creationId xmlns:a16="http://schemas.microsoft.com/office/drawing/2014/main" xmlns="" id="{E827AC4B-CC5F-427F-9586-E6266BC7F350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7200" y="332656"/>
          <a:ext cx="4038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11969"/>
            <a:ext cx="2880320" cy="4109790"/>
          </a:xfrm>
        </p:spPr>
      </p:pic>
      <p:pic>
        <p:nvPicPr>
          <p:cNvPr id="4" name="圖片 3" descr="一張含有 草, 室外, 地面, 泥土 的圖片&#10;&#10;自動產生的描述">
            <a:extLst>
              <a:ext uri="{FF2B5EF4-FFF2-40B4-BE49-F238E27FC236}">
                <a16:creationId xmlns:a16="http://schemas.microsoft.com/office/drawing/2014/main" xmlns="" id="{A16A7A6D-81DE-4504-8DCD-6AEE7F4C1B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500" y="4547669"/>
            <a:ext cx="1735460" cy="231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81224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TM44457448[[fn=筆刷]]</Template>
  <TotalTime>29</TotalTime>
  <Words>115</Words>
  <Application>Microsoft Office PowerPoint</Application>
  <PresentationFormat>如螢幕大小 (4:3)</PresentationFormat>
  <Paragraphs>14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BrushVTI</vt:lpstr>
      <vt:lpstr>外婆的炒飯</vt:lpstr>
      <vt:lpstr>材料: 調味料、飯、蔥花、蛋、油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外婆的炒飯</dc:title>
  <dc:creator>花蓮市主和社區發展協會</dc:creator>
  <cp:lastModifiedBy>tea75</cp:lastModifiedBy>
  <cp:revision>4</cp:revision>
  <dcterms:created xsi:type="dcterms:W3CDTF">2021-04-09T04:12:52Z</dcterms:created>
  <dcterms:modified xsi:type="dcterms:W3CDTF">2021-04-28T02:10:32Z</dcterms:modified>
</cp:coreProperties>
</file>