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412" r:id="rId2"/>
    <p:sldId id="311" r:id="rId3"/>
    <p:sldId id="306" r:id="rId4"/>
    <p:sldId id="295" r:id="rId5"/>
    <p:sldId id="259" r:id="rId6"/>
    <p:sldId id="417" r:id="rId7"/>
    <p:sldId id="265" r:id="rId8"/>
    <p:sldId id="809" r:id="rId9"/>
    <p:sldId id="292" r:id="rId1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A9AA"/>
    <a:srgbClr val="5ED2D1"/>
    <a:srgbClr val="FF99F9"/>
    <a:srgbClr val="FF7AAF"/>
    <a:srgbClr val="FF8643"/>
    <a:srgbClr val="FF8C4A"/>
    <a:srgbClr val="B990FE"/>
    <a:srgbClr val="B054FF"/>
    <a:srgbClr val="AE51FF"/>
    <a:srgbClr val="9D48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35"/>
    <p:restoredTop sz="95408"/>
  </p:normalViewPr>
  <p:slideViewPr>
    <p:cSldViewPr snapToGrid="0" snapToObjects="1">
      <p:cViewPr varScale="1">
        <p:scale>
          <a:sx n="82" d="100"/>
          <a:sy n="82" d="100"/>
        </p:scale>
        <p:origin x="168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E98DF-6934-114D-9DDD-721921846540}" type="datetimeFigureOut">
              <a:rPr kumimoji="1" lang="zh-TW" altLang="en-US" smtClean="0"/>
              <a:t>2020/8/4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C2F810-C54F-3046-8C43-756612F5C38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46177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9pPr>
          </a:lstStyle>
          <a:p>
            <a:fld id="{B10E75A7-B0F9-5642-96AB-06237E68FE07}" type="slidenum">
              <a:rPr lang="en-US" altLang="en-US">
                <a:solidFill>
                  <a:srgbClr val="000000"/>
                </a:solidFill>
                <a:latin typeface="Times New Roman" charset="0"/>
              </a:rPr>
              <a:pPr/>
              <a:t>2</a:t>
            </a:fld>
            <a:endParaRPr lang="en-US" alt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099" name="Text Box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506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9pPr>
          </a:lstStyle>
          <a:p>
            <a:fld id="{B10E75A7-B0F9-5642-96AB-06237E68FE07}" type="slidenum">
              <a:rPr lang="en-US" altLang="en-US">
                <a:solidFill>
                  <a:srgbClr val="000000"/>
                </a:solidFill>
                <a:latin typeface="Times New Roman" charset="0"/>
              </a:rPr>
              <a:pPr/>
              <a:t>3</a:t>
            </a:fld>
            <a:endParaRPr lang="en-US" alt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099" name="Text Box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r>
              <a:rPr lang="zh-CN" altLang="en-US" dirty="0">
                <a:latin typeface="Times New Roman" charset="0"/>
              </a:rPr>
              <a:t>終生學習</a:t>
            </a:r>
            <a:r>
              <a:rPr lang="zh-TW" altLang="en-US" dirty="0">
                <a:latin typeface="Times New Roman" charset="0"/>
              </a:rPr>
              <a:t> 靈活應變 調適學習 創新解決</a:t>
            </a:r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077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543E43-8FEB-4398-AAB6-03A94B7B4D4C}" type="slidenum">
              <a:rPr lang="zh-TW" alt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697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Robinson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2011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）從</a:t>
            </a:r>
            <a:r>
              <a:rPr lang="zh-HK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後設研究發現以學生為中心的領導對學生學習效益有五大影響因素，分別為：建立目標和期望、有策略的使用資源、確保高品質的教學、領導教師學習與發展，以及營造有秩序和安全的校園環境。也就是說，校長以正向積極學習願景為學校經營的方向，健全問責制度，且能針對學生學習之需求運籌帷幄相關資源，並且在課室觀察或教學研究會，皆以關注學生學習及幸福感為討論焦點，確保良好的教學品質；</a:t>
            </a:r>
            <a:r>
              <a:rPr lang="zh-TW" altLang="zh-TW" dirty="0">
                <a:effectLst/>
              </a:rPr>
              <a:t> 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2965F-87B2-144F-91F6-3B4454B80CC0}" type="slidenum">
              <a:rPr kumimoji="1" lang="zh-TW" altLang="en-US" smtClean="0"/>
              <a:t>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57964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1B0773-2BC3-DD48-A6EC-B510361ED9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F127D627-869E-8C43-A52A-2F2ED12C72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46A5180-69E8-DA48-AD6A-F2DA50BC4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TW"/>
              <a:t>2020/8/4, 11</a:t>
            </a:r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442E307-3F1D-7049-ACCB-79B358933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國立臺灣師範大學 陳佩英教授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E023634-6822-D443-9D30-6B367585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74D49-0AC5-5B48-8306-DE005381589D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2295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98A6957-1BA0-AD4A-AC8E-EDF890EB5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9821C473-7A94-B345-A412-D318FCEE69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6EAF86C-2EEF-C044-B0E6-6D90EA18E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TW"/>
              <a:t>2020/8/4, 11</a:t>
            </a:r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D911D6C-8963-7F48-97EF-862C11810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國立臺灣師範大學 陳佩英教授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91A1C41-3947-FF4C-B233-0F67C8961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74D49-0AC5-5B48-8306-DE005381589D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224289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1F25DEE0-423E-2348-92BA-1868971DF9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C676D5B5-3D82-BB4C-A173-89456473D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4668AD0-8B97-1B41-A61E-398982F68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TW"/>
              <a:t>2020/8/4, 11</a:t>
            </a:r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2D6AA4F-4B08-614A-8E71-8A85F023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國立臺灣師範大學 陳佩英教授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43B2C5C-81E3-2D4B-8B47-F1CC34A60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74D49-0AC5-5B48-8306-DE005381589D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410420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3880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7EBB1A7-07F0-5448-8B4C-FEAEB61D3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2D0A65A-0427-D442-A9D2-A5BC525186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2A31465-41A0-B843-8BAD-46AE90E35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TW"/>
              <a:t>2020/8/4, 11</a:t>
            </a:r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1CCBEF9-FEC9-D94E-B348-DEA529AA5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國立臺灣師範大學 陳佩英教授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7459D8E-EF86-FF4D-B1AE-C73F07CFC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74D49-0AC5-5B48-8306-DE005381589D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52536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E78428-10DD-0148-A168-4EE991EDE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BCF69E5-CBBE-E649-94CB-DB0D2521F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35D7F86-5405-D54D-BD5D-0EDD4F5FE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TW"/>
              <a:t>2020/8/4, 11</a:t>
            </a:r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4F03D08-2441-FE44-B502-385DB442C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國立臺灣師範大學 陳佩英教授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2518732-005F-D74E-9457-2D21D9209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74D49-0AC5-5B48-8306-DE005381589D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45224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77F46CC-E056-274F-BA52-1DC3D1FB8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42E9711-1507-624F-8754-2CDF8C1DEA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2466052-1783-2941-BDD6-0D1B806CD4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276DF33-48EE-0343-A8AF-BF44AD498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TW"/>
              <a:t>2020/8/4, 11</a:t>
            </a:r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E2B58AB-6916-E14F-BBD9-EE491C364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國立臺灣師範大學 陳佩英教授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5322AD3-495E-624A-B34D-695642A4A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74D49-0AC5-5B48-8306-DE005381589D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69741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E630EF9-EECE-F941-ABAD-4D1C8B2D8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D163A1C-ED3B-FC41-9C86-AD4355BC78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93362B04-9BB6-4044-B855-BB24CCFB54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DC88088A-D108-DC43-9D84-EEE56D82ED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CB7684D3-0B8D-A246-BB57-468175E615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5C9425A7-AC01-DD4D-BCB4-FCEA240B8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TW"/>
              <a:t>2020/8/4, 11</a:t>
            </a:r>
            <a:endParaRPr kumimoji="1"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23D30F9A-D33B-D149-B017-9E031587A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國立臺灣師範大學 陳佩英教授</a:t>
            </a: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E2A4AEE3-B319-AB44-83D4-9887DC6C2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74D49-0AC5-5B48-8306-DE005381589D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32940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FDDBE47-1AC3-2342-82EF-B4C29F4C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9646EA3E-6630-1F46-A889-B2D1E3ABD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TW"/>
              <a:t>2020/8/4, 11</a:t>
            </a:r>
            <a:endParaRPr kumimoji="1"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5FE61FA-CEDD-6D43-8D94-80FE81AFC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國立臺灣師範大學 陳佩英教授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7047597-E6A4-8E4F-A04F-F98CEDAB5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74D49-0AC5-5B48-8306-DE005381589D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07758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232E94EB-35C1-F64A-8357-B8777B433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TW"/>
              <a:t>2020/8/4, 11</a:t>
            </a:r>
            <a:endParaRPr kumimoji="1"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7240BB19-E5DD-B245-A5D8-54BE01745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國立臺灣師範大學 陳佩英教授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1C44B5D-2756-4449-9678-12C8D725F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74D49-0AC5-5B48-8306-DE005381589D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446723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D9095CE-F62E-5F4C-8466-2A2B02E41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824CE38-A8B1-3B44-80A0-45E952188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0E286A2F-6ED9-8A4D-86E0-E5B481F29F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5A2C5D3-06EA-4B44-A04F-0612227FA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TW"/>
              <a:t>2020/8/4, 11</a:t>
            </a:r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8A9FBAD-29E0-2347-B8E5-D14647219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國立臺灣師範大學 陳佩英教授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AD6E502-4032-8E46-B969-7A0F43A15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74D49-0AC5-5B48-8306-DE005381589D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24763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1F6D52-8E69-054D-9AB0-67FD2CE09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AF836567-9AAF-AC47-BFEE-EB4197F437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40CA346-9370-4F43-BD0E-2A248E0DB5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E5B59AF-B36B-A145-9471-3744FC050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TW"/>
              <a:t>2020/8/4, 11</a:t>
            </a:r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2E03061-F394-4F4A-9CA0-721AD0CB3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國立臺灣師範大學 陳佩英教授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CCA62D9-6595-6141-AC4B-083110DC7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74D49-0AC5-5B48-8306-DE005381589D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54973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2DB20F7B-43DA-C648-A44F-AC5AA2EB9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EB1F6F1-5F3E-D741-A082-A91FAD2B8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BA4EAFD-E13A-B240-B159-A0E220431A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zh-TW"/>
              <a:t>2020/8/4, 11</a:t>
            </a:r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F966D0E-0358-6948-9723-5FDC59A5D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zh-TW" altLang="en-US"/>
              <a:t>國立臺灣師範大學 陳佩英教授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46AD39F-51AA-B945-B821-82FD393D9C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74D49-0AC5-5B48-8306-DE005381589D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8405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hyperlink" Target="http://css.edu.hk/documents/IB%20Learner%20Profile%20bilingual%202008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12" Type="http://schemas.openxmlformats.org/officeDocument/2006/relationships/image" Target="../media/image1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群組 33"/>
          <p:cNvGrpSpPr/>
          <p:nvPr/>
        </p:nvGrpSpPr>
        <p:grpSpPr>
          <a:xfrm rot="272684">
            <a:off x="908917" y="4191245"/>
            <a:ext cx="4637169" cy="797288"/>
            <a:chOff x="4614571" y="1103829"/>
            <a:chExt cx="5644551" cy="1799026"/>
          </a:xfrm>
          <a:noFill/>
        </p:grpSpPr>
        <p:sp>
          <p:nvSpPr>
            <p:cNvPr id="35" name="手繪多邊形 34"/>
            <p:cNvSpPr/>
            <p:nvPr/>
          </p:nvSpPr>
          <p:spPr>
            <a:xfrm>
              <a:off x="4614571" y="1103829"/>
              <a:ext cx="4429644" cy="1799025"/>
            </a:xfrm>
            <a:custGeom>
              <a:avLst/>
              <a:gdLst>
                <a:gd name="connsiteX0" fmla="*/ 659956 w 4429644"/>
                <a:gd name="connsiteY0" fmla="*/ 490795 h 1799025"/>
                <a:gd name="connsiteX1" fmla="*/ 1418239 w 4429644"/>
                <a:gd name="connsiteY1" fmla="*/ 89351 h 1799025"/>
                <a:gd name="connsiteX2" fmla="*/ 2332639 w 4429644"/>
                <a:gd name="connsiteY2" fmla="*/ 22444 h 1799025"/>
                <a:gd name="connsiteX3" fmla="*/ 3670785 w 4429644"/>
                <a:gd name="connsiteY3" fmla="*/ 390434 h 1799025"/>
                <a:gd name="connsiteX4" fmla="*/ 4306405 w 4429644"/>
                <a:gd name="connsiteY4" fmla="*/ 814181 h 1799025"/>
                <a:gd name="connsiteX5" fmla="*/ 4384463 w 4429644"/>
                <a:gd name="connsiteY5" fmla="*/ 1003751 h 1799025"/>
                <a:gd name="connsiteX6" fmla="*/ 3782297 w 4429644"/>
                <a:gd name="connsiteY6" fmla="*/ 1416347 h 1799025"/>
                <a:gd name="connsiteX7" fmla="*/ 2856746 w 4429644"/>
                <a:gd name="connsiteY7" fmla="*/ 1795488 h 1799025"/>
                <a:gd name="connsiteX8" fmla="*/ 938736 w 4429644"/>
                <a:gd name="connsiteY8" fmla="*/ 1583615 h 1799025"/>
                <a:gd name="connsiteX9" fmla="*/ 2034 w 4429644"/>
                <a:gd name="connsiteY9" fmla="*/ 1215625 h 1799025"/>
                <a:gd name="connsiteX10" fmla="*/ 738014 w 4429644"/>
                <a:gd name="connsiteY10" fmla="*/ 457342 h 1799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29644" h="1799025">
                  <a:moveTo>
                    <a:pt x="659956" y="490795"/>
                  </a:moveTo>
                  <a:cubicBezTo>
                    <a:pt x="899707" y="329102"/>
                    <a:pt x="1139459" y="167409"/>
                    <a:pt x="1418239" y="89351"/>
                  </a:cubicBezTo>
                  <a:cubicBezTo>
                    <a:pt x="1697020" y="11292"/>
                    <a:pt x="1957215" y="-27736"/>
                    <a:pt x="2332639" y="22444"/>
                  </a:cubicBezTo>
                  <a:cubicBezTo>
                    <a:pt x="2708063" y="72624"/>
                    <a:pt x="3341824" y="258478"/>
                    <a:pt x="3670785" y="390434"/>
                  </a:cubicBezTo>
                  <a:cubicBezTo>
                    <a:pt x="3999746" y="522390"/>
                    <a:pt x="4187459" y="711961"/>
                    <a:pt x="4306405" y="814181"/>
                  </a:cubicBezTo>
                  <a:cubicBezTo>
                    <a:pt x="4425351" y="916401"/>
                    <a:pt x="4471814" y="903390"/>
                    <a:pt x="4384463" y="1003751"/>
                  </a:cubicBezTo>
                  <a:cubicBezTo>
                    <a:pt x="4297112" y="1104112"/>
                    <a:pt x="4036916" y="1284391"/>
                    <a:pt x="3782297" y="1416347"/>
                  </a:cubicBezTo>
                  <a:cubicBezTo>
                    <a:pt x="3527678" y="1548303"/>
                    <a:pt x="3330673" y="1767610"/>
                    <a:pt x="2856746" y="1795488"/>
                  </a:cubicBezTo>
                  <a:cubicBezTo>
                    <a:pt x="2382819" y="1823366"/>
                    <a:pt x="1414521" y="1680259"/>
                    <a:pt x="938736" y="1583615"/>
                  </a:cubicBezTo>
                  <a:cubicBezTo>
                    <a:pt x="462951" y="1486971"/>
                    <a:pt x="35488" y="1403337"/>
                    <a:pt x="2034" y="1215625"/>
                  </a:cubicBezTo>
                  <a:cubicBezTo>
                    <a:pt x="-31420" y="1027913"/>
                    <a:pt x="353297" y="742627"/>
                    <a:pt x="738014" y="457342"/>
                  </a:cubicBezTo>
                </a:path>
              </a:pathLst>
            </a:custGeom>
            <a:grpFill/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8990"/>
              <a:endParaRPr lang="zh-TW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36" name="手繪多邊形 35"/>
            <p:cNvSpPr/>
            <p:nvPr/>
          </p:nvSpPr>
          <p:spPr>
            <a:xfrm>
              <a:off x="4638907" y="1661532"/>
              <a:ext cx="5620215" cy="613317"/>
            </a:xfrm>
            <a:custGeom>
              <a:avLst/>
              <a:gdLst>
                <a:gd name="connsiteX0" fmla="*/ 0 w 5620215"/>
                <a:gd name="connsiteY0" fmla="*/ 613317 h 613317"/>
                <a:gd name="connsiteX1" fmla="*/ 847493 w 5620215"/>
                <a:gd name="connsiteY1" fmla="*/ 412595 h 613317"/>
                <a:gd name="connsiteX2" fmla="*/ 1628078 w 5620215"/>
                <a:gd name="connsiteY2" fmla="*/ 356839 h 613317"/>
                <a:gd name="connsiteX3" fmla="*/ 2352908 w 5620215"/>
                <a:gd name="connsiteY3" fmla="*/ 367990 h 613317"/>
                <a:gd name="connsiteX4" fmla="*/ 3356517 w 5620215"/>
                <a:gd name="connsiteY4" fmla="*/ 434897 h 613317"/>
                <a:gd name="connsiteX5" fmla="*/ 4449337 w 5620215"/>
                <a:gd name="connsiteY5" fmla="*/ 356839 h 613317"/>
                <a:gd name="connsiteX6" fmla="*/ 5620215 w 5620215"/>
                <a:gd name="connsiteY6" fmla="*/ 0 h 613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20215" h="613317">
                  <a:moveTo>
                    <a:pt x="0" y="613317"/>
                  </a:moveTo>
                  <a:cubicBezTo>
                    <a:pt x="288073" y="534329"/>
                    <a:pt x="576147" y="455341"/>
                    <a:pt x="847493" y="412595"/>
                  </a:cubicBezTo>
                  <a:cubicBezTo>
                    <a:pt x="1118839" y="369849"/>
                    <a:pt x="1377176" y="364273"/>
                    <a:pt x="1628078" y="356839"/>
                  </a:cubicBezTo>
                  <a:cubicBezTo>
                    <a:pt x="1878980" y="349405"/>
                    <a:pt x="2064835" y="354980"/>
                    <a:pt x="2352908" y="367990"/>
                  </a:cubicBezTo>
                  <a:cubicBezTo>
                    <a:pt x="2640981" y="381000"/>
                    <a:pt x="3007112" y="436755"/>
                    <a:pt x="3356517" y="434897"/>
                  </a:cubicBezTo>
                  <a:cubicBezTo>
                    <a:pt x="3705922" y="433039"/>
                    <a:pt x="4072054" y="429322"/>
                    <a:pt x="4449337" y="356839"/>
                  </a:cubicBezTo>
                  <a:cubicBezTo>
                    <a:pt x="4826620" y="284356"/>
                    <a:pt x="5223417" y="142178"/>
                    <a:pt x="5620215" y="0"/>
                  </a:cubicBezTo>
                </a:path>
              </a:pathLst>
            </a:custGeom>
            <a:grpFill/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8990"/>
              <a:endParaRPr lang="zh-TW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37" name="手繪多邊形 36"/>
            <p:cNvSpPr/>
            <p:nvPr/>
          </p:nvSpPr>
          <p:spPr>
            <a:xfrm>
              <a:off x="5650823" y="1315844"/>
              <a:ext cx="830879" cy="713678"/>
            </a:xfrm>
            <a:custGeom>
              <a:avLst/>
              <a:gdLst>
                <a:gd name="connsiteX0" fmla="*/ 830879 w 830879"/>
                <a:gd name="connsiteY0" fmla="*/ 713678 h 713678"/>
                <a:gd name="connsiteX1" fmla="*/ 83748 w 830879"/>
                <a:gd name="connsiteY1" fmla="*/ 256478 h 713678"/>
                <a:gd name="connsiteX2" fmla="*/ 50294 w 830879"/>
                <a:gd name="connsiteY2" fmla="*/ 0 h 713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0879" h="713678">
                  <a:moveTo>
                    <a:pt x="830879" y="713678"/>
                  </a:moveTo>
                  <a:cubicBezTo>
                    <a:pt x="522362" y="544551"/>
                    <a:pt x="213845" y="375424"/>
                    <a:pt x="83748" y="256478"/>
                  </a:cubicBezTo>
                  <a:cubicBezTo>
                    <a:pt x="-46349" y="137532"/>
                    <a:pt x="1972" y="68766"/>
                    <a:pt x="50294" y="0"/>
                  </a:cubicBezTo>
                </a:path>
              </a:pathLst>
            </a:custGeom>
            <a:grpFill/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8990"/>
              <a:endParaRPr lang="zh-TW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38" name="手繪多邊形 37"/>
            <p:cNvSpPr/>
            <p:nvPr/>
          </p:nvSpPr>
          <p:spPr>
            <a:xfrm rot="21307577">
              <a:off x="6295458" y="1121931"/>
              <a:ext cx="807512" cy="987714"/>
            </a:xfrm>
            <a:custGeom>
              <a:avLst/>
              <a:gdLst>
                <a:gd name="connsiteX0" fmla="*/ 830879 w 830879"/>
                <a:gd name="connsiteY0" fmla="*/ 713678 h 713678"/>
                <a:gd name="connsiteX1" fmla="*/ 83748 w 830879"/>
                <a:gd name="connsiteY1" fmla="*/ 256478 h 713678"/>
                <a:gd name="connsiteX2" fmla="*/ 50294 w 830879"/>
                <a:gd name="connsiteY2" fmla="*/ 0 h 713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0879" h="713678">
                  <a:moveTo>
                    <a:pt x="830879" y="713678"/>
                  </a:moveTo>
                  <a:cubicBezTo>
                    <a:pt x="522362" y="544551"/>
                    <a:pt x="213845" y="375424"/>
                    <a:pt x="83748" y="256478"/>
                  </a:cubicBezTo>
                  <a:cubicBezTo>
                    <a:pt x="-46349" y="137532"/>
                    <a:pt x="1972" y="68766"/>
                    <a:pt x="50294" y="0"/>
                  </a:cubicBezTo>
                </a:path>
              </a:pathLst>
            </a:custGeom>
            <a:grpFill/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8990"/>
              <a:endParaRPr lang="zh-TW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39" name="手繪多邊形 38"/>
            <p:cNvSpPr/>
            <p:nvPr/>
          </p:nvSpPr>
          <p:spPr>
            <a:xfrm>
              <a:off x="6829393" y="1111403"/>
              <a:ext cx="1270999" cy="998585"/>
            </a:xfrm>
            <a:custGeom>
              <a:avLst/>
              <a:gdLst>
                <a:gd name="connsiteX0" fmla="*/ 830879 w 830879"/>
                <a:gd name="connsiteY0" fmla="*/ 713678 h 713678"/>
                <a:gd name="connsiteX1" fmla="*/ 83748 w 830879"/>
                <a:gd name="connsiteY1" fmla="*/ 256478 h 713678"/>
                <a:gd name="connsiteX2" fmla="*/ 50294 w 830879"/>
                <a:gd name="connsiteY2" fmla="*/ 0 h 713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0879" h="713678">
                  <a:moveTo>
                    <a:pt x="830879" y="713678"/>
                  </a:moveTo>
                  <a:cubicBezTo>
                    <a:pt x="522362" y="544551"/>
                    <a:pt x="213845" y="375424"/>
                    <a:pt x="83748" y="256478"/>
                  </a:cubicBezTo>
                  <a:cubicBezTo>
                    <a:pt x="-46349" y="137532"/>
                    <a:pt x="1972" y="68766"/>
                    <a:pt x="50294" y="0"/>
                  </a:cubicBezTo>
                </a:path>
              </a:pathLst>
            </a:custGeom>
            <a:grpFill/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8990"/>
              <a:endParaRPr lang="zh-TW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40" name="手繪多邊形 39"/>
            <p:cNvSpPr/>
            <p:nvPr/>
          </p:nvSpPr>
          <p:spPr>
            <a:xfrm>
              <a:off x="5644607" y="2007220"/>
              <a:ext cx="823100" cy="680224"/>
            </a:xfrm>
            <a:custGeom>
              <a:avLst/>
              <a:gdLst>
                <a:gd name="connsiteX0" fmla="*/ 42515 w 823100"/>
                <a:gd name="connsiteY0" fmla="*/ 680224 h 680224"/>
                <a:gd name="connsiteX1" fmla="*/ 87120 w 823100"/>
                <a:gd name="connsiteY1" fmla="*/ 401443 h 680224"/>
                <a:gd name="connsiteX2" fmla="*/ 823100 w 823100"/>
                <a:gd name="connsiteY2" fmla="*/ 0 h 680224"/>
                <a:gd name="connsiteX3" fmla="*/ 823100 w 823100"/>
                <a:gd name="connsiteY3" fmla="*/ 0 h 680224"/>
                <a:gd name="connsiteX4" fmla="*/ 823100 w 823100"/>
                <a:gd name="connsiteY4" fmla="*/ 0 h 680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3100" h="680224">
                  <a:moveTo>
                    <a:pt x="42515" y="680224"/>
                  </a:moveTo>
                  <a:cubicBezTo>
                    <a:pt x="-231" y="597519"/>
                    <a:pt x="-42977" y="514814"/>
                    <a:pt x="87120" y="401443"/>
                  </a:cubicBezTo>
                  <a:cubicBezTo>
                    <a:pt x="217217" y="288072"/>
                    <a:pt x="823100" y="0"/>
                    <a:pt x="823100" y="0"/>
                  </a:cubicBezTo>
                  <a:lnTo>
                    <a:pt x="823100" y="0"/>
                  </a:lnTo>
                  <a:lnTo>
                    <a:pt x="823100" y="0"/>
                  </a:lnTo>
                </a:path>
              </a:pathLst>
            </a:custGeom>
            <a:grpFill/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8990"/>
              <a:endParaRPr lang="zh-TW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41" name="手繪多邊形 40"/>
            <p:cNvSpPr/>
            <p:nvPr/>
          </p:nvSpPr>
          <p:spPr>
            <a:xfrm>
              <a:off x="6339999" y="2029520"/>
              <a:ext cx="823100" cy="758253"/>
            </a:xfrm>
            <a:custGeom>
              <a:avLst/>
              <a:gdLst>
                <a:gd name="connsiteX0" fmla="*/ 42515 w 823100"/>
                <a:gd name="connsiteY0" fmla="*/ 680224 h 680224"/>
                <a:gd name="connsiteX1" fmla="*/ 87120 w 823100"/>
                <a:gd name="connsiteY1" fmla="*/ 401443 h 680224"/>
                <a:gd name="connsiteX2" fmla="*/ 823100 w 823100"/>
                <a:gd name="connsiteY2" fmla="*/ 0 h 680224"/>
                <a:gd name="connsiteX3" fmla="*/ 823100 w 823100"/>
                <a:gd name="connsiteY3" fmla="*/ 0 h 680224"/>
                <a:gd name="connsiteX4" fmla="*/ 823100 w 823100"/>
                <a:gd name="connsiteY4" fmla="*/ 0 h 680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3100" h="680224">
                  <a:moveTo>
                    <a:pt x="42515" y="680224"/>
                  </a:moveTo>
                  <a:cubicBezTo>
                    <a:pt x="-231" y="597519"/>
                    <a:pt x="-42977" y="514814"/>
                    <a:pt x="87120" y="401443"/>
                  </a:cubicBezTo>
                  <a:cubicBezTo>
                    <a:pt x="217217" y="288072"/>
                    <a:pt x="823100" y="0"/>
                    <a:pt x="823100" y="0"/>
                  </a:cubicBezTo>
                  <a:lnTo>
                    <a:pt x="823100" y="0"/>
                  </a:lnTo>
                  <a:lnTo>
                    <a:pt x="823100" y="0"/>
                  </a:lnTo>
                </a:path>
              </a:pathLst>
            </a:custGeom>
            <a:grpFill/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8990"/>
              <a:endParaRPr lang="zh-TW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42" name="手繪多邊形 41"/>
            <p:cNvSpPr/>
            <p:nvPr/>
          </p:nvSpPr>
          <p:spPr>
            <a:xfrm>
              <a:off x="6917252" y="2109989"/>
              <a:ext cx="1183140" cy="792866"/>
            </a:xfrm>
            <a:custGeom>
              <a:avLst/>
              <a:gdLst>
                <a:gd name="connsiteX0" fmla="*/ 42515 w 823100"/>
                <a:gd name="connsiteY0" fmla="*/ 680224 h 680224"/>
                <a:gd name="connsiteX1" fmla="*/ 87120 w 823100"/>
                <a:gd name="connsiteY1" fmla="*/ 401443 h 680224"/>
                <a:gd name="connsiteX2" fmla="*/ 823100 w 823100"/>
                <a:gd name="connsiteY2" fmla="*/ 0 h 680224"/>
                <a:gd name="connsiteX3" fmla="*/ 823100 w 823100"/>
                <a:gd name="connsiteY3" fmla="*/ 0 h 680224"/>
                <a:gd name="connsiteX4" fmla="*/ 823100 w 823100"/>
                <a:gd name="connsiteY4" fmla="*/ 0 h 680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3100" h="680224">
                  <a:moveTo>
                    <a:pt x="42515" y="680224"/>
                  </a:moveTo>
                  <a:cubicBezTo>
                    <a:pt x="-231" y="597519"/>
                    <a:pt x="-42977" y="514814"/>
                    <a:pt x="87120" y="401443"/>
                  </a:cubicBezTo>
                  <a:cubicBezTo>
                    <a:pt x="217217" y="288072"/>
                    <a:pt x="823100" y="0"/>
                    <a:pt x="823100" y="0"/>
                  </a:cubicBezTo>
                  <a:lnTo>
                    <a:pt x="823100" y="0"/>
                  </a:lnTo>
                  <a:lnTo>
                    <a:pt x="823100" y="0"/>
                  </a:lnTo>
                </a:path>
              </a:pathLst>
            </a:custGeom>
            <a:grpFill/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8990"/>
              <a:endParaRPr lang="zh-TW" alt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55" name="群組 54"/>
          <p:cNvGrpSpPr/>
          <p:nvPr/>
        </p:nvGrpSpPr>
        <p:grpSpPr>
          <a:xfrm rot="895011">
            <a:off x="2998428" y="4210729"/>
            <a:ext cx="3844761" cy="608159"/>
            <a:chOff x="4614571" y="1103829"/>
            <a:chExt cx="5644551" cy="1799026"/>
          </a:xfrm>
          <a:noFill/>
        </p:grpSpPr>
        <p:sp>
          <p:nvSpPr>
            <p:cNvPr id="56" name="手繪多邊形 55"/>
            <p:cNvSpPr/>
            <p:nvPr/>
          </p:nvSpPr>
          <p:spPr>
            <a:xfrm>
              <a:off x="4614571" y="1103829"/>
              <a:ext cx="4429644" cy="1799025"/>
            </a:xfrm>
            <a:custGeom>
              <a:avLst/>
              <a:gdLst>
                <a:gd name="connsiteX0" fmla="*/ 659956 w 4429644"/>
                <a:gd name="connsiteY0" fmla="*/ 490795 h 1799025"/>
                <a:gd name="connsiteX1" fmla="*/ 1418239 w 4429644"/>
                <a:gd name="connsiteY1" fmla="*/ 89351 h 1799025"/>
                <a:gd name="connsiteX2" fmla="*/ 2332639 w 4429644"/>
                <a:gd name="connsiteY2" fmla="*/ 22444 h 1799025"/>
                <a:gd name="connsiteX3" fmla="*/ 3670785 w 4429644"/>
                <a:gd name="connsiteY3" fmla="*/ 390434 h 1799025"/>
                <a:gd name="connsiteX4" fmla="*/ 4306405 w 4429644"/>
                <a:gd name="connsiteY4" fmla="*/ 814181 h 1799025"/>
                <a:gd name="connsiteX5" fmla="*/ 4384463 w 4429644"/>
                <a:gd name="connsiteY5" fmla="*/ 1003751 h 1799025"/>
                <a:gd name="connsiteX6" fmla="*/ 3782297 w 4429644"/>
                <a:gd name="connsiteY6" fmla="*/ 1416347 h 1799025"/>
                <a:gd name="connsiteX7" fmla="*/ 2856746 w 4429644"/>
                <a:gd name="connsiteY7" fmla="*/ 1795488 h 1799025"/>
                <a:gd name="connsiteX8" fmla="*/ 938736 w 4429644"/>
                <a:gd name="connsiteY8" fmla="*/ 1583615 h 1799025"/>
                <a:gd name="connsiteX9" fmla="*/ 2034 w 4429644"/>
                <a:gd name="connsiteY9" fmla="*/ 1215625 h 1799025"/>
                <a:gd name="connsiteX10" fmla="*/ 738014 w 4429644"/>
                <a:gd name="connsiteY10" fmla="*/ 457342 h 1799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29644" h="1799025">
                  <a:moveTo>
                    <a:pt x="659956" y="490795"/>
                  </a:moveTo>
                  <a:cubicBezTo>
                    <a:pt x="899707" y="329102"/>
                    <a:pt x="1139459" y="167409"/>
                    <a:pt x="1418239" y="89351"/>
                  </a:cubicBezTo>
                  <a:cubicBezTo>
                    <a:pt x="1697020" y="11292"/>
                    <a:pt x="1957215" y="-27736"/>
                    <a:pt x="2332639" y="22444"/>
                  </a:cubicBezTo>
                  <a:cubicBezTo>
                    <a:pt x="2708063" y="72624"/>
                    <a:pt x="3341824" y="258478"/>
                    <a:pt x="3670785" y="390434"/>
                  </a:cubicBezTo>
                  <a:cubicBezTo>
                    <a:pt x="3999746" y="522390"/>
                    <a:pt x="4187459" y="711961"/>
                    <a:pt x="4306405" y="814181"/>
                  </a:cubicBezTo>
                  <a:cubicBezTo>
                    <a:pt x="4425351" y="916401"/>
                    <a:pt x="4471814" y="903390"/>
                    <a:pt x="4384463" y="1003751"/>
                  </a:cubicBezTo>
                  <a:cubicBezTo>
                    <a:pt x="4297112" y="1104112"/>
                    <a:pt x="4036916" y="1284391"/>
                    <a:pt x="3782297" y="1416347"/>
                  </a:cubicBezTo>
                  <a:cubicBezTo>
                    <a:pt x="3527678" y="1548303"/>
                    <a:pt x="3330673" y="1767610"/>
                    <a:pt x="2856746" y="1795488"/>
                  </a:cubicBezTo>
                  <a:cubicBezTo>
                    <a:pt x="2382819" y="1823366"/>
                    <a:pt x="1414521" y="1680259"/>
                    <a:pt x="938736" y="1583615"/>
                  </a:cubicBezTo>
                  <a:cubicBezTo>
                    <a:pt x="462951" y="1486971"/>
                    <a:pt x="35488" y="1403337"/>
                    <a:pt x="2034" y="1215625"/>
                  </a:cubicBezTo>
                  <a:cubicBezTo>
                    <a:pt x="-31420" y="1027913"/>
                    <a:pt x="353297" y="742627"/>
                    <a:pt x="738014" y="457342"/>
                  </a:cubicBezTo>
                </a:path>
              </a:pathLst>
            </a:cu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8990"/>
              <a:endParaRPr lang="zh-TW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57" name="手繪多邊形 56"/>
            <p:cNvSpPr/>
            <p:nvPr/>
          </p:nvSpPr>
          <p:spPr>
            <a:xfrm>
              <a:off x="4638907" y="1661532"/>
              <a:ext cx="5620215" cy="613317"/>
            </a:xfrm>
            <a:custGeom>
              <a:avLst/>
              <a:gdLst>
                <a:gd name="connsiteX0" fmla="*/ 0 w 5620215"/>
                <a:gd name="connsiteY0" fmla="*/ 613317 h 613317"/>
                <a:gd name="connsiteX1" fmla="*/ 847493 w 5620215"/>
                <a:gd name="connsiteY1" fmla="*/ 412595 h 613317"/>
                <a:gd name="connsiteX2" fmla="*/ 1628078 w 5620215"/>
                <a:gd name="connsiteY2" fmla="*/ 356839 h 613317"/>
                <a:gd name="connsiteX3" fmla="*/ 2352908 w 5620215"/>
                <a:gd name="connsiteY3" fmla="*/ 367990 h 613317"/>
                <a:gd name="connsiteX4" fmla="*/ 3356517 w 5620215"/>
                <a:gd name="connsiteY4" fmla="*/ 434897 h 613317"/>
                <a:gd name="connsiteX5" fmla="*/ 4449337 w 5620215"/>
                <a:gd name="connsiteY5" fmla="*/ 356839 h 613317"/>
                <a:gd name="connsiteX6" fmla="*/ 5620215 w 5620215"/>
                <a:gd name="connsiteY6" fmla="*/ 0 h 613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20215" h="613317">
                  <a:moveTo>
                    <a:pt x="0" y="613317"/>
                  </a:moveTo>
                  <a:cubicBezTo>
                    <a:pt x="288073" y="534329"/>
                    <a:pt x="576147" y="455341"/>
                    <a:pt x="847493" y="412595"/>
                  </a:cubicBezTo>
                  <a:cubicBezTo>
                    <a:pt x="1118839" y="369849"/>
                    <a:pt x="1377176" y="364273"/>
                    <a:pt x="1628078" y="356839"/>
                  </a:cubicBezTo>
                  <a:cubicBezTo>
                    <a:pt x="1878980" y="349405"/>
                    <a:pt x="2064835" y="354980"/>
                    <a:pt x="2352908" y="367990"/>
                  </a:cubicBezTo>
                  <a:cubicBezTo>
                    <a:pt x="2640981" y="381000"/>
                    <a:pt x="3007112" y="436755"/>
                    <a:pt x="3356517" y="434897"/>
                  </a:cubicBezTo>
                  <a:cubicBezTo>
                    <a:pt x="3705922" y="433039"/>
                    <a:pt x="4072054" y="429322"/>
                    <a:pt x="4449337" y="356839"/>
                  </a:cubicBezTo>
                  <a:cubicBezTo>
                    <a:pt x="4826620" y="284356"/>
                    <a:pt x="5223417" y="142178"/>
                    <a:pt x="5620215" y="0"/>
                  </a:cubicBezTo>
                </a:path>
              </a:pathLst>
            </a:cu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8990"/>
              <a:endParaRPr lang="zh-TW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58" name="手繪多邊形 57"/>
            <p:cNvSpPr/>
            <p:nvPr/>
          </p:nvSpPr>
          <p:spPr>
            <a:xfrm>
              <a:off x="5650823" y="1315844"/>
              <a:ext cx="830879" cy="713678"/>
            </a:xfrm>
            <a:custGeom>
              <a:avLst/>
              <a:gdLst>
                <a:gd name="connsiteX0" fmla="*/ 830879 w 830879"/>
                <a:gd name="connsiteY0" fmla="*/ 713678 h 713678"/>
                <a:gd name="connsiteX1" fmla="*/ 83748 w 830879"/>
                <a:gd name="connsiteY1" fmla="*/ 256478 h 713678"/>
                <a:gd name="connsiteX2" fmla="*/ 50294 w 830879"/>
                <a:gd name="connsiteY2" fmla="*/ 0 h 713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0879" h="713678">
                  <a:moveTo>
                    <a:pt x="830879" y="713678"/>
                  </a:moveTo>
                  <a:cubicBezTo>
                    <a:pt x="522362" y="544551"/>
                    <a:pt x="213845" y="375424"/>
                    <a:pt x="83748" y="256478"/>
                  </a:cubicBezTo>
                  <a:cubicBezTo>
                    <a:pt x="-46349" y="137532"/>
                    <a:pt x="1972" y="68766"/>
                    <a:pt x="50294" y="0"/>
                  </a:cubicBezTo>
                </a:path>
              </a:pathLst>
            </a:cu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8990"/>
              <a:endParaRPr lang="zh-TW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59" name="手繪多邊形 58"/>
            <p:cNvSpPr/>
            <p:nvPr/>
          </p:nvSpPr>
          <p:spPr>
            <a:xfrm rot="21307577">
              <a:off x="6295458" y="1121931"/>
              <a:ext cx="807512" cy="987714"/>
            </a:xfrm>
            <a:custGeom>
              <a:avLst/>
              <a:gdLst>
                <a:gd name="connsiteX0" fmla="*/ 830879 w 830879"/>
                <a:gd name="connsiteY0" fmla="*/ 713678 h 713678"/>
                <a:gd name="connsiteX1" fmla="*/ 83748 w 830879"/>
                <a:gd name="connsiteY1" fmla="*/ 256478 h 713678"/>
                <a:gd name="connsiteX2" fmla="*/ 50294 w 830879"/>
                <a:gd name="connsiteY2" fmla="*/ 0 h 713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0879" h="713678">
                  <a:moveTo>
                    <a:pt x="830879" y="713678"/>
                  </a:moveTo>
                  <a:cubicBezTo>
                    <a:pt x="522362" y="544551"/>
                    <a:pt x="213845" y="375424"/>
                    <a:pt x="83748" y="256478"/>
                  </a:cubicBezTo>
                  <a:cubicBezTo>
                    <a:pt x="-46349" y="137532"/>
                    <a:pt x="1972" y="68766"/>
                    <a:pt x="50294" y="0"/>
                  </a:cubicBezTo>
                </a:path>
              </a:pathLst>
            </a:cu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8990"/>
              <a:endParaRPr lang="zh-TW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60" name="手繪多邊形 59"/>
            <p:cNvSpPr/>
            <p:nvPr/>
          </p:nvSpPr>
          <p:spPr>
            <a:xfrm>
              <a:off x="6829393" y="1111403"/>
              <a:ext cx="1270999" cy="998585"/>
            </a:xfrm>
            <a:custGeom>
              <a:avLst/>
              <a:gdLst>
                <a:gd name="connsiteX0" fmla="*/ 830879 w 830879"/>
                <a:gd name="connsiteY0" fmla="*/ 713678 h 713678"/>
                <a:gd name="connsiteX1" fmla="*/ 83748 w 830879"/>
                <a:gd name="connsiteY1" fmla="*/ 256478 h 713678"/>
                <a:gd name="connsiteX2" fmla="*/ 50294 w 830879"/>
                <a:gd name="connsiteY2" fmla="*/ 0 h 713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0879" h="713678">
                  <a:moveTo>
                    <a:pt x="830879" y="713678"/>
                  </a:moveTo>
                  <a:cubicBezTo>
                    <a:pt x="522362" y="544551"/>
                    <a:pt x="213845" y="375424"/>
                    <a:pt x="83748" y="256478"/>
                  </a:cubicBezTo>
                  <a:cubicBezTo>
                    <a:pt x="-46349" y="137532"/>
                    <a:pt x="1972" y="68766"/>
                    <a:pt x="50294" y="0"/>
                  </a:cubicBezTo>
                </a:path>
              </a:pathLst>
            </a:cu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8990"/>
              <a:endParaRPr lang="zh-TW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61" name="手繪多邊形 60"/>
            <p:cNvSpPr/>
            <p:nvPr/>
          </p:nvSpPr>
          <p:spPr>
            <a:xfrm>
              <a:off x="5644607" y="2007220"/>
              <a:ext cx="823100" cy="680224"/>
            </a:xfrm>
            <a:custGeom>
              <a:avLst/>
              <a:gdLst>
                <a:gd name="connsiteX0" fmla="*/ 42515 w 823100"/>
                <a:gd name="connsiteY0" fmla="*/ 680224 h 680224"/>
                <a:gd name="connsiteX1" fmla="*/ 87120 w 823100"/>
                <a:gd name="connsiteY1" fmla="*/ 401443 h 680224"/>
                <a:gd name="connsiteX2" fmla="*/ 823100 w 823100"/>
                <a:gd name="connsiteY2" fmla="*/ 0 h 680224"/>
                <a:gd name="connsiteX3" fmla="*/ 823100 w 823100"/>
                <a:gd name="connsiteY3" fmla="*/ 0 h 680224"/>
                <a:gd name="connsiteX4" fmla="*/ 823100 w 823100"/>
                <a:gd name="connsiteY4" fmla="*/ 0 h 680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3100" h="680224">
                  <a:moveTo>
                    <a:pt x="42515" y="680224"/>
                  </a:moveTo>
                  <a:cubicBezTo>
                    <a:pt x="-231" y="597519"/>
                    <a:pt x="-42977" y="514814"/>
                    <a:pt x="87120" y="401443"/>
                  </a:cubicBezTo>
                  <a:cubicBezTo>
                    <a:pt x="217217" y="288072"/>
                    <a:pt x="823100" y="0"/>
                    <a:pt x="823100" y="0"/>
                  </a:cubicBezTo>
                  <a:lnTo>
                    <a:pt x="823100" y="0"/>
                  </a:lnTo>
                  <a:lnTo>
                    <a:pt x="823100" y="0"/>
                  </a:lnTo>
                </a:path>
              </a:pathLst>
            </a:cu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8990"/>
              <a:endParaRPr lang="zh-TW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62" name="手繪多邊形 61"/>
            <p:cNvSpPr/>
            <p:nvPr/>
          </p:nvSpPr>
          <p:spPr>
            <a:xfrm>
              <a:off x="6339999" y="2029520"/>
              <a:ext cx="823100" cy="758253"/>
            </a:xfrm>
            <a:custGeom>
              <a:avLst/>
              <a:gdLst>
                <a:gd name="connsiteX0" fmla="*/ 42515 w 823100"/>
                <a:gd name="connsiteY0" fmla="*/ 680224 h 680224"/>
                <a:gd name="connsiteX1" fmla="*/ 87120 w 823100"/>
                <a:gd name="connsiteY1" fmla="*/ 401443 h 680224"/>
                <a:gd name="connsiteX2" fmla="*/ 823100 w 823100"/>
                <a:gd name="connsiteY2" fmla="*/ 0 h 680224"/>
                <a:gd name="connsiteX3" fmla="*/ 823100 w 823100"/>
                <a:gd name="connsiteY3" fmla="*/ 0 h 680224"/>
                <a:gd name="connsiteX4" fmla="*/ 823100 w 823100"/>
                <a:gd name="connsiteY4" fmla="*/ 0 h 680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3100" h="680224">
                  <a:moveTo>
                    <a:pt x="42515" y="680224"/>
                  </a:moveTo>
                  <a:cubicBezTo>
                    <a:pt x="-231" y="597519"/>
                    <a:pt x="-42977" y="514814"/>
                    <a:pt x="87120" y="401443"/>
                  </a:cubicBezTo>
                  <a:cubicBezTo>
                    <a:pt x="217217" y="288072"/>
                    <a:pt x="823100" y="0"/>
                    <a:pt x="823100" y="0"/>
                  </a:cubicBezTo>
                  <a:lnTo>
                    <a:pt x="823100" y="0"/>
                  </a:lnTo>
                  <a:lnTo>
                    <a:pt x="823100" y="0"/>
                  </a:lnTo>
                </a:path>
              </a:pathLst>
            </a:cu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8990"/>
              <a:endParaRPr lang="zh-TW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63" name="手繪多邊形 62"/>
            <p:cNvSpPr/>
            <p:nvPr/>
          </p:nvSpPr>
          <p:spPr>
            <a:xfrm>
              <a:off x="6917252" y="2109989"/>
              <a:ext cx="1183140" cy="792866"/>
            </a:xfrm>
            <a:custGeom>
              <a:avLst/>
              <a:gdLst>
                <a:gd name="connsiteX0" fmla="*/ 42515 w 823100"/>
                <a:gd name="connsiteY0" fmla="*/ 680224 h 680224"/>
                <a:gd name="connsiteX1" fmla="*/ 87120 w 823100"/>
                <a:gd name="connsiteY1" fmla="*/ 401443 h 680224"/>
                <a:gd name="connsiteX2" fmla="*/ 823100 w 823100"/>
                <a:gd name="connsiteY2" fmla="*/ 0 h 680224"/>
                <a:gd name="connsiteX3" fmla="*/ 823100 w 823100"/>
                <a:gd name="connsiteY3" fmla="*/ 0 h 680224"/>
                <a:gd name="connsiteX4" fmla="*/ 823100 w 823100"/>
                <a:gd name="connsiteY4" fmla="*/ 0 h 680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3100" h="680224">
                  <a:moveTo>
                    <a:pt x="42515" y="680224"/>
                  </a:moveTo>
                  <a:cubicBezTo>
                    <a:pt x="-231" y="597519"/>
                    <a:pt x="-42977" y="514814"/>
                    <a:pt x="87120" y="401443"/>
                  </a:cubicBezTo>
                  <a:cubicBezTo>
                    <a:pt x="217217" y="288072"/>
                    <a:pt x="823100" y="0"/>
                    <a:pt x="823100" y="0"/>
                  </a:cubicBezTo>
                  <a:lnTo>
                    <a:pt x="823100" y="0"/>
                  </a:lnTo>
                  <a:lnTo>
                    <a:pt x="823100" y="0"/>
                  </a:lnTo>
                </a:path>
              </a:pathLst>
            </a:cu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8990"/>
              <a:endParaRPr lang="zh-TW" altLang="en-US" sz="2400">
                <a:solidFill>
                  <a:prstClr val="white"/>
                </a:solidFill>
              </a:endParaRPr>
            </a:p>
          </p:txBody>
        </p:sp>
      </p:grpSp>
      <p:sp>
        <p:nvSpPr>
          <p:cNvPr id="27" name="文字方塊 4"/>
          <p:cNvSpPr txBox="1">
            <a:spLocks noChangeArrowheads="1"/>
          </p:cNvSpPr>
          <p:nvPr/>
        </p:nvSpPr>
        <p:spPr bwMode="auto">
          <a:xfrm>
            <a:off x="2827333" y="2342950"/>
            <a:ext cx="1151809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rgbClr val="A15F86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rgbClr val="A15F86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rgbClr val="A15F86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rgbClr val="A15F86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A15F86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A15F86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A15F86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A15F86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defTabSz="1218990">
              <a:spcBef>
                <a:spcPct val="0"/>
              </a:spcBef>
              <a:buFontTx/>
              <a:buNone/>
            </a:pPr>
            <a:r>
              <a:rPr lang="zh-TW" altLang="en-US" sz="4800" dirty="0">
                <a:solidFill>
                  <a:srgbClr val="4472C4">
                    <a:lumMod val="50000"/>
                  </a:srgbClr>
                </a:solidFill>
                <a:latin typeface="Hannotate TC" charset="-120"/>
                <a:ea typeface="Hannotate TC" charset="-120"/>
                <a:cs typeface="Hannotate TC" charset="-120"/>
              </a:rPr>
              <a:t>非認知能力的學習轉向</a:t>
            </a:r>
            <a:endParaRPr lang="zh-TW" altLang="en-US" sz="4800" b="1" dirty="0">
              <a:solidFill>
                <a:srgbClr val="ED7D31"/>
              </a:solidFill>
              <a:latin typeface="Segoe UI Black" pitchFamily="34" charset="0"/>
              <a:ea typeface="微軟正黑體" pitchFamily="34" charset="-120"/>
            </a:endParaRPr>
          </a:p>
        </p:txBody>
      </p:sp>
      <p:sp>
        <p:nvSpPr>
          <p:cNvPr id="81" name="手繪多邊形 80"/>
          <p:cNvSpPr/>
          <p:nvPr/>
        </p:nvSpPr>
        <p:spPr>
          <a:xfrm>
            <a:off x="-468629" y="3364620"/>
            <a:ext cx="13573016" cy="1053629"/>
          </a:xfrm>
          <a:custGeom>
            <a:avLst/>
            <a:gdLst>
              <a:gd name="connsiteX0" fmla="*/ 0 w 9436100"/>
              <a:gd name="connsiteY0" fmla="*/ 330200 h 790222"/>
              <a:gd name="connsiteX1" fmla="*/ 711200 w 9436100"/>
              <a:gd name="connsiteY1" fmla="*/ 165100 h 790222"/>
              <a:gd name="connsiteX2" fmla="*/ 1765300 w 9436100"/>
              <a:gd name="connsiteY2" fmla="*/ 342900 h 790222"/>
              <a:gd name="connsiteX3" fmla="*/ 2514600 w 9436100"/>
              <a:gd name="connsiteY3" fmla="*/ 393700 h 790222"/>
              <a:gd name="connsiteX4" fmla="*/ 3454400 w 9436100"/>
              <a:gd name="connsiteY4" fmla="*/ 342900 h 790222"/>
              <a:gd name="connsiteX5" fmla="*/ 4851400 w 9436100"/>
              <a:gd name="connsiteY5" fmla="*/ 762000 h 790222"/>
              <a:gd name="connsiteX6" fmla="*/ 6464300 w 9436100"/>
              <a:gd name="connsiteY6" fmla="*/ 685800 h 790222"/>
              <a:gd name="connsiteX7" fmla="*/ 7391400 w 9436100"/>
              <a:gd name="connsiteY7" fmla="*/ 152400 h 790222"/>
              <a:gd name="connsiteX8" fmla="*/ 9436100 w 9436100"/>
              <a:gd name="connsiteY8" fmla="*/ 0 h 790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36100" h="790222">
                <a:moveTo>
                  <a:pt x="0" y="330200"/>
                </a:moveTo>
                <a:cubicBezTo>
                  <a:pt x="208491" y="246591"/>
                  <a:pt x="416983" y="162983"/>
                  <a:pt x="711200" y="165100"/>
                </a:cubicBezTo>
                <a:cubicBezTo>
                  <a:pt x="1005417" y="167217"/>
                  <a:pt x="1464733" y="304800"/>
                  <a:pt x="1765300" y="342900"/>
                </a:cubicBezTo>
                <a:cubicBezTo>
                  <a:pt x="2065867" y="381000"/>
                  <a:pt x="2233083" y="393700"/>
                  <a:pt x="2514600" y="393700"/>
                </a:cubicBezTo>
                <a:cubicBezTo>
                  <a:pt x="2796117" y="393700"/>
                  <a:pt x="3064933" y="281517"/>
                  <a:pt x="3454400" y="342900"/>
                </a:cubicBezTo>
                <a:cubicBezTo>
                  <a:pt x="3843867" y="404283"/>
                  <a:pt x="4349750" y="704850"/>
                  <a:pt x="4851400" y="762000"/>
                </a:cubicBezTo>
                <a:cubicBezTo>
                  <a:pt x="5353050" y="819150"/>
                  <a:pt x="6040967" y="787400"/>
                  <a:pt x="6464300" y="685800"/>
                </a:cubicBezTo>
                <a:cubicBezTo>
                  <a:pt x="6887633" y="584200"/>
                  <a:pt x="6896100" y="266700"/>
                  <a:pt x="7391400" y="152400"/>
                </a:cubicBezTo>
                <a:cubicBezTo>
                  <a:pt x="7886700" y="38100"/>
                  <a:pt x="8661400" y="19050"/>
                  <a:pt x="9436100" y="0"/>
                </a:cubicBezTo>
              </a:path>
            </a:pathLst>
          </a:custGeom>
          <a:noFill/>
          <a:ln w="28575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zh-TW" altLang="en-US" sz="2400" kern="0">
              <a:solidFill>
                <a:sysClr val="window" lastClr="FFFFFF"/>
              </a:solidFill>
            </a:endParaRPr>
          </a:p>
        </p:txBody>
      </p:sp>
      <p:grpSp>
        <p:nvGrpSpPr>
          <p:cNvPr id="91" name="群組 90"/>
          <p:cNvGrpSpPr/>
          <p:nvPr/>
        </p:nvGrpSpPr>
        <p:grpSpPr>
          <a:xfrm rot="272684">
            <a:off x="5970332" y="4567057"/>
            <a:ext cx="3857048" cy="926835"/>
            <a:chOff x="4614571" y="1103829"/>
            <a:chExt cx="5644551" cy="1799026"/>
          </a:xfrm>
          <a:noFill/>
        </p:grpSpPr>
        <p:sp>
          <p:nvSpPr>
            <p:cNvPr id="92" name="手繪多邊形 91"/>
            <p:cNvSpPr/>
            <p:nvPr/>
          </p:nvSpPr>
          <p:spPr>
            <a:xfrm>
              <a:off x="4614571" y="1103829"/>
              <a:ext cx="4429644" cy="1799025"/>
            </a:xfrm>
            <a:custGeom>
              <a:avLst/>
              <a:gdLst>
                <a:gd name="connsiteX0" fmla="*/ 659956 w 4429644"/>
                <a:gd name="connsiteY0" fmla="*/ 490795 h 1799025"/>
                <a:gd name="connsiteX1" fmla="*/ 1418239 w 4429644"/>
                <a:gd name="connsiteY1" fmla="*/ 89351 h 1799025"/>
                <a:gd name="connsiteX2" fmla="*/ 2332639 w 4429644"/>
                <a:gd name="connsiteY2" fmla="*/ 22444 h 1799025"/>
                <a:gd name="connsiteX3" fmla="*/ 3670785 w 4429644"/>
                <a:gd name="connsiteY3" fmla="*/ 390434 h 1799025"/>
                <a:gd name="connsiteX4" fmla="*/ 4306405 w 4429644"/>
                <a:gd name="connsiteY4" fmla="*/ 814181 h 1799025"/>
                <a:gd name="connsiteX5" fmla="*/ 4384463 w 4429644"/>
                <a:gd name="connsiteY5" fmla="*/ 1003751 h 1799025"/>
                <a:gd name="connsiteX6" fmla="*/ 3782297 w 4429644"/>
                <a:gd name="connsiteY6" fmla="*/ 1416347 h 1799025"/>
                <a:gd name="connsiteX7" fmla="*/ 2856746 w 4429644"/>
                <a:gd name="connsiteY7" fmla="*/ 1795488 h 1799025"/>
                <a:gd name="connsiteX8" fmla="*/ 938736 w 4429644"/>
                <a:gd name="connsiteY8" fmla="*/ 1583615 h 1799025"/>
                <a:gd name="connsiteX9" fmla="*/ 2034 w 4429644"/>
                <a:gd name="connsiteY9" fmla="*/ 1215625 h 1799025"/>
                <a:gd name="connsiteX10" fmla="*/ 738014 w 4429644"/>
                <a:gd name="connsiteY10" fmla="*/ 457342 h 1799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29644" h="1799025">
                  <a:moveTo>
                    <a:pt x="659956" y="490795"/>
                  </a:moveTo>
                  <a:cubicBezTo>
                    <a:pt x="899707" y="329102"/>
                    <a:pt x="1139459" y="167409"/>
                    <a:pt x="1418239" y="89351"/>
                  </a:cubicBezTo>
                  <a:cubicBezTo>
                    <a:pt x="1697020" y="11292"/>
                    <a:pt x="1957215" y="-27736"/>
                    <a:pt x="2332639" y="22444"/>
                  </a:cubicBezTo>
                  <a:cubicBezTo>
                    <a:pt x="2708063" y="72624"/>
                    <a:pt x="3341824" y="258478"/>
                    <a:pt x="3670785" y="390434"/>
                  </a:cubicBezTo>
                  <a:cubicBezTo>
                    <a:pt x="3999746" y="522390"/>
                    <a:pt x="4187459" y="711961"/>
                    <a:pt x="4306405" y="814181"/>
                  </a:cubicBezTo>
                  <a:cubicBezTo>
                    <a:pt x="4425351" y="916401"/>
                    <a:pt x="4471814" y="903390"/>
                    <a:pt x="4384463" y="1003751"/>
                  </a:cubicBezTo>
                  <a:cubicBezTo>
                    <a:pt x="4297112" y="1104112"/>
                    <a:pt x="4036916" y="1284391"/>
                    <a:pt x="3782297" y="1416347"/>
                  </a:cubicBezTo>
                  <a:cubicBezTo>
                    <a:pt x="3527678" y="1548303"/>
                    <a:pt x="3330673" y="1767610"/>
                    <a:pt x="2856746" y="1795488"/>
                  </a:cubicBezTo>
                  <a:cubicBezTo>
                    <a:pt x="2382819" y="1823366"/>
                    <a:pt x="1414521" y="1680259"/>
                    <a:pt x="938736" y="1583615"/>
                  </a:cubicBezTo>
                  <a:cubicBezTo>
                    <a:pt x="462951" y="1486971"/>
                    <a:pt x="35488" y="1403337"/>
                    <a:pt x="2034" y="1215625"/>
                  </a:cubicBezTo>
                  <a:cubicBezTo>
                    <a:pt x="-31420" y="1027913"/>
                    <a:pt x="353297" y="742627"/>
                    <a:pt x="738014" y="457342"/>
                  </a:cubicBezTo>
                </a:path>
              </a:pathLst>
            </a:cu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8990"/>
              <a:endParaRPr lang="zh-TW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93" name="手繪多邊形 92"/>
            <p:cNvSpPr/>
            <p:nvPr/>
          </p:nvSpPr>
          <p:spPr>
            <a:xfrm>
              <a:off x="4638907" y="1661532"/>
              <a:ext cx="5620215" cy="613317"/>
            </a:xfrm>
            <a:custGeom>
              <a:avLst/>
              <a:gdLst>
                <a:gd name="connsiteX0" fmla="*/ 0 w 5620215"/>
                <a:gd name="connsiteY0" fmla="*/ 613317 h 613317"/>
                <a:gd name="connsiteX1" fmla="*/ 847493 w 5620215"/>
                <a:gd name="connsiteY1" fmla="*/ 412595 h 613317"/>
                <a:gd name="connsiteX2" fmla="*/ 1628078 w 5620215"/>
                <a:gd name="connsiteY2" fmla="*/ 356839 h 613317"/>
                <a:gd name="connsiteX3" fmla="*/ 2352908 w 5620215"/>
                <a:gd name="connsiteY3" fmla="*/ 367990 h 613317"/>
                <a:gd name="connsiteX4" fmla="*/ 3356517 w 5620215"/>
                <a:gd name="connsiteY4" fmla="*/ 434897 h 613317"/>
                <a:gd name="connsiteX5" fmla="*/ 4449337 w 5620215"/>
                <a:gd name="connsiteY5" fmla="*/ 356839 h 613317"/>
                <a:gd name="connsiteX6" fmla="*/ 5620215 w 5620215"/>
                <a:gd name="connsiteY6" fmla="*/ 0 h 613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20215" h="613317">
                  <a:moveTo>
                    <a:pt x="0" y="613317"/>
                  </a:moveTo>
                  <a:cubicBezTo>
                    <a:pt x="288073" y="534329"/>
                    <a:pt x="576147" y="455341"/>
                    <a:pt x="847493" y="412595"/>
                  </a:cubicBezTo>
                  <a:cubicBezTo>
                    <a:pt x="1118839" y="369849"/>
                    <a:pt x="1377176" y="364273"/>
                    <a:pt x="1628078" y="356839"/>
                  </a:cubicBezTo>
                  <a:cubicBezTo>
                    <a:pt x="1878980" y="349405"/>
                    <a:pt x="2064835" y="354980"/>
                    <a:pt x="2352908" y="367990"/>
                  </a:cubicBezTo>
                  <a:cubicBezTo>
                    <a:pt x="2640981" y="381000"/>
                    <a:pt x="3007112" y="436755"/>
                    <a:pt x="3356517" y="434897"/>
                  </a:cubicBezTo>
                  <a:cubicBezTo>
                    <a:pt x="3705922" y="433039"/>
                    <a:pt x="4072054" y="429322"/>
                    <a:pt x="4449337" y="356839"/>
                  </a:cubicBezTo>
                  <a:cubicBezTo>
                    <a:pt x="4826620" y="284356"/>
                    <a:pt x="5223417" y="142178"/>
                    <a:pt x="5620215" y="0"/>
                  </a:cubicBezTo>
                </a:path>
              </a:pathLst>
            </a:cu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8990"/>
              <a:endParaRPr lang="zh-TW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94" name="手繪多邊形 93"/>
            <p:cNvSpPr/>
            <p:nvPr/>
          </p:nvSpPr>
          <p:spPr>
            <a:xfrm>
              <a:off x="5650823" y="1315844"/>
              <a:ext cx="830879" cy="713678"/>
            </a:xfrm>
            <a:custGeom>
              <a:avLst/>
              <a:gdLst>
                <a:gd name="connsiteX0" fmla="*/ 830879 w 830879"/>
                <a:gd name="connsiteY0" fmla="*/ 713678 h 713678"/>
                <a:gd name="connsiteX1" fmla="*/ 83748 w 830879"/>
                <a:gd name="connsiteY1" fmla="*/ 256478 h 713678"/>
                <a:gd name="connsiteX2" fmla="*/ 50294 w 830879"/>
                <a:gd name="connsiteY2" fmla="*/ 0 h 713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0879" h="713678">
                  <a:moveTo>
                    <a:pt x="830879" y="713678"/>
                  </a:moveTo>
                  <a:cubicBezTo>
                    <a:pt x="522362" y="544551"/>
                    <a:pt x="213845" y="375424"/>
                    <a:pt x="83748" y="256478"/>
                  </a:cubicBezTo>
                  <a:cubicBezTo>
                    <a:pt x="-46349" y="137532"/>
                    <a:pt x="1972" y="68766"/>
                    <a:pt x="50294" y="0"/>
                  </a:cubicBezTo>
                </a:path>
              </a:pathLst>
            </a:cu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8990"/>
              <a:endParaRPr lang="zh-TW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95" name="手繪多邊形 94"/>
            <p:cNvSpPr/>
            <p:nvPr/>
          </p:nvSpPr>
          <p:spPr>
            <a:xfrm rot="21307577">
              <a:off x="6295458" y="1121931"/>
              <a:ext cx="807512" cy="987714"/>
            </a:xfrm>
            <a:custGeom>
              <a:avLst/>
              <a:gdLst>
                <a:gd name="connsiteX0" fmla="*/ 830879 w 830879"/>
                <a:gd name="connsiteY0" fmla="*/ 713678 h 713678"/>
                <a:gd name="connsiteX1" fmla="*/ 83748 w 830879"/>
                <a:gd name="connsiteY1" fmla="*/ 256478 h 713678"/>
                <a:gd name="connsiteX2" fmla="*/ 50294 w 830879"/>
                <a:gd name="connsiteY2" fmla="*/ 0 h 713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0879" h="713678">
                  <a:moveTo>
                    <a:pt x="830879" y="713678"/>
                  </a:moveTo>
                  <a:cubicBezTo>
                    <a:pt x="522362" y="544551"/>
                    <a:pt x="213845" y="375424"/>
                    <a:pt x="83748" y="256478"/>
                  </a:cubicBezTo>
                  <a:cubicBezTo>
                    <a:pt x="-46349" y="137532"/>
                    <a:pt x="1972" y="68766"/>
                    <a:pt x="50294" y="0"/>
                  </a:cubicBezTo>
                </a:path>
              </a:pathLst>
            </a:cu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8990"/>
              <a:endParaRPr lang="zh-TW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96" name="手繪多邊形 95"/>
            <p:cNvSpPr/>
            <p:nvPr/>
          </p:nvSpPr>
          <p:spPr>
            <a:xfrm>
              <a:off x="6829393" y="1111403"/>
              <a:ext cx="1270999" cy="998585"/>
            </a:xfrm>
            <a:custGeom>
              <a:avLst/>
              <a:gdLst>
                <a:gd name="connsiteX0" fmla="*/ 830879 w 830879"/>
                <a:gd name="connsiteY0" fmla="*/ 713678 h 713678"/>
                <a:gd name="connsiteX1" fmla="*/ 83748 w 830879"/>
                <a:gd name="connsiteY1" fmla="*/ 256478 h 713678"/>
                <a:gd name="connsiteX2" fmla="*/ 50294 w 830879"/>
                <a:gd name="connsiteY2" fmla="*/ 0 h 713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0879" h="713678">
                  <a:moveTo>
                    <a:pt x="830879" y="713678"/>
                  </a:moveTo>
                  <a:cubicBezTo>
                    <a:pt x="522362" y="544551"/>
                    <a:pt x="213845" y="375424"/>
                    <a:pt x="83748" y="256478"/>
                  </a:cubicBezTo>
                  <a:cubicBezTo>
                    <a:pt x="-46349" y="137532"/>
                    <a:pt x="1972" y="68766"/>
                    <a:pt x="50294" y="0"/>
                  </a:cubicBezTo>
                </a:path>
              </a:pathLst>
            </a:cu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8990"/>
              <a:endParaRPr lang="zh-TW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97" name="手繪多邊形 96"/>
            <p:cNvSpPr/>
            <p:nvPr/>
          </p:nvSpPr>
          <p:spPr>
            <a:xfrm>
              <a:off x="5644607" y="2007220"/>
              <a:ext cx="823100" cy="680224"/>
            </a:xfrm>
            <a:custGeom>
              <a:avLst/>
              <a:gdLst>
                <a:gd name="connsiteX0" fmla="*/ 42515 w 823100"/>
                <a:gd name="connsiteY0" fmla="*/ 680224 h 680224"/>
                <a:gd name="connsiteX1" fmla="*/ 87120 w 823100"/>
                <a:gd name="connsiteY1" fmla="*/ 401443 h 680224"/>
                <a:gd name="connsiteX2" fmla="*/ 823100 w 823100"/>
                <a:gd name="connsiteY2" fmla="*/ 0 h 680224"/>
                <a:gd name="connsiteX3" fmla="*/ 823100 w 823100"/>
                <a:gd name="connsiteY3" fmla="*/ 0 h 680224"/>
                <a:gd name="connsiteX4" fmla="*/ 823100 w 823100"/>
                <a:gd name="connsiteY4" fmla="*/ 0 h 680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3100" h="680224">
                  <a:moveTo>
                    <a:pt x="42515" y="680224"/>
                  </a:moveTo>
                  <a:cubicBezTo>
                    <a:pt x="-231" y="597519"/>
                    <a:pt x="-42977" y="514814"/>
                    <a:pt x="87120" y="401443"/>
                  </a:cubicBezTo>
                  <a:cubicBezTo>
                    <a:pt x="217217" y="288072"/>
                    <a:pt x="823100" y="0"/>
                    <a:pt x="823100" y="0"/>
                  </a:cubicBezTo>
                  <a:lnTo>
                    <a:pt x="823100" y="0"/>
                  </a:lnTo>
                  <a:lnTo>
                    <a:pt x="823100" y="0"/>
                  </a:lnTo>
                </a:path>
              </a:pathLst>
            </a:cu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8990"/>
              <a:endParaRPr lang="zh-TW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98" name="手繪多邊形 97"/>
            <p:cNvSpPr/>
            <p:nvPr/>
          </p:nvSpPr>
          <p:spPr>
            <a:xfrm>
              <a:off x="6339999" y="2029520"/>
              <a:ext cx="823100" cy="758253"/>
            </a:xfrm>
            <a:custGeom>
              <a:avLst/>
              <a:gdLst>
                <a:gd name="connsiteX0" fmla="*/ 42515 w 823100"/>
                <a:gd name="connsiteY0" fmla="*/ 680224 h 680224"/>
                <a:gd name="connsiteX1" fmla="*/ 87120 w 823100"/>
                <a:gd name="connsiteY1" fmla="*/ 401443 h 680224"/>
                <a:gd name="connsiteX2" fmla="*/ 823100 w 823100"/>
                <a:gd name="connsiteY2" fmla="*/ 0 h 680224"/>
                <a:gd name="connsiteX3" fmla="*/ 823100 w 823100"/>
                <a:gd name="connsiteY3" fmla="*/ 0 h 680224"/>
                <a:gd name="connsiteX4" fmla="*/ 823100 w 823100"/>
                <a:gd name="connsiteY4" fmla="*/ 0 h 680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3100" h="680224">
                  <a:moveTo>
                    <a:pt x="42515" y="680224"/>
                  </a:moveTo>
                  <a:cubicBezTo>
                    <a:pt x="-231" y="597519"/>
                    <a:pt x="-42977" y="514814"/>
                    <a:pt x="87120" y="401443"/>
                  </a:cubicBezTo>
                  <a:cubicBezTo>
                    <a:pt x="217217" y="288072"/>
                    <a:pt x="823100" y="0"/>
                    <a:pt x="823100" y="0"/>
                  </a:cubicBezTo>
                  <a:lnTo>
                    <a:pt x="823100" y="0"/>
                  </a:lnTo>
                  <a:lnTo>
                    <a:pt x="823100" y="0"/>
                  </a:lnTo>
                </a:path>
              </a:pathLst>
            </a:cu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8990"/>
              <a:endParaRPr lang="zh-TW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99" name="手繪多邊形 98"/>
            <p:cNvSpPr/>
            <p:nvPr/>
          </p:nvSpPr>
          <p:spPr>
            <a:xfrm>
              <a:off x="6917252" y="2109989"/>
              <a:ext cx="1183140" cy="792866"/>
            </a:xfrm>
            <a:custGeom>
              <a:avLst/>
              <a:gdLst>
                <a:gd name="connsiteX0" fmla="*/ 42515 w 823100"/>
                <a:gd name="connsiteY0" fmla="*/ 680224 h 680224"/>
                <a:gd name="connsiteX1" fmla="*/ 87120 w 823100"/>
                <a:gd name="connsiteY1" fmla="*/ 401443 h 680224"/>
                <a:gd name="connsiteX2" fmla="*/ 823100 w 823100"/>
                <a:gd name="connsiteY2" fmla="*/ 0 h 680224"/>
                <a:gd name="connsiteX3" fmla="*/ 823100 w 823100"/>
                <a:gd name="connsiteY3" fmla="*/ 0 h 680224"/>
                <a:gd name="connsiteX4" fmla="*/ 823100 w 823100"/>
                <a:gd name="connsiteY4" fmla="*/ 0 h 680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3100" h="680224">
                  <a:moveTo>
                    <a:pt x="42515" y="680224"/>
                  </a:moveTo>
                  <a:cubicBezTo>
                    <a:pt x="-231" y="597519"/>
                    <a:pt x="-42977" y="514814"/>
                    <a:pt x="87120" y="401443"/>
                  </a:cubicBezTo>
                  <a:cubicBezTo>
                    <a:pt x="217217" y="288072"/>
                    <a:pt x="823100" y="0"/>
                    <a:pt x="823100" y="0"/>
                  </a:cubicBezTo>
                  <a:lnTo>
                    <a:pt x="823100" y="0"/>
                  </a:lnTo>
                  <a:lnTo>
                    <a:pt x="823100" y="0"/>
                  </a:lnTo>
                </a:path>
              </a:pathLst>
            </a:cu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8990"/>
              <a:endParaRPr lang="zh-TW" alt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100" name="群組 99"/>
          <p:cNvGrpSpPr/>
          <p:nvPr/>
        </p:nvGrpSpPr>
        <p:grpSpPr>
          <a:xfrm rot="417848">
            <a:off x="8121817" y="4361910"/>
            <a:ext cx="3844761" cy="608159"/>
            <a:chOff x="4614571" y="1103829"/>
            <a:chExt cx="5644551" cy="1799026"/>
          </a:xfrm>
          <a:noFill/>
        </p:grpSpPr>
        <p:sp>
          <p:nvSpPr>
            <p:cNvPr id="101" name="手繪多邊形 100"/>
            <p:cNvSpPr/>
            <p:nvPr/>
          </p:nvSpPr>
          <p:spPr>
            <a:xfrm>
              <a:off x="4614571" y="1103829"/>
              <a:ext cx="4429644" cy="1799025"/>
            </a:xfrm>
            <a:custGeom>
              <a:avLst/>
              <a:gdLst>
                <a:gd name="connsiteX0" fmla="*/ 659956 w 4429644"/>
                <a:gd name="connsiteY0" fmla="*/ 490795 h 1799025"/>
                <a:gd name="connsiteX1" fmla="*/ 1418239 w 4429644"/>
                <a:gd name="connsiteY1" fmla="*/ 89351 h 1799025"/>
                <a:gd name="connsiteX2" fmla="*/ 2332639 w 4429644"/>
                <a:gd name="connsiteY2" fmla="*/ 22444 h 1799025"/>
                <a:gd name="connsiteX3" fmla="*/ 3670785 w 4429644"/>
                <a:gd name="connsiteY3" fmla="*/ 390434 h 1799025"/>
                <a:gd name="connsiteX4" fmla="*/ 4306405 w 4429644"/>
                <a:gd name="connsiteY4" fmla="*/ 814181 h 1799025"/>
                <a:gd name="connsiteX5" fmla="*/ 4384463 w 4429644"/>
                <a:gd name="connsiteY5" fmla="*/ 1003751 h 1799025"/>
                <a:gd name="connsiteX6" fmla="*/ 3782297 w 4429644"/>
                <a:gd name="connsiteY6" fmla="*/ 1416347 h 1799025"/>
                <a:gd name="connsiteX7" fmla="*/ 2856746 w 4429644"/>
                <a:gd name="connsiteY7" fmla="*/ 1795488 h 1799025"/>
                <a:gd name="connsiteX8" fmla="*/ 938736 w 4429644"/>
                <a:gd name="connsiteY8" fmla="*/ 1583615 h 1799025"/>
                <a:gd name="connsiteX9" fmla="*/ 2034 w 4429644"/>
                <a:gd name="connsiteY9" fmla="*/ 1215625 h 1799025"/>
                <a:gd name="connsiteX10" fmla="*/ 738014 w 4429644"/>
                <a:gd name="connsiteY10" fmla="*/ 457342 h 1799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29644" h="1799025">
                  <a:moveTo>
                    <a:pt x="659956" y="490795"/>
                  </a:moveTo>
                  <a:cubicBezTo>
                    <a:pt x="899707" y="329102"/>
                    <a:pt x="1139459" y="167409"/>
                    <a:pt x="1418239" y="89351"/>
                  </a:cubicBezTo>
                  <a:cubicBezTo>
                    <a:pt x="1697020" y="11292"/>
                    <a:pt x="1957215" y="-27736"/>
                    <a:pt x="2332639" y="22444"/>
                  </a:cubicBezTo>
                  <a:cubicBezTo>
                    <a:pt x="2708063" y="72624"/>
                    <a:pt x="3341824" y="258478"/>
                    <a:pt x="3670785" y="390434"/>
                  </a:cubicBezTo>
                  <a:cubicBezTo>
                    <a:pt x="3999746" y="522390"/>
                    <a:pt x="4187459" y="711961"/>
                    <a:pt x="4306405" y="814181"/>
                  </a:cubicBezTo>
                  <a:cubicBezTo>
                    <a:pt x="4425351" y="916401"/>
                    <a:pt x="4471814" y="903390"/>
                    <a:pt x="4384463" y="1003751"/>
                  </a:cubicBezTo>
                  <a:cubicBezTo>
                    <a:pt x="4297112" y="1104112"/>
                    <a:pt x="4036916" y="1284391"/>
                    <a:pt x="3782297" y="1416347"/>
                  </a:cubicBezTo>
                  <a:cubicBezTo>
                    <a:pt x="3527678" y="1548303"/>
                    <a:pt x="3330673" y="1767610"/>
                    <a:pt x="2856746" y="1795488"/>
                  </a:cubicBezTo>
                  <a:cubicBezTo>
                    <a:pt x="2382819" y="1823366"/>
                    <a:pt x="1414521" y="1680259"/>
                    <a:pt x="938736" y="1583615"/>
                  </a:cubicBezTo>
                  <a:cubicBezTo>
                    <a:pt x="462951" y="1486971"/>
                    <a:pt x="35488" y="1403337"/>
                    <a:pt x="2034" y="1215625"/>
                  </a:cubicBezTo>
                  <a:cubicBezTo>
                    <a:pt x="-31420" y="1027913"/>
                    <a:pt x="353297" y="742627"/>
                    <a:pt x="738014" y="457342"/>
                  </a:cubicBezTo>
                </a:path>
              </a:pathLst>
            </a:cu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8990"/>
              <a:endParaRPr lang="zh-TW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02" name="手繪多邊形 101"/>
            <p:cNvSpPr/>
            <p:nvPr/>
          </p:nvSpPr>
          <p:spPr>
            <a:xfrm>
              <a:off x="4638907" y="1661532"/>
              <a:ext cx="5620215" cy="613317"/>
            </a:xfrm>
            <a:custGeom>
              <a:avLst/>
              <a:gdLst>
                <a:gd name="connsiteX0" fmla="*/ 0 w 5620215"/>
                <a:gd name="connsiteY0" fmla="*/ 613317 h 613317"/>
                <a:gd name="connsiteX1" fmla="*/ 847493 w 5620215"/>
                <a:gd name="connsiteY1" fmla="*/ 412595 h 613317"/>
                <a:gd name="connsiteX2" fmla="*/ 1628078 w 5620215"/>
                <a:gd name="connsiteY2" fmla="*/ 356839 h 613317"/>
                <a:gd name="connsiteX3" fmla="*/ 2352908 w 5620215"/>
                <a:gd name="connsiteY3" fmla="*/ 367990 h 613317"/>
                <a:gd name="connsiteX4" fmla="*/ 3356517 w 5620215"/>
                <a:gd name="connsiteY4" fmla="*/ 434897 h 613317"/>
                <a:gd name="connsiteX5" fmla="*/ 4449337 w 5620215"/>
                <a:gd name="connsiteY5" fmla="*/ 356839 h 613317"/>
                <a:gd name="connsiteX6" fmla="*/ 5620215 w 5620215"/>
                <a:gd name="connsiteY6" fmla="*/ 0 h 613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20215" h="613317">
                  <a:moveTo>
                    <a:pt x="0" y="613317"/>
                  </a:moveTo>
                  <a:cubicBezTo>
                    <a:pt x="288073" y="534329"/>
                    <a:pt x="576147" y="455341"/>
                    <a:pt x="847493" y="412595"/>
                  </a:cubicBezTo>
                  <a:cubicBezTo>
                    <a:pt x="1118839" y="369849"/>
                    <a:pt x="1377176" y="364273"/>
                    <a:pt x="1628078" y="356839"/>
                  </a:cubicBezTo>
                  <a:cubicBezTo>
                    <a:pt x="1878980" y="349405"/>
                    <a:pt x="2064835" y="354980"/>
                    <a:pt x="2352908" y="367990"/>
                  </a:cubicBezTo>
                  <a:cubicBezTo>
                    <a:pt x="2640981" y="381000"/>
                    <a:pt x="3007112" y="436755"/>
                    <a:pt x="3356517" y="434897"/>
                  </a:cubicBezTo>
                  <a:cubicBezTo>
                    <a:pt x="3705922" y="433039"/>
                    <a:pt x="4072054" y="429322"/>
                    <a:pt x="4449337" y="356839"/>
                  </a:cubicBezTo>
                  <a:cubicBezTo>
                    <a:pt x="4826620" y="284356"/>
                    <a:pt x="5223417" y="142178"/>
                    <a:pt x="5620215" y="0"/>
                  </a:cubicBezTo>
                </a:path>
              </a:pathLst>
            </a:cu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8990"/>
              <a:endParaRPr lang="zh-TW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03" name="手繪多邊形 102"/>
            <p:cNvSpPr/>
            <p:nvPr/>
          </p:nvSpPr>
          <p:spPr>
            <a:xfrm>
              <a:off x="5650823" y="1315844"/>
              <a:ext cx="830879" cy="713678"/>
            </a:xfrm>
            <a:custGeom>
              <a:avLst/>
              <a:gdLst>
                <a:gd name="connsiteX0" fmla="*/ 830879 w 830879"/>
                <a:gd name="connsiteY0" fmla="*/ 713678 h 713678"/>
                <a:gd name="connsiteX1" fmla="*/ 83748 w 830879"/>
                <a:gd name="connsiteY1" fmla="*/ 256478 h 713678"/>
                <a:gd name="connsiteX2" fmla="*/ 50294 w 830879"/>
                <a:gd name="connsiteY2" fmla="*/ 0 h 713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0879" h="713678">
                  <a:moveTo>
                    <a:pt x="830879" y="713678"/>
                  </a:moveTo>
                  <a:cubicBezTo>
                    <a:pt x="522362" y="544551"/>
                    <a:pt x="213845" y="375424"/>
                    <a:pt x="83748" y="256478"/>
                  </a:cubicBezTo>
                  <a:cubicBezTo>
                    <a:pt x="-46349" y="137532"/>
                    <a:pt x="1972" y="68766"/>
                    <a:pt x="50294" y="0"/>
                  </a:cubicBezTo>
                </a:path>
              </a:pathLst>
            </a:cu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8990"/>
              <a:endParaRPr lang="zh-TW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04" name="手繪多邊形 103"/>
            <p:cNvSpPr/>
            <p:nvPr/>
          </p:nvSpPr>
          <p:spPr>
            <a:xfrm rot="21307577">
              <a:off x="6295458" y="1121931"/>
              <a:ext cx="807512" cy="987714"/>
            </a:xfrm>
            <a:custGeom>
              <a:avLst/>
              <a:gdLst>
                <a:gd name="connsiteX0" fmla="*/ 830879 w 830879"/>
                <a:gd name="connsiteY0" fmla="*/ 713678 h 713678"/>
                <a:gd name="connsiteX1" fmla="*/ 83748 w 830879"/>
                <a:gd name="connsiteY1" fmla="*/ 256478 h 713678"/>
                <a:gd name="connsiteX2" fmla="*/ 50294 w 830879"/>
                <a:gd name="connsiteY2" fmla="*/ 0 h 713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0879" h="713678">
                  <a:moveTo>
                    <a:pt x="830879" y="713678"/>
                  </a:moveTo>
                  <a:cubicBezTo>
                    <a:pt x="522362" y="544551"/>
                    <a:pt x="213845" y="375424"/>
                    <a:pt x="83748" y="256478"/>
                  </a:cubicBezTo>
                  <a:cubicBezTo>
                    <a:pt x="-46349" y="137532"/>
                    <a:pt x="1972" y="68766"/>
                    <a:pt x="50294" y="0"/>
                  </a:cubicBezTo>
                </a:path>
              </a:pathLst>
            </a:cu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8990"/>
              <a:endParaRPr lang="zh-TW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05" name="手繪多邊形 104"/>
            <p:cNvSpPr/>
            <p:nvPr/>
          </p:nvSpPr>
          <p:spPr>
            <a:xfrm>
              <a:off x="6829393" y="1111403"/>
              <a:ext cx="1270999" cy="998585"/>
            </a:xfrm>
            <a:custGeom>
              <a:avLst/>
              <a:gdLst>
                <a:gd name="connsiteX0" fmla="*/ 830879 w 830879"/>
                <a:gd name="connsiteY0" fmla="*/ 713678 h 713678"/>
                <a:gd name="connsiteX1" fmla="*/ 83748 w 830879"/>
                <a:gd name="connsiteY1" fmla="*/ 256478 h 713678"/>
                <a:gd name="connsiteX2" fmla="*/ 50294 w 830879"/>
                <a:gd name="connsiteY2" fmla="*/ 0 h 713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0879" h="713678">
                  <a:moveTo>
                    <a:pt x="830879" y="713678"/>
                  </a:moveTo>
                  <a:cubicBezTo>
                    <a:pt x="522362" y="544551"/>
                    <a:pt x="213845" y="375424"/>
                    <a:pt x="83748" y="256478"/>
                  </a:cubicBezTo>
                  <a:cubicBezTo>
                    <a:pt x="-46349" y="137532"/>
                    <a:pt x="1972" y="68766"/>
                    <a:pt x="50294" y="0"/>
                  </a:cubicBezTo>
                </a:path>
              </a:pathLst>
            </a:cu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8990"/>
              <a:endParaRPr lang="zh-TW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06" name="手繪多邊形 105"/>
            <p:cNvSpPr/>
            <p:nvPr/>
          </p:nvSpPr>
          <p:spPr>
            <a:xfrm>
              <a:off x="5644607" y="2007220"/>
              <a:ext cx="823100" cy="680224"/>
            </a:xfrm>
            <a:custGeom>
              <a:avLst/>
              <a:gdLst>
                <a:gd name="connsiteX0" fmla="*/ 42515 w 823100"/>
                <a:gd name="connsiteY0" fmla="*/ 680224 h 680224"/>
                <a:gd name="connsiteX1" fmla="*/ 87120 w 823100"/>
                <a:gd name="connsiteY1" fmla="*/ 401443 h 680224"/>
                <a:gd name="connsiteX2" fmla="*/ 823100 w 823100"/>
                <a:gd name="connsiteY2" fmla="*/ 0 h 680224"/>
                <a:gd name="connsiteX3" fmla="*/ 823100 w 823100"/>
                <a:gd name="connsiteY3" fmla="*/ 0 h 680224"/>
                <a:gd name="connsiteX4" fmla="*/ 823100 w 823100"/>
                <a:gd name="connsiteY4" fmla="*/ 0 h 680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3100" h="680224">
                  <a:moveTo>
                    <a:pt x="42515" y="680224"/>
                  </a:moveTo>
                  <a:cubicBezTo>
                    <a:pt x="-231" y="597519"/>
                    <a:pt x="-42977" y="514814"/>
                    <a:pt x="87120" y="401443"/>
                  </a:cubicBezTo>
                  <a:cubicBezTo>
                    <a:pt x="217217" y="288072"/>
                    <a:pt x="823100" y="0"/>
                    <a:pt x="823100" y="0"/>
                  </a:cubicBezTo>
                  <a:lnTo>
                    <a:pt x="823100" y="0"/>
                  </a:lnTo>
                  <a:lnTo>
                    <a:pt x="823100" y="0"/>
                  </a:lnTo>
                </a:path>
              </a:pathLst>
            </a:cu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8990"/>
              <a:endParaRPr lang="zh-TW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07" name="手繪多邊形 106"/>
            <p:cNvSpPr/>
            <p:nvPr/>
          </p:nvSpPr>
          <p:spPr>
            <a:xfrm>
              <a:off x="6339999" y="2029520"/>
              <a:ext cx="823100" cy="758253"/>
            </a:xfrm>
            <a:custGeom>
              <a:avLst/>
              <a:gdLst>
                <a:gd name="connsiteX0" fmla="*/ 42515 w 823100"/>
                <a:gd name="connsiteY0" fmla="*/ 680224 h 680224"/>
                <a:gd name="connsiteX1" fmla="*/ 87120 w 823100"/>
                <a:gd name="connsiteY1" fmla="*/ 401443 h 680224"/>
                <a:gd name="connsiteX2" fmla="*/ 823100 w 823100"/>
                <a:gd name="connsiteY2" fmla="*/ 0 h 680224"/>
                <a:gd name="connsiteX3" fmla="*/ 823100 w 823100"/>
                <a:gd name="connsiteY3" fmla="*/ 0 h 680224"/>
                <a:gd name="connsiteX4" fmla="*/ 823100 w 823100"/>
                <a:gd name="connsiteY4" fmla="*/ 0 h 680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3100" h="680224">
                  <a:moveTo>
                    <a:pt x="42515" y="680224"/>
                  </a:moveTo>
                  <a:cubicBezTo>
                    <a:pt x="-231" y="597519"/>
                    <a:pt x="-42977" y="514814"/>
                    <a:pt x="87120" y="401443"/>
                  </a:cubicBezTo>
                  <a:cubicBezTo>
                    <a:pt x="217217" y="288072"/>
                    <a:pt x="823100" y="0"/>
                    <a:pt x="823100" y="0"/>
                  </a:cubicBezTo>
                  <a:lnTo>
                    <a:pt x="823100" y="0"/>
                  </a:lnTo>
                  <a:lnTo>
                    <a:pt x="823100" y="0"/>
                  </a:lnTo>
                </a:path>
              </a:pathLst>
            </a:cu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8990"/>
              <a:endParaRPr lang="zh-TW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08" name="手繪多邊形 107"/>
            <p:cNvSpPr/>
            <p:nvPr/>
          </p:nvSpPr>
          <p:spPr>
            <a:xfrm>
              <a:off x="6917252" y="2109989"/>
              <a:ext cx="1183140" cy="792866"/>
            </a:xfrm>
            <a:custGeom>
              <a:avLst/>
              <a:gdLst>
                <a:gd name="connsiteX0" fmla="*/ 42515 w 823100"/>
                <a:gd name="connsiteY0" fmla="*/ 680224 h 680224"/>
                <a:gd name="connsiteX1" fmla="*/ 87120 w 823100"/>
                <a:gd name="connsiteY1" fmla="*/ 401443 h 680224"/>
                <a:gd name="connsiteX2" fmla="*/ 823100 w 823100"/>
                <a:gd name="connsiteY2" fmla="*/ 0 h 680224"/>
                <a:gd name="connsiteX3" fmla="*/ 823100 w 823100"/>
                <a:gd name="connsiteY3" fmla="*/ 0 h 680224"/>
                <a:gd name="connsiteX4" fmla="*/ 823100 w 823100"/>
                <a:gd name="connsiteY4" fmla="*/ 0 h 680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3100" h="680224">
                  <a:moveTo>
                    <a:pt x="42515" y="680224"/>
                  </a:moveTo>
                  <a:cubicBezTo>
                    <a:pt x="-231" y="597519"/>
                    <a:pt x="-42977" y="514814"/>
                    <a:pt x="87120" y="401443"/>
                  </a:cubicBezTo>
                  <a:cubicBezTo>
                    <a:pt x="217217" y="288072"/>
                    <a:pt x="823100" y="0"/>
                    <a:pt x="823100" y="0"/>
                  </a:cubicBezTo>
                  <a:lnTo>
                    <a:pt x="823100" y="0"/>
                  </a:lnTo>
                  <a:lnTo>
                    <a:pt x="823100" y="0"/>
                  </a:lnTo>
                </a:path>
              </a:pathLst>
            </a:cu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8990"/>
              <a:endParaRPr lang="zh-TW" altLang="en-US" sz="2400">
                <a:solidFill>
                  <a:prstClr val="white"/>
                </a:solidFill>
              </a:endParaRPr>
            </a:p>
          </p:txBody>
        </p:sp>
      </p:grpSp>
      <p:sp>
        <p:nvSpPr>
          <p:cNvPr id="109" name="橢圓 108"/>
          <p:cNvSpPr/>
          <p:nvPr/>
        </p:nvSpPr>
        <p:spPr>
          <a:xfrm>
            <a:off x="3702053" y="3608371"/>
            <a:ext cx="303387" cy="261843"/>
          </a:xfrm>
          <a:prstGeom prst="ellipse">
            <a:avLst/>
          </a:prstGeom>
          <a:solidFill>
            <a:srgbClr val="70AD47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defTabSz="1219170">
              <a:defRPr/>
            </a:pPr>
            <a:endParaRPr lang="zh-TW" altLang="en-US" sz="2400" kern="0">
              <a:solidFill>
                <a:prstClr val="white"/>
              </a:solidFill>
            </a:endParaRPr>
          </a:p>
        </p:txBody>
      </p:sp>
      <p:sp>
        <p:nvSpPr>
          <p:cNvPr id="110" name="橢圓 109"/>
          <p:cNvSpPr/>
          <p:nvPr/>
        </p:nvSpPr>
        <p:spPr>
          <a:xfrm>
            <a:off x="2923120" y="3608371"/>
            <a:ext cx="303387" cy="261843"/>
          </a:xfrm>
          <a:prstGeom prst="ellipse">
            <a:avLst/>
          </a:prstGeom>
          <a:solidFill>
            <a:srgbClr val="70AD47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defTabSz="1219170">
              <a:defRPr/>
            </a:pPr>
            <a:endParaRPr lang="zh-TW" altLang="en-US" sz="2400" kern="0">
              <a:solidFill>
                <a:prstClr val="white"/>
              </a:solidFill>
            </a:endParaRPr>
          </a:p>
        </p:txBody>
      </p:sp>
      <p:sp>
        <p:nvSpPr>
          <p:cNvPr id="111" name="橢圓 110"/>
          <p:cNvSpPr/>
          <p:nvPr/>
        </p:nvSpPr>
        <p:spPr>
          <a:xfrm>
            <a:off x="11663019" y="3083657"/>
            <a:ext cx="303387" cy="261843"/>
          </a:xfrm>
          <a:prstGeom prst="ellipse">
            <a:avLst/>
          </a:prstGeom>
          <a:solidFill>
            <a:srgbClr val="70AD47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defTabSz="1219170">
              <a:defRPr/>
            </a:pPr>
            <a:endParaRPr lang="zh-TW" altLang="en-US" sz="2400" kern="0">
              <a:solidFill>
                <a:prstClr val="white"/>
              </a:solidFill>
            </a:endParaRPr>
          </a:p>
        </p:txBody>
      </p:sp>
      <p:sp>
        <p:nvSpPr>
          <p:cNvPr id="112" name="橢圓 111"/>
          <p:cNvSpPr/>
          <p:nvPr/>
        </p:nvSpPr>
        <p:spPr>
          <a:xfrm>
            <a:off x="10185076" y="3509868"/>
            <a:ext cx="303387" cy="261843"/>
          </a:xfrm>
          <a:prstGeom prst="ellipse">
            <a:avLst/>
          </a:prstGeom>
          <a:solidFill>
            <a:srgbClr val="70AD47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defTabSz="1219170">
              <a:defRPr/>
            </a:pPr>
            <a:endParaRPr lang="zh-TW" altLang="en-US" sz="2400" kern="0">
              <a:solidFill>
                <a:prstClr val="white"/>
              </a:solidFill>
            </a:endParaRPr>
          </a:p>
        </p:txBody>
      </p:sp>
      <p:sp>
        <p:nvSpPr>
          <p:cNvPr id="113" name="橢圓 112"/>
          <p:cNvSpPr/>
          <p:nvPr/>
        </p:nvSpPr>
        <p:spPr>
          <a:xfrm>
            <a:off x="1087267" y="3739292"/>
            <a:ext cx="303387" cy="261843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defTabSz="1219170">
              <a:defRPr/>
            </a:pPr>
            <a:endParaRPr lang="zh-TW" altLang="en-US" sz="2400" kern="0">
              <a:solidFill>
                <a:prstClr val="white"/>
              </a:solidFill>
            </a:endParaRPr>
          </a:p>
        </p:txBody>
      </p:sp>
      <p:sp>
        <p:nvSpPr>
          <p:cNvPr id="114" name="橢圓 113"/>
          <p:cNvSpPr/>
          <p:nvPr/>
        </p:nvSpPr>
        <p:spPr>
          <a:xfrm>
            <a:off x="1818227" y="3654308"/>
            <a:ext cx="303387" cy="261843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defTabSz="1219170">
              <a:defRPr/>
            </a:pPr>
            <a:endParaRPr lang="zh-TW" altLang="en-US" sz="2400" kern="0">
              <a:solidFill>
                <a:prstClr val="white"/>
              </a:solidFill>
            </a:endParaRPr>
          </a:p>
        </p:txBody>
      </p:sp>
      <p:sp>
        <p:nvSpPr>
          <p:cNvPr id="115" name="橢圓 114"/>
          <p:cNvSpPr/>
          <p:nvPr/>
        </p:nvSpPr>
        <p:spPr>
          <a:xfrm>
            <a:off x="1423813" y="3595200"/>
            <a:ext cx="303387" cy="261843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defTabSz="1219170">
              <a:defRPr/>
            </a:pPr>
            <a:endParaRPr lang="zh-TW" altLang="en-US" sz="2400" kern="0">
              <a:solidFill>
                <a:prstClr val="white"/>
              </a:solidFill>
            </a:endParaRPr>
          </a:p>
        </p:txBody>
      </p:sp>
      <p:sp>
        <p:nvSpPr>
          <p:cNvPr id="116" name="橢圓 115"/>
          <p:cNvSpPr/>
          <p:nvPr/>
        </p:nvSpPr>
        <p:spPr>
          <a:xfrm>
            <a:off x="11016149" y="3401413"/>
            <a:ext cx="303387" cy="261843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defTabSz="1219170">
              <a:defRPr/>
            </a:pPr>
            <a:endParaRPr lang="zh-TW" altLang="en-US" sz="2400" kern="0">
              <a:solidFill>
                <a:prstClr val="white"/>
              </a:solidFill>
            </a:endParaRPr>
          </a:p>
        </p:txBody>
      </p:sp>
      <p:sp>
        <p:nvSpPr>
          <p:cNvPr id="117" name="橢圓 116"/>
          <p:cNvSpPr/>
          <p:nvPr/>
        </p:nvSpPr>
        <p:spPr>
          <a:xfrm>
            <a:off x="3349319" y="3810788"/>
            <a:ext cx="303387" cy="261843"/>
          </a:xfrm>
          <a:prstGeom prst="ellipse">
            <a:avLst/>
          </a:prstGeom>
          <a:solidFill>
            <a:srgbClr val="70AD47">
              <a:lumMod val="50000"/>
            </a:srgb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defTabSz="1219170">
              <a:defRPr/>
            </a:pPr>
            <a:endParaRPr lang="zh-TW" altLang="en-US" sz="2400" kern="0">
              <a:solidFill>
                <a:prstClr val="white"/>
              </a:solidFill>
            </a:endParaRPr>
          </a:p>
        </p:txBody>
      </p:sp>
      <p:sp>
        <p:nvSpPr>
          <p:cNvPr id="118" name="橢圓 117"/>
          <p:cNvSpPr/>
          <p:nvPr/>
        </p:nvSpPr>
        <p:spPr>
          <a:xfrm>
            <a:off x="7870857" y="4284781"/>
            <a:ext cx="303387" cy="261843"/>
          </a:xfrm>
          <a:prstGeom prst="ellipse">
            <a:avLst/>
          </a:prstGeom>
          <a:solidFill>
            <a:srgbClr val="ED7D31">
              <a:lumMod val="50000"/>
            </a:srgbClr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defTabSz="1219170">
              <a:defRPr/>
            </a:pPr>
            <a:endParaRPr lang="zh-TW" altLang="en-US" sz="2400" kern="0">
              <a:solidFill>
                <a:prstClr val="white"/>
              </a:solidFill>
            </a:endParaRPr>
          </a:p>
        </p:txBody>
      </p:sp>
      <p:sp>
        <p:nvSpPr>
          <p:cNvPr id="119" name="橢圓 118"/>
          <p:cNvSpPr/>
          <p:nvPr/>
        </p:nvSpPr>
        <p:spPr>
          <a:xfrm>
            <a:off x="9772653" y="3560668"/>
            <a:ext cx="303387" cy="261843"/>
          </a:xfrm>
          <a:prstGeom prst="ellipse">
            <a:avLst/>
          </a:prstGeom>
          <a:solidFill>
            <a:srgbClr val="70AD47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defTabSz="1219170">
              <a:defRPr/>
            </a:pPr>
            <a:endParaRPr lang="zh-TW" altLang="en-US" sz="2400" kern="0">
              <a:solidFill>
                <a:prstClr val="white"/>
              </a:solidFill>
            </a:endParaRPr>
          </a:p>
        </p:txBody>
      </p:sp>
      <p:sp>
        <p:nvSpPr>
          <p:cNvPr id="120" name="橢圓 119"/>
          <p:cNvSpPr/>
          <p:nvPr/>
        </p:nvSpPr>
        <p:spPr>
          <a:xfrm>
            <a:off x="9281587" y="3771711"/>
            <a:ext cx="303387" cy="261843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defTabSz="1219170">
              <a:defRPr/>
            </a:pPr>
            <a:endParaRPr lang="zh-TW" altLang="en-US" sz="2400" kern="0">
              <a:solidFill>
                <a:prstClr val="white"/>
              </a:solidFill>
            </a:endParaRPr>
          </a:p>
        </p:txBody>
      </p:sp>
      <p:sp>
        <p:nvSpPr>
          <p:cNvPr id="121" name="橢圓 120"/>
          <p:cNvSpPr/>
          <p:nvPr/>
        </p:nvSpPr>
        <p:spPr>
          <a:xfrm>
            <a:off x="8811064" y="3882867"/>
            <a:ext cx="303387" cy="261843"/>
          </a:xfrm>
          <a:prstGeom prst="ellipse">
            <a:avLst/>
          </a:prstGeom>
          <a:solidFill>
            <a:srgbClr val="ED7D31">
              <a:lumMod val="50000"/>
            </a:srgbClr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defTabSz="1219170">
              <a:defRPr/>
            </a:pPr>
            <a:endParaRPr lang="zh-TW" altLang="en-US" sz="2400" kern="0">
              <a:solidFill>
                <a:prstClr val="white"/>
              </a:solidFill>
            </a:endParaRPr>
          </a:p>
        </p:txBody>
      </p:sp>
      <p:sp>
        <p:nvSpPr>
          <p:cNvPr id="122" name="弧形 121"/>
          <p:cNvSpPr/>
          <p:nvPr/>
        </p:nvSpPr>
        <p:spPr>
          <a:xfrm>
            <a:off x="-186265" y="1972705"/>
            <a:ext cx="1358037" cy="2041083"/>
          </a:xfrm>
          <a:prstGeom prst="arc">
            <a:avLst>
              <a:gd name="adj1" fmla="val 17853001"/>
              <a:gd name="adj2" fmla="val 816393"/>
            </a:avLst>
          </a:prstGeom>
          <a:noFill/>
          <a:ln w="28575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zh-TW" altLang="en-US" sz="2400" kern="0">
              <a:solidFill>
                <a:sysClr val="windowText" lastClr="000000"/>
              </a:solidFill>
            </a:endParaRPr>
          </a:p>
        </p:txBody>
      </p:sp>
      <p:sp>
        <p:nvSpPr>
          <p:cNvPr id="123" name="弧形 122"/>
          <p:cNvSpPr/>
          <p:nvPr/>
        </p:nvSpPr>
        <p:spPr>
          <a:xfrm rot="10302705">
            <a:off x="1171307" y="2812728"/>
            <a:ext cx="438693" cy="995520"/>
          </a:xfrm>
          <a:prstGeom prst="arc">
            <a:avLst>
              <a:gd name="adj1" fmla="val 17721797"/>
              <a:gd name="adj2" fmla="val 9708240"/>
            </a:avLst>
          </a:prstGeom>
          <a:noFill/>
          <a:ln w="28575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zh-TW" altLang="en-US" sz="2400" kern="0">
              <a:solidFill>
                <a:sysClr val="windowText" lastClr="000000"/>
              </a:solidFill>
            </a:endParaRPr>
          </a:p>
        </p:txBody>
      </p:sp>
      <p:sp>
        <p:nvSpPr>
          <p:cNvPr id="124" name="弧形 123"/>
          <p:cNvSpPr/>
          <p:nvPr/>
        </p:nvSpPr>
        <p:spPr>
          <a:xfrm rot="1127308">
            <a:off x="-72917" y="1579833"/>
            <a:ext cx="1358037" cy="2041083"/>
          </a:xfrm>
          <a:prstGeom prst="arc">
            <a:avLst>
              <a:gd name="adj1" fmla="val 17853001"/>
              <a:gd name="adj2" fmla="val 816393"/>
            </a:avLst>
          </a:prstGeom>
          <a:noFill/>
          <a:ln w="28575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zh-TW" altLang="en-US" sz="2400" kern="0">
              <a:solidFill>
                <a:sysClr val="windowText" lastClr="00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9280431" y="585550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1" lang="zh-TW" altLang="en-US" sz="2000" dirty="0">
                <a:solidFill>
                  <a:schemeClr val="accent6">
                    <a:lumMod val="50000"/>
                  </a:schemeClr>
                </a:solidFill>
                <a:latin typeface="Hannotate TC" charset="-120"/>
                <a:ea typeface="Hannotate TC" charset="-120"/>
                <a:cs typeface="Hannotate TC" charset="-120"/>
              </a:rPr>
              <a:t>陳佩英</a:t>
            </a:r>
            <a:endParaRPr kumimoji="1" lang="en-US" altLang="zh-TW" sz="2000" dirty="0">
              <a:solidFill>
                <a:schemeClr val="accent6">
                  <a:lumMod val="50000"/>
                </a:schemeClr>
              </a:solidFill>
              <a:latin typeface="Hannotate TC" charset="-120"/>
              <a:ea typeface="Hannotate TC" charset="-120"/>
              <a:cs typeface="Hannotate TC" charset="-120"/>
            </a:endParaRPr>
          </a:p>
          <a:p>
            <a:r>
              <a:rPr kumimoji="1" lang="zh-TW" altLang="en-US" sz="2000" dirty="0">
                <a:solidFill>
                  <a:schemeClr val="accent6">
                    <a:lumMod val="50000"/>
                  </a:schemeClr>
                </a:solidFill>
                <a:latin typeface="Hannotate TC" charset="-120"/>
                <a:ea typeface="Hannotate TC" charset="-120"/>
                <a:cs typeface="Hannotate TC" charset="-120"/>
              </a:rPr>
              <a:t>國立台灣師範大學</a:t>
            </a:r>
            <a:endParaRPr kumimoji="1" lang="en-US" altLang="zh-TW" sz="2000" dirty="0">
              <a:solidFill>
                <a:schemeClr val="accent6">
                  <a:lumMod val="50000"/>
                </a:schemeClr>
              </a:solidFill>
              <a:latin typeface="Hannotate TC" charset="-120"/>
              <a:ea typeface="Hannotate TC" charset="-120"/>
              <a:cs typeface="Hannotate TC" charset="-120"/>
            </a:endParaRPr>
          </a:p>
          <a:p>
            <a:r>
              <a:rPr kumimoji="1" lang="en-US" altLang="zh-TW" sz="2000" dirty="0">
                <a:solidFill>
                  <a:schemeClr val="accent6">
                    <a:lumMod val="50000"/>
                  </a:schemeClr>
                </a:solidFill>
                <a:latin typeface="Hannotate TC" charset="-120"/>
                <a:ea typeface="Hannotate TC" charset="-120"/>
                <a:cs typeface="Hannotate TC" charset="-120"/>
              </a:rPr>
              <a:t>2020.08.04, 11</a:t>
            </a:r>
          </a:p>
        </p:txBody>
      </p:sp>
      <p:pic>
        <p:nvPicPr>
          <p:cNvPr id="64" name="圖片 6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930" y="605448"/>
            <a:ext cx="1245993" cy="1245993"/>
          </a:xfrm>
          <a:prstGeom prst="rect">
            <a:avLst/>
          </a:prstGeom>
        </p:spPr>
      </p:pic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TW" dirty="0">
                <a:solidFill>
                  <a:prstClr val="black">
                    <a:tint val="75000"/>
                  </a:prstClr>
                </a:solidFill>
              </a:rPr>
              <a:t>2020/8/4, 11</a:t>
            </a:r>
            <a:endParaRPr kumimoji="1"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 dirty="0">
                <a:solidFill>
                  <a:prstClr val="black">
                    <a:tint val="75000"/>
                  </a:prstClr>
                </a:solidFill>
              </a:rPr>
              <a:t>國立臺灣師範大學 陳佩英教授</a:t>
            </a:r>
          </a:p>
        </p:txBody>
      </p:sp>
    </p:spTree>
    <p:extLst>
      <p:ext uri="{BB962C8B-B14F-4D97-AF65-F5344CB8AC3E}">
        <p14:creationId xmlns:p14="http://schemas.microsoft.com/office/powerpoint/2010/main" val="87347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00"/>
                            </p:stCondLst>
                            <p:childTnLst>
                              <p:par>
                                <p:cTn id="1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1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1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9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1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1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4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7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1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4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7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 animBg="1"/>
      <p:bldP spid="123" grpId="0" animBg="1"/>
      <p:bldP spid="1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Freeform 1">
            <a:extLst>
              <a:ext uri="{FF2B5EF4-FFF2-40B4-BE49-F238E27FC236}">
                <a16:creationId xmlns:a16="http://schemas.microsoft.com/office/drawing/2014/main" id="{275CD8AA-A1B2-F647-B2D3-44E07F5910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1152" y="2223881"/>
            <a:ext cx="3239182" cy="4056861"/>
          </a:xfrm>
          <a:custGeom>
            <a:avLst/>
            <a:gdLst>
              <a:gd name="T0" fmla="*/ 3976 w 6343"/>
              <a:gd name="T1" fmla="*/ 0 h 7942"/>
              <a:gd name="T2" fmla="*/ 3976 w 6343"/>
              <a:gd name="T3" fmla="*/ 0 h 7942"/>
              <a:gd name="T4" fmla="*/ 0 w 6343"/>
              <a:gd name="T5" fmla="*/ 3974 h 7942"/>
              <a:gd name="T6" fmla="*/ 3976 w 6343"/>
              <a:gd name="T7" fmla="*/ 7941 h 7942"/>
              <a:gd name="T8" fmla="*/ 6342 w 6343"/>
              <a:gd name="T9" fmla="*/ 7155 h 7942"/>
              <a:gd name="T10" fmla="*/ 4744 w 6343"/>
              <a:gd name="T11" fmla="*/ 3974 h 7942"/>
              <a:gd name="T12" fmla="*/ 6342 w 6343"/>
              <a:gd name="T13" fmla="*/ 786 h 7942"/>
              <a:gd name="T14" fmla="*/ 3976 w 6343"/>
              <a:gd name="T15" fmla="*/ 0 h 79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343" h="7942">
                <a:moveTo>
                  <a:pt x="3976" y="0"/>
                </a:moveTo>
                <a:lnTo>
                  <a:pt x="3976" y="0"/>
                </a:lnTo>
                <a:cubicBezTo>
                  <a:pt x="1780" y="0"/>
                  <a:pt x="0" y="1780"/>
                  <a:pt x="0" y="3974"/>
                </a:cubicBezTo>
                <a:cubicBezTo>
                  <a:pt x="0" y="6161"/>
                  <a:pt x="1780" y="7941"/>
                  <a:pt x="3976" y="7941"/>
                </a:cubicBezTo>
                <a:cubicBezTo>
                  <a:pt x="4862" y="7941"/>
                  <a:pt x="5684" y="7652"/>
                  <a:pt x="6342" y="7155"/>
                </a:cubicBezTo>
                <a:cubicBezTo>
                  <a:pt x="5377" y="6432"/>
                  <a:pt x="4744" y="5275"/>
                  <a:pt x="4744" y="3974"/>
                </a:cubicBezTo>
                <a:cubicBezTo>
                  <a:pt x="4744" y="2664"/>
                  <a:pt x="5377" y="1509"/>
                  <a:pt x="6342" y="786"/>
                </a:cubicBezTo>
                <a:cubicBezTo>
                  <a:pt x="5684" y="289"/>
                  <a:pt x="4862" y="0"/>
                  <a:pt x="3976" y="0"/>
                </a:cubicBezTo>
              </a:path>
            </a:pathLst>
          </a:custGeom>
          <a:solidFill>
            <a:srgbClr val="00B0F0"/>
          </a:solidFill>
          <a:ln>
            <a:noFill/>
          </a:ln>
          <a:effectLst/>
        </p:spPr>
        <p:txBody>
          <a:bodyPr wrap="none" anchor="ctr"/>
          <a:lstStyle/>
          <a:p>
            <a:endParaRPr lang="es-MX" sz="900" dirty="0"/>
          </a:p>
        </p:txBody>
      </p:sp>
      <p:sp>
        <p:nvSpPr>
          <p:cNvPr id="124" name="Freeform 2">
            <a:extLst>
              <a:ext uri="{FF2B5EF4-FFF2-40B4-BE49-F238E27FC236}">
                <a16:creationId xmlns:a16="http://schemas.microsoft.com/office/drawing/2014/main" id="{D9EA6E87-573A-F34F-B3C0-319560FFEC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0334" y="2223881"/>
            <a:ext cx="3241436" cy="4056861"/>
          </a:xfrm>
          <a:custGeom>
            <a:avLst/>
            <a:gdLst>
              <a:gd name="T0" fmla="*/ 2377 w 6345"/>
              <a:gd name="T1" fmla="*/ 0 h 7942"/>
              <a:gd name="T2" fmla="*/ 2377 w 6345"/>
              <a:gd name="T3" fmla="*/ 0 h 7942"/>
              <a:gd name="T4" fmla="*/ 0 w 6345"/>
              <a:gd name="T5" fmla="*/ 786 h 7942"/>
              <a:gd name="T6" fmla="*/ 1600 w 6345"/>
              <a:gd name="T7" fmla="*/ 3974 h 7942"/>
              <a:gd name="T8" fmla="*/ 0 w 6345"/>
              <a:gd name="T9" fmla="*/ 7155 h 7942"/>
              <a:gd name="T10" fmla="*/ 2377 w 6345"/>
              <a:gd name="T11" fmla="*/ 7941 h 7942"/>
              <a:gd name="T12" fmla="*/ 6344 w 6345"/>
              <a:gd name="T13" fmla="*/ 3974 h 7942"/>
              <a:gd name="T14" fmla="*/ 2377 w 6345"/>
              <a:gd name="T15" fmla="*/ 0 h 79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345" h="7942">
                <a:moveTo>
                  <a:pt x="2377" y="0"/>
                </a:moveTo>
                <a:lnTo>
                  <a:pt x="2377" y="0"/>
                </a:lnTo>
                <a:cubicBezTo>
                  <a:pt x="1492" y="0"/>
                  <a:pt x="669" y="289"/>
                  <a:pt x="0" y="786"/>
                </a:cubicBezTo>
                <a:cubicBezTo>
                  <a:pt x="976" y="1509"/>
                  <a:pt x="1600" y="2664"/>
                  <a:pt x="1600" y="3974"/>
                </a:cubicBezTo>
                <a:cubicBezTo>
                  <a:pt x="1600" y="5275"/>
                  <a:pt x="976" y="6432"/>
                  <a:pt x="0" y="7155"/>
                </a:cubicBezTo>
                <a:cubicBezTo>
                  <a:pt x="669" y="7652"/>
                  <a:pt x="1492" y="7941"/>
                  <a:pt x="2377" y="7941"/>
                </a:cubicBezTo>
                <a:cubicBezTo>
                  <a:pt x="4573" y="7941"/>
                  <a:pt x="6344" y="6161"/>
                  <a:pt x="6344" y="3974"/>
                </a:cubicBezTo>
                <a:cubicBezTo>
                  <a:pt x="6344" y="1780"/>
                  <a:pt x="4573" y="0"/>
                  <a:pt x="2377" y="0"/>
                </a:cubicBezTo>
              </a:path>
            </a:pathLst>
          </a:custGeom>
          <a:solidFill>
            <a:srgbClr val="FFC000"/>
          </a:solidFill>
          <a:ln>
            <a:noFill/>
          </a:ln>
          <a:effectLst/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125" name="Freeform 3">
            <a:extLst>
              <a:ext uri="{FF2B5EF4-FFF2-40B4-BE49-F238E27FC236}">
                <a16:creationId xmlns:a16="http://schemas.microsoft.com/office/drawing/2014/main" id="{BBDD66CD-E1FE-8C49-A2AA-8C057612D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1391" y="2624835"/>
            <a:ext cx="1633107" cy="3254951"/>
          </a:xfrm>
          <a:custGeom>
            <a:avLst/>
            <a:gdLst>
              <a:gd name="T0" fmla="*/ 1598 w 3199"/>
              <a:gd name="T1" fmla="*/ 0 h 6370"/>
              <a:gd name="T2" fmla="*/ 1598 w 3199"/>
              <a:gd name="T3" fmla="*/ 0 h 6370"/>
              <a:gd name="T4" fmla="*/ 0 w 3199"/>
              <a:gd name="T5" fmla="*/ 3188 h 6370"/>
              <a:gd name="T6" fmla="*/ 1598 w 3199"/>
              <a:gd name="T7" fmla="*/ 6369 h 6370"/>
              <a:gd name="T8" fmla="*/ 3198 w 3199"/>
              <a:gd name="T9" fmla="*/ 3188 h 6370"/>
              <a:gd name="T10" fmla="*/ 1598 w 3199"/>
              <a:gd name="T11" fmla="*/ 0 h 63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99" h="6370">
                <a:moveTo>
                  <a:pt x="1598" y="0"/>
                </a:moveTo>
                <a:lnTo>
                  <a:pt x="1598" y="0"/>
                </a:lnTo>
                <a:cubicBezTo>
                  <a:pt x="633" y="723"/>
                  <a:pt x="0" y="1878"/>
                  <a:pt x="0" y="3188"/>
                </a:cubicBezTo>
                <a:cubicBezTo>
                  <a:pt x="0" y="4489"/>
                  <a:pt x="633" y="5646"/>
                  <a:pt x="1598" y="6369"/>
                </a:cubicBezTo>
                <a:cubicBezTo>
                  <a:pt x="2574" y="5646"/>
                  <a:pt x="3198" y="4489"/>
                  <a:pt x="3198" y="3188"/>
                </a:cubicBezTo>
                <a:cubicBezTo>
                  <a:pt x="3198" y="1878"/>
                  <a:pt x="2574" y="723"/>
                  <a:pt x="1598" y="0"/>
                </a:cubicBezTo>
              </a:path>
            </a:pathLst>
          </a:custGeom>
          <a:solidFill>
            <a:srgbClr val="00B050"/>
          </a:solidFill>
          <a:ln>
            <a:noFill/>
          </a:ln>
          <a:effectLst/>
        </p:spPr>
        <p:txBody>
          <a:bodyPr wrap="none" anchor="ctr"/>
          <a:lstStyle/>
          <a:p>
            <a:endParaRPr lang="es-MX" sz="900" dirty="0"/>
          </a:p>
        </p:txBody>
      </p:sp>
      <p:sp>
        <p:nvSpPr>
          <p:cNvPr id="454" name="Freeform 252">
            <a:extLst>
              <a:ext uri="{FF2B5EF4-FFF2-40B4-BE49-F238E27FC236}">
                <a16:creationId xmlns:a16="http://schemas.microsoft.com/office/drawing/2014/main" id="{3F665B1B-46A4-5946-A6B8-C108956AC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5011" y="3834461"/>
            <a:ext cx="13516" cy="18021"/>
          </a:xfrm>
          <a:custGeom>
            <a:avLst/>
            <a:gdLst>
              <a:gd name="T0" fmla="*/ 27 w 28"/>
              <a:gd name="T1" fmla="*/ 36 h 37"/>
              <a:gd name="T2" fmla="*/ 0 w 28"/>
              <a:gd name="T3" fmla="*/ 36 h 37"/>
              <a:gd name="T4" fmla="*/ 0 w 28"/>
              <a:gd name="T5" fmla="*/ 0 h 37"/>
              <a:gd name="T6" fmla="*/ 27 w 28"/>
              <a:gd name="T7" fmla="*/ 0 h 37"/>
              <a:gd name="T8" fmla="*/ 27 w 28"/>
              <a:gd name="T9" fmla="*/ 36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" h="37">
                <a:moveTo>
                  <a:pt x="27" y="36"/>
                </a:moveTo>
                <a:lnTo>
                  <a:pt x="0" y="36"/>
                </a:lnTo>
                <a:lnTo>
                  <a:pt x="0" y="0"/>
                </a:lnTo>
                <a:lnTo>
                  <a:pt x="27" y="0"/>
                </a:lnTo>
                <a:lnTo>
                  <a:pt x="27" y="36"/>
                </a:lnTo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455" name="Freeform 253">
            <a:extLst>
              <a:ext uri="{FF2B5EF4-FFF2-40B4-BE49-F238E27FC236}">
                <a16:creationId xmlns:a16="http://schemas.microsoft.com/office/drawing/2014/main" id="{970CC81D-BA15-474C-B938-5D73A4E894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5011" y="3877261"/>
            <a:ext cx="13516" cy="47303"/>
          </a:xfrm>
          <a:custGeom>
            <a:avLst/>
            <a:gdLst>
              <a:gd name="T0" fmla="*/ 27 w 28"/>
              <a:gd name="T1" fmla="*/ 91 h 92"/>
              <a:gd name="T2" fmla="*/ 0 w 28"/>
              <a:gd name="T3" fmla="*/ 91 h 92"/>
              <a:gd name="T4" fmla="*/ 0 w 28"/>
              <a:gd name="T5" fmla="*/ 0 h 92"/>
              <a:gd name="T6" fmla="*/ 27 w 28"/>
              <a:gd name="T7" fmla="*/ 0 h 92"/>
              <a:gd name="T8" fmla="*/ 27 w 28"/>
              <a:gd name="T9" fmla="*/ 91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" h="92">
                <a:moveTo>
                  <a:pt x="27" y="91"/>
                </a:moveTo>
                <a:lnTo>
                  <a:pt x="0" y="91"/>
                </a:lnTo>
                <a:lnTo>
                  <a:pt x="0" y="0"/>
                </a:lnTo>
                <a:lnTo>
                  <a:pt x="27" y="0"/>
                </a:lnTo>
                <a:lnTo>
                  <a:pt x="27" y="91"/>
                </a:lnTo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endParaRPr lang="es-MX" sz="900"/>
          </a:p>
        </p:txBody>
      </p:sp>
      <p:grpSp>
        <p:nvGrpSpPr>
          <p:cNvPr id="465" name="Grupo 464">
            <a:extLst>
              <a:ext uri="{FF2B5EF4-FFF2-40B4-BE49-F238E27FC236}">
                <a16:creationId xmlns:a16="http://schemas.microsoft.com/office/drawing/2014/main" id="{FAFE6D93-34BE-C94F-9329-4B8495E864ED}"/>
              </a:ext>
            </a:extLst>
          </p:cNvPr>
          <p:cNvGrpSpPr/>
          <p:nvPr/>
        </p:nvGrpSpPr>
        <p:grpSpPr>
          <a:xfrm>
            <a:off x="3136173" y="3333857"/>
            <a:ext cx="2015674" cy="1773881"/>
            <a:chOff x="4376059" y="1816281"/>
            <a:chExt cx="4236804" cy="3547759"/>
          </a:xfrm>
        </p:grpSpPr>
        <p:sp>
          <p:nvSpPr>
            <p:cNvPr id="466" name="CuadroTexto 395">
              <a:extLst>
                <a:ext uri="{FF2B5EF4-FFF2-40B4-BE49-F238E27FC236}">
                  <a16:creationId xmlns:a16="http://schemas.microsoft.com/office/drawing/2014/main" id="{C587278A-89A7-D34D-93BC-4851D8368FC1}"/>
                </a:ext>
              </a:extLst>
            </p:cNvPr>
            <p:cNvSpPr txBox="1"/>
            <p:nvPr/>
          </p:nvSpPr>
          <p:spPr>
            <a:xfrm flipH="1">
              <a:off x="5179662" y="1816281"/>
              <a:ext cx="2745607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rgbClr val="FF0000"/>
                  </a:solidFill>
                  <a:latin typeface="Lato" charset="0"/>
                  <a:ea typeface="Lato" charset="0"/>
                  <a:cs typeface="Lato" charset="0"/>
                </a:rPr>
                <a:t>認知技能</a:t>
              </a:r>
              <a:endParaRPr lang="en-US" sz="2000" b="1" dirty="0">
                <a:solidFill>
                  <a:srgbClr val="FF0000"/>
                </a:solidFill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467" name="Rectangle 40">
              <a:extLst>
                <a:ext uri="{FF2B5EF4-FFF2-40B4-BE49-F238E27FC236}">
                  <a16:creationId xmlns:a16="http://schemas.microsoft.com/office/drawing/2014/main" id="{DED67C6A-6C2E-3B46-9E14-DF4EBA214CD0}"/>
                </a:ext>
              </a:extLst>
            </p:cNvPr>
            <p:cNvSpPr/>
            <p:nvPr/>
          </p:nvSpPr>
          <p:spPr>
            <a:xfrm>
              <a:off x="4376059" y="2963384"/>
              <a:ext cx="4236804" cy="2400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記憶</a:t>
              </a:r>
              <a:r>
                <a:rPr lang="zh-TW" altLang="en-US" dirty="0">
                  <a:solidFill>
                    <a:schemeClr val="bg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理解 應用 </a:t>
              </a:r>
              <a:endParaRPr lang="en-US" altLang="zh-TW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pPr algn="ctr"/>
              <a:r>
                <a:rPr lang="zh-TW" altLang="en-US" dirty="0">
                  <a:solidFill>
                    <a:schemeClr val="bg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分析 評鑑 創新</a:t>
              </a:r>
              <a:endParaRPr lang="en-US" altLang="zh-TW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pPr algn="ctr"/>
              <a:r>
                <a:rPr lang="zh-TW" altLang="en-US" dirty="0">
                  <a:solidFill>
                    <a:schemeClr val="bg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後設認知</a:t>
              </a:r>
              <a:endParaRPr lang="en-US" altLang="zh-TW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實作技能</a:t>
              </a:r>
              <a:endParaRPr lang="en-US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</p:grpSp>
      <p:grpSp>
        <p:nvGrpSpPr>
          <p:cNvPr id="468" name="Grupo 467">
            <a:extLst>
              <a:ext uri="{FF2B5EF4-FFF2-40B4-BE49-F238E27FC236}">
                <a16:creationId xmlns:a16="http://schemas.microsoft.com/office/drawing/2014/main" id="{1B706B0A-A86F-FC4F-B4E1-DE218636C976}"/>
              </a:ext>
            </a:extLst>
          </p:cNvPr>
          <p:cNvGrpSpPr/>
          <p:nvPr/>
        </p:nvGrpSpPr>
        <p:grpSpPr>
          <a:xfrm>
            <a:off x="5162497" y="3333857"/>
            <a:ext cx="2015674" cy="1907753"/>
            <a:chOff x="4099924" y="1436317"/>
            <a:chExt cx="4236804" cy="3815506"/>
          </a:xfrm>
        </p:grpSpPr>
        <p:sp>
          <p:nvSpPr>
            <p:cNvPr id="469" name="CuadroTexto 395">
              <a:extLst>
                <a:ext uri="{FF2B5EF4-FFF2-40B4-BE49-F238E27FC236}">
                  <a16:creationId xmlns:a16="http://schemas.microsoft.com/office/drawing/2014/main" id="{6C190A7B-055F-8E40-B40D-73EC3134CBD5}"/>
                </a:ext>
              </a:extLst>
            </p:cNvPr>
            <p:cNvSpPr txBox="1"/>
            <p:nvPr/>
          </p:nvSpPr>
          <p:spPr>
            <a:xfrm flipH="1">
              <a:off x="4891891" y="1436317"/>
              <a:ext cx="2828381" cy="800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rgbClr val="FF0000"/>
                  </a:solidFill>
                  <a:latin typeface="Lato" charset="0"/>
                  <a:ea typeface="Lato" charset="0"/>
                  <a:cs typeface="Lato" charset="0"/>
                </a:rPr>
                <a:t>素養能力</a:t>
              </a:r>
              <a:endParaRPr lang="en-US" sz="2000" b="1" dirty="0">
                <a:solidFill>
                  <a:srgbClr val="FF0000"/>
                </a:solidFill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470" name="Rectangle 40">
              <a:extLst>
                <a:ext uri="{FF2B5EF4-FFF2-40B4-BE49-F238E27FC236}">
                  <a16:creationId xmlns:a16="http://schemas.microsoft.com/office/drawing/2014/main" id="{E9ED8EF0-FEA3-2346-AF96-38698E1B9339}"/>
                </a:ext>
              </a:extLst>
            </p:cNvPr>
            <p:cNvSpPr/>
            <p:nvPr/>
          </p:nvSpPr>
          <p:spPr>
            <a:xfrm>
              <a:off x="4099924" y="2235613"/>
              <a:ext cx="4236804" cy="30162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認知技能態度</a:t>
              </a:r>
              <a:endParaRPr lang="en-US" altLang="zh-CN" sz="20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pPr algn="ctr"/>
              <a:r>
                <a:rPr lang="zh-CN" altLang="en-US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問題解決</a:t>
              </a:r>
              <a:endParaRPr lang="en-US" altLang="zh-CN" dirty="0">
                <a:solidFill>
                  <a:schemeClr val="accent2">
                    <a:lumMod val="20000"/>
                    <a:lumOff val="8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pPr algn="ctr"/>
              <a:r>
                <a:rPr lang="zh-CN" altLang="en-US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溝通合作</a:t>
              </a:r>
              <a:endParaRPr lang="en-US" altLang="zh-CN" dirty="0">
                <a:solidFill>
                  <a:schemeClr val="accent2">
                    <a:lumMod val="20000"/>
                    <a:lumOff val="8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pPr algn="ctr"/>
              <a:r>
                <a:rPr lang="zh-CN" altLang="en-US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批判創新</a:t>
              </a:r>
              <a:endParaRPr lang="en-US" altLang="zh-CN" dirty="0">
                <a:solidFill>
                  <a:schemeClr val="accent2">
                    <a:lumMod val="20000"/>
                    <a:lumOff val="8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pPr algn="ctr"/>
              <a:r>
                <a:rPr lang="zh-CN" altLang="en-US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超越自我</a:t>
              </a:r>
              <a:endParaRPr lang="en-US" dirty="0">
                <a:solidFill>
                  <a:schemeClr val="accent2">
                    <a:lumMod val="20000"/>
                    <a:lumOff val="8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</p:grpSp>
      <p:grpSp>
        <p:nvGrpSpPr>
          <p:cNvPr id="471" name="Grupo 470">
            <a:extLst>
              <a:ext uri="{FF2B5EF4-FFF2-40B4-BE49-F238E27FC236}">
                <a16:creationId xmlns:a16="http://schemas.microsoft.com/office/drawing/2014/main" id="{C668588E-8974-6244-855D-99B57D9B968D}"/>
              </a:ext>
            </a:extLst>
          </p:cNvPr>
          <p:cNvGrpSpPr/>
          <p:nvPr/>
        </p:nvGrpSpPr>
        <p:grpSpPr>
          <a:xfrm>
            <a:off x="7007236" y="3333857"/>
            <a:ext cx="2350473" cy="2396005"/>
            <a:chOff x="4263265" y="1460521"/>
            <a:chExt cx="4940528" cy="3438511"/>
          </a:xfrm>
        </p:grpSpPr>
        <p:sp>
          <p:nvSpPr>
            <p:cNvPr id="472" name="CuadroTexto 395">
              <a:extLst>
                <a:ext uri="{FF2B5EF4-FFF2-40B4-BE49-F238E27FC236}">
                  <a16:creationId xmlns:a16="http://schemas.microsoft.com/office/drawing/2014/main" id="{0549C603-A1DC-AD4C-B583-0FA429BCB695}"/>
                </a:ext>
              </a:extLst>
            </p:cNvPr>
            <p:cNvSpPr txBox="1"/>
            <p:nvPr/>
          </p:nvSpPr>
          <p:spPr>
            <a:xfrm flipH="1">
              <a:off x="4850374" y="1460521"/>
              <a:ext cx="3320407" cy="530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rgbClr val="FF0000"/>
                  </a:solidFill>
                  <a:latin typeface="Lato" charset="0"/>
                  <a:ea typeface="Lato" charset="0"/>
                  <a:cs typeface="Lato" charset="0"/>
                </a:rPr>
                <a:t>非認知技能</a:t>
              </a:r>
              <a:endParaRPr lang="en-US" b="1" dirty="0">
                <a:solidFill>
                  <a:srgbClr val="FF0000"/>
                </a:solidFill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473" name="Rectangle 40">
              <a:extLst>
                <a:ext uri="{FF2B5EF4-FFF2-40B4-BE49-F238E27FC236}">
                  <a16:creationId xmlns:a16="http://schemas.microsoft.com/office/drawing/2014/main" id="{168401E5-F954-1540-8938-3B2D86FBE537}"/>
                </a:ext>
              </a:extLst>
            </p:cNvPr>
            <p:cNvSpPr/>
            <p:nvPr/>
          </p:nvSpPr>
          <p:spPr>
            <a:xfrm>
              <a:off x="4263265" y="2160549"/>
              <a:ext cx="4940528" cy="27384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tx2">
                      <a:lumMod val="75000"/>
                    </a:schemeClr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自信自尊</a:t>
              </a:r>
              <a:r>
                <a:rPr lang="zh-TW" altLang="en-US" dirty="0">
                  <a:solidFill>
                    <a:schemeClr val="tx2">
                      <a:lumMod val="75000"/>
                    </a:schemeClr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 一致 可靠</a:t>
              </a:r>
              <a:endParaRPr lang="en-US" altLang="zh-TW" dirty="0">
                <a:solidFill>
                  <a:schemeClr val="tx2">
                    <a:lumMod val="7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pPr algn="ctr"/>
              <a:r>
                <a:rPr lang="zh-TW" altLang="en-US" dirty="0">
                  <a:solidFill>
                    <a:schemeClr val="tx2">
                      <a:lumMod val="75000"/>
                    </a:schemeClr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毅力 韌性 努力上進</a:t>
              </a:r>
              <a:endParaRPr lang="en-US" altLang="zh-TW" dirty="0">
                <a:solidFill>
                  <a:schemeClr val="tx2">
                    <a:lumMod val="7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pPr algn="ctr"/>
              <a:r>
                <a:rPr lang="zh-TW" altLang="en-US" dirty="0">
                  <a:solidFill>
                    <a:schemeClr val="tx2">
                      <a:lumMod val="75000"/>
                    </a:schemeClr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人際與情緒智商</a:t>
              </a:r>
              <a:endParaRPr lang="en-US" altLang="zh-TW" dirty="0">
                <a:solidFill>
                  <a:schemeClr val="tx2">
                    <a:lumMod val="7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pPr algn="ctr"/>
              <a:r>
                <a:rPr lang="zh-TW" altLang="en-US" dirty="0">
                  <a:solidFill>
                    <a:schemeClr val="tx2">
                      <a:lumMod val="75000"/>
                    </a:schemeClr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良好習慣</a:t>
              </a:r>
              <a:endParaRPr lang="en-US" altLang="zh-TW" dirty="0">
                <a:solidFill>
                  <a:schemeClr val="tx2">
                    <a:lumMod val="7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pPr algn="ctr"/>
              <a:r>
                <a:rPr lang="zh-TW" altLang="en-US" dirty="0">
                  <a:solidFill>
                    <a:schemeClr val="tx2">
                      <a:lumMod val="75000"/>
                    </a:schemeClr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遵守規範</a:t>
              </a:r>
              <a:endParaRPr lang="en-US" altLang="zh-TW" dirty="0">
                <a:solidFill>
                  <a:schemeClr val="tx2">
                    <a:lumMod val="7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pPr algn="ctr"/>
              <a:endParaRPr lang="en-US" altLang="zh-TW" sz="1600" dirty="0">
                <a:solidFill>
                  <a:schemeClr val="tx2">
                    <a:lumMod val="7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pPr algn="ctr"/>
              <a:endParaRPr lang="en-US" sz="1200" dirty="0">
                <a:solidFill>
                  <a:schemeClr val="bg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</p:grpSp>
      <p:sp>
        <p:nvSpPr>
          <p:cNvPr id="475" name="CuadroTexto 474">
            <a:extLst>
              <a:ext uri="{FF2B5EF4-FFF2-40B4-BE49-F238E27FC236}">
                <a16:creationId xmlns:a16="http://schemas.microsoft.com/office/drawing/2014/main" id="{745983E5-12AC-B04D-8229-36AA3A9BB293}"/>
              </a:ext>
            </a:extLst>
          </p:cNvPr>
          <p:cNvSpPr txBox="1"/>
          <p:nvPr/>
        </p:nvSpPr>
        <p:spPr>
          <a:xfrm>
            <a:off x="3960834" y="739726"/>
            <a:ext cx="42883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tx2"/>
                </a:solidFill>
                <a:latin typeface="Lato Heavy" charset="0"/>
                <a:ea typeface="Lato Heavy" charset="0"/>
                <a:cs typeface="Lato Heavy" charset="0"/>
              </a:rPr>
              <a:t>認知與非認知技能</a:t>
            </a:r>
            <a:endParaRPr lang="en-US" sz="4000" b="1" dirty="0">
              <a:solidFill>
                <a:schemeClr val="tx2"/>
              </a:solidFill>
              <a:latin typeface="Lato Heavy" charset="0"/>
              <a:ea typeface="Lato Heavy" charset="0"/>
              <a:cs typeface="Lato Heavy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8EA19CED-BC3E-3F4F-B32E-675B2CD16D9D}"/>
              </a:ext>
            </a:extLst>
          </p:cNvPr>
          <p:cNvSpPr txBox="1"/>
          <p:nvPr/>
        </p:nvSpPr>
        <p:spPr>
          <a:xfrm>
            <a:off x="9723827" y="3375147"/>
            <a:ext cx="26141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dirty="0"/>
              <a:t>IB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dirty="0"/>
              <a:t>UWC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dirty="0"/>
              <a:t>KIPP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dirty="0"/>
              <a:t>NPDL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dirty="0"/>
              <a:t>Challenging Learning Group</a:t>
            </a:r>
            <a:endParaRPr kumimoji="1" lang="zh-TW" altLang="en-US" dirty="0"/>
          </a:p>
        </p:txBody>
      </p:sp>
      <p:sp>
        <p:nvSpPr>
          <p:cNvPr id="41" name="日期版面配置區 1">
            <a:extLst>
              <a:ext uri="{FF2B5EF4-FFF2-40B4-BE49-F238E27FC236}">
                <a16:creationId xmlns:a16="http://schemas.microsoft.com/office/drawing/2014/main" id="{213B22A5-4DDB-EE48-9CCB-C326146E63BF}"/>
              </a:ext>
            </a:extLst>
          </p:cNvPr>
          <p:cNvSpPr txBox="1">
            <a:spLocks/>
          </p:cNvSpPr>
          <p:nvPr/>
        </p:nvSpPr>
        <p:spPr>
          <a:xfrm>
            <a:off x="775290" y="6454184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TW" sz="1200" dirty="0">
                <a:solidFill>
                  <a:prstClr val="black">
                    <a:tint val="75000"/>
                  </a:prstClr>
                </a:solidFill>
              </a:rPr>
              <a:t>2020/8/4, 11</a:t>
            </a:r>
            <a:endParaRPr kumimoji="1" lang="zh-TW" altLang="en-US" sz="12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2" name="頁尾版面配置區 6">
            <a:extLst>
              <a:ext uri="{FF2B5EF4-FFF2-40B4-BE49-F238E27FC236}">
                <a16:creationId xmlns:a16="http://schemas.microsoft.com/office/drawing/2014/main" id="{D53F880D-7C35-4E42-A0C9-D85F9A88B0DE}"/>
              </a:ext>
            </a:extLst>
          </p:cNvPr>
          <p:cNvSpPr txBox="1">
            <a:spLocks/>
          </p:cNvSpPr>
          <p:nvPr/>
        </p:nvSpPr>
        <p:spPr>
          <a:xfrm>
            <a:off x="5229155" y="645104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TW" altLang="en-US" sz="1400" dirty="0">
                <a:solidFill>
                  <a:prstClr val="black">
                    <a:tint val="75000"/>
                  </a:prstClr>
                </a:solidFill>
              </a:rPr>
              <a:t>國立臺灣師範大學 陳佩英教授</a:t>
            </a:r>
          </a:p>
        </p:txBody>
      </p:sp>
      <p:pic>
        <p:nvPicPr>
          <p:cNvPr id="43" name="圖片 42">
            <a:extLst>
              <a:ext uri="{FF2B5EF4-FFF2-40B4-BE49-F238E27FC236}">
                <a16:creationId xmlns:a16="http://schemas.microsoft.com/office/drawing/2014/main" id="{22F4E89C-9CFE-DC4F-AF19-6174B7848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2166" y="316377"/>
            <a:ext cx="1131235" cy="113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7997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Freeform 330">
            <a:extLst>
              <a:ext uri="{FF2B5EF4-FFF2-40B4-BE49-F238E27FC236}">
                <a16:creationId xmlns:a16="http://schemas.microsoft.com/office/drawing/2014/main" id="{14ADC078-3976-FD4F-9EE4-436A25E4A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976" y="2417077"/>
            <a:ext cx="11570047" cy="3836714"/>
          </a:xfrm>
          <a:custGeom>
            <a:avLst/>
            <a:gdLst>
              <a:gd name="T0" fmla="*/ 7051315 w 19590"/>
              <a:gd name="T1" fmla="*/ 788945 h 6494"/>
              <a:gd name="T2" fmla="*/ 7051315 w 19590"/>
              <a:gd name="T3" fmla="*/ 788945 h 6494"/>
              <a:gd name="T4" fmla="*/ 5214064 w 19590"/>
              <a:gd name="T5" fmla="*/ 788945 h 6494"/>
              <a:gd name="T6" fmla="*/ 4917094 w 19590"/>
              <a:gd name="T7" fmla="*/ 574695 h 6494"/>
              <a:gd name="T8" fmla="*/ 4798667 w 19590"/>
              <a:gd name="T9" fmla="*/ 222892 h 6494"/>
              <a:gd name="T10" fmla="*/ 4482619 w 19590"/>
              <a:gd name="T11" fmla="*/ 8282 h 6494"/>
              <a:gd name="T12" fmla="*/ 3261985 w 19590"/>
              <a:gd name="T13" fmla="*/ 82459 h 6494"/>
              <a:gd name="T14" fmla="*/ 2981213 w 19590"/>
              <a:gd name="T15" fmla="*/ 302471 h 6494"/>
              <a:gd name="T16" fmla="*/ 2728160 w 19590"/>
              <a:gd name="T17" fmla="*/ 1116622 h 6494"/>
              <a:gd name="T18" fmla="*/ 2436589 w 19590"/>
              <a:gd name="T19" fmla="*/ 1339154 h 6494"/>
              <a:gd name="T20" fmla="*/ 1210196 w 19590"/>
              <a:gd name="T21" fmla="*/ 1372282 h 6494"/>
              <a:gd name="T22" fmla="*/ 935184 w 19590"/>
              <a:gd name="T23" fmla="*/ 1551244 h 6494"/>
              <a:gd name="T24" fmla="*/ 679250 w 19590"/>
              <a:gd name="T25" fmla="*/ 2156185 h 6494"/>
              <a:gd name="T26" fmla="*/ 393440 w 19590"/>
              <a:gd name="T27" fmla="*/ 2338028 h 6494"/>
              <a:gd name="T28" fmla="*/ 0 w 19590"/>
              <a:gd name="T29" fmla="*/ 2338028 h 649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9590" h="6494">
                <a:moveTo>
                  <a:pt x="19589" y="2191"/>
                </a:moveTo>
                <a:lnTo>
                  <a:pt x="19589" y="2191"/>
                </a:lnTo>
                <a:cubicBezTo>
                  <a:pt x="14485" y="2191"/>
                  <a:pt x="14485" y="2191"/>
                  <a:pt x="14485" y="2191"/>
                </a:cubicBezTo>
                <a:cubicBezTo>
                  <a:pt x="14111" y="2191"/>
                  <a:pt x="13775" y="1955"/>
                  <a:pt x="13660" y="1596"/>
                </a:cubicBezTo>
                <a:cubicBezTo>
                  <a:pt x="13331" y="619"/>
                  <a:pt x="13331" y="619"/>
                  <a:pt x="13331" y="619"/>
                </a:cubicBezTo>
                <a:cubicBezTo>
                  <a:pt x="13209" y="244"/>
                  <a:pt x="12850" y="0"/>
                  <a:pt x="12453" y="23"/>
                </a:cubicBezTo>
                <a:cubicBezTo>
                  <a:pt x="9062" y="229"/>
                  <a:pt x="9062" y="229"/>
                  <a:pt x="9062" y="229"/>
                </a:cubicBezTo>
                <a:cubicBezTo>
                  <a:pt x="8695" y="252"/>
                  <a:pt x="8389" y="496"/>
                  <a:pt x="8282" y="840"/>
                </a:cubicBezTo>
                <a:cubicBezTo>
                  <a:pt x="7579" y="3101"/>
                  <a:pt x="7579" y="3101"/>
                  <a:pt x="7579" y="3101"/>
                </a:cubicBezTo>
                <a:cubicBezTo>
                  <a:pt x="7472" y="3460"/>
                  <a:pt x="7144" y="3712"/>
                  <a:pt x="6769" y="3719"/>
                </a:cubicBezTo>
                <a:cubicBezTo>
                  <a:pt x="3362" y="3811"/>
                  <a:pt x="3362" y="3811"/>
                  <a:pt x="3362" y="3811"/>
                </a:cubicBezTo>
                <a:cubicBezTo>
                  <a:pt x="3033" y="3819"/>
                  <a:pt x="2735" y="4010"/>
                  <a:pt x="2598" y="4308"/>
                </a:cubicBezTo>
                <a:cubicBezTo>
                  <a:pt x="1887" y="5988"/>
                  <a:pt x="1887" y="5988"/>
                  <a:pt x="1887" y="5988"/>
                </a:cubicBezTo>
                <a:cubicBezTo>
                  <a:pt x="1742" y="6294"/>
                  <a:pt x="1436" y="6493"/>
                  <a:pt x="1093" y="6493"/>
                </a:cubicBezTo>
                <a:cubicBezTo>
                  <a:pt x="0" y="6493"/>
                  <a:pt x="0" y="6493"/>
                  <a:pt x="0" y="6493"/>
                </a:cubicBezTo>
              </a:path>
            </a:pathLst>
          </a:custGeom>
          <a:noFill/>
          <a:ln w="508000" cap="flat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sz="900" dirty="0"/>
          </a:p>
        </p:txBody>
      </p:sp>
      <p:sp>
        <p:nvSpPr>
          <p:cNvPr id="632" name="Freeform 330">
            <a:extLst>
              <a:ext uri="{FF2B5EF4-FFF2-40B4-BE49-F238E27FC236}">
                <a16:creationId xmlns:a16="http://schemas.microsoft.com/office/drawing/2014/main" id="{C440B65D-3BF4-FD47-8317-F85E0CA46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976" y="2407552"/>
            <a:ext cx="11570047" cy="3836714"/>
          </a:xfrm>
          <a:custGeom>
            <a:avLst/>
            <a:gdLst>
              <a:gd name="T0" fmla="*/ 7051315 w 19590"/>
              <a:gd name="T1" fmla="*/ 788945 h 6494"/>
              <a:gd name="T2" fmla="*/ 7051315 w 19590"/>
              <a:gd name="T3" fmla="*/ 788945 h 6494"/>
              <a:gd name="T4" fmla="*/ 5214064 w 19590"/>
              <a:gd name="T5" fmla="*/ 788945 h 6494"/>
              <a:gd name="T6" fmla="*/ 4917094 w 19590"/>
              <a:gd name="T7" fmla="*/ 574695 h 6494"/>
              <a:gd name="T8" fmla="*/ 4798667 w 19590"/>
              <a:gd name="T9" fmla="*/ 222892 h 6494"/>
              <a:gd name="T10" fmla="*/ 4482619 w 19590"/>
              <a:gd name="T11" fmla="*/ 8282 h 6494"/>
              <a:gd name="T12" fmla="*/ 3261985 w 19590"/>
              <a:gd name="T13" fmla="*/ 82459 h 6494"/>
              <a:gd name="T14" fmla="*/ 2981213 w 19590"/>
              <a:gd name="T15" fmla="*/ 302471 h 6494"/>
              <a:gd name="T16" fmla="*/ 2728160 w 19590"/>
              <a:gd name="T17" fmla="*/ 1116622 h 6494"/>
              <a:gd name="T18" fmla="*/ 2436589 w 19590"/>
              <a:gd name="T19" fmla="*/ 1339154 h 6494"/>
              <a:gd name="T20" fmla="*/ 1210196 w 19590"/>
              <a:gd name="T21" fmla="*/ 1372282 h 6494"/>
              <a:gd name="T22" fmla="*/ 935184 w 19590"/>
              <a:gd name="T23" fmla="*/ 1551244 h 6494"/>
              <a:gd name="T24" fmla="*/ 679250 w 19590"/>
              <a:gd name="T25" fmla="*/ 2156185 h 6494"/>
              <a:gd name="T26" fmla="*/ 393440 w 19590"/>
              <a:gd name="T27" fmla="*/ 2338028 h 6494"/>
              <a:gd name="T28" fmla="*/ 0 w 19590"/>
              <a:gd name="T29" fmla="*/ 2338028 h 649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9590" h="6494">
                <a:moveTo>
                  <a:pt x="19589" y="2191"/>
                </a:moveTo>
                <a:lnTo>
                  <a:pt x="19589" y="2191"/>
                </a:lnTo>
                <a:cubicBezTo>
                  <a:pt x="14485" y="2191"/>
                  <a:pt x="14485" y="2191"/>
                  <a:pt x="14485" y="2191"/>
                </a:cubicBezTo>
                <a:cubicBezTo>
                  <a:pt x="14111" y="2191"/>
                  <a:pt x="13775" y="1955"/>
                  <a:pt x="13660" y="1596"/>
                </a:cubicBezTo>
                <a:cubicBezTo>
                  <a:pt x="13331" y="619"/>
                  <a:pt x="13331" y="619"/>
                  <a:pt x="13331" y="619"/>
                </a:cubicBezTo>
                <a:cubicBezTo>
                  <a:pt x="13209" y="244"/>
                  <a:pt x="12850" y="0"/>
                  <a:pt x="12453" y="23"/>
                </a:cubicBezTo>
                <a:cubicBezTo>
                  <a:pt x="9062" y="229"/>
                  <a:pt x="9062" y="229"/>
                  <a:pt x="9062" y="229"/>
                </a:cubicBezTo>
                <a:cubicBezTo>
                  <a:pt x="8695" y="252"/>
                  <a:pt x="8389" y="496"/>
                  <a:pt x="8282" y="840"/>
                </a:cubicBezTo>
                <a:cubicBezTo>
                  <a:pt x="7579" y="3101"/>
                  <a:pt x="7579" y="3101"/>
                  <a:pt x="7579" y="3101"/>
                </a:cubicBezTo>
                <a:cubicBezTo>
                  <a:pt x="7472" y="3460"/>
                  <a:pt x="7144" y="3712"/>
                  <a:pt x="6769" y="3719"/>
                </a:cubicBezTo>
                <a:cubicBezTo>
                  <a:pt x="3362" y="3811"/>
                  <a:pt x="3362" y="3811"/>
                  <a:pt x="3362" y="3811"/>
                </a:cubicBezTo>
                <a:cubicBezTo>
                  <a:pt x="3033" y="3819"/>
                  <a:pt x="2735" y="4010"/>
                  <a:pt x="2598" y="4308"/>
                </a:cubicBezTo>
                <a:cubicBezTo>
                  <a:pt x="1887" y="5988"/>
                  <a:pt x="1887" y="5988"/>
                  <a:pt x="1887" y="5988"/>
                </a:cubicBezTo>
                <a:cubicBezTo>
                  <a:pt x="1742" y="6294"/>
                  <a:pt x="1436" y="6493"/>
                  <a:pt x="1093" y="6493"/>
                </a:cubicBezTo>
                <a:cubicBezTo>
                  <a:pt x="0" y="6493"/>
                  <a:pt x="0" y="6493"/>
                  <a:pt x="0" y="6493"/>
                </a:cubicBezTo>
              </a:path>
            </a:pathLst>
          </a:custGeom>
          <a:noFill/>
          <a:ln w="25400" cap="flat">
            <a:solidFill>
              <a:schemeClr val="bg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sz="900"/>
          </a:p>
        </p:txBody>
      </p:sp>
      <p:sp>
        <p:nvSpPr>
          <p:cNvPr id="454" name="Line 338">
            <a:extLst>
              <a:ext uri="{FF2B5EF4-FFF2-40B4-BE49-F238E27FC236}">
                <a16:creationId xmlns:a16="http://schemas.microsoft.com/office/drawing/2014/main" id="{44F4468A-B0D6-0941-8744-6D7A3669AFC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794867" y="3711610"/>
            <a:ext cx="78141" cy="2604"/>
          </a:xfrm>
          <a:prstGeom prst="line">
            <a:avLst/>
          </a:prstGeom>
          <a:noFill/>
          <a:ln w="828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sz="900"/>
          </a:p>
        </p:txBody>
      </p:sp>
      <p:sp>
        <p:nvSpPr>
          <p:cNvPr id="455" name="Line 339">
            <a:extLst>
              <a:ext uri="{FF2B5EF4-FFF2-40B4-BE49-F238E27FC236}">
                <a16:creationId xmlns:a16="http://schemas.microsoft.com/office/drawing/2014/main" id="{627ABD35-E52C-234C-8196-1F3E150CDD8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649004" y="3711610"/>
            <a:ext cx="78141" cy="2604"/>
          </a:xfrm>
          <a:prstGeom prst="line">
            <a:avLst/>
          </a:prstGeom>
          <a:noFill/>
          <a:ln w="828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sz="900"/>
          </a:p>
        </p:txBody>
      </p:sp>
      <p:sp>
        <p:nvSpPr>
          <p:cNvPr id="456" name="Line 340">
            <a:extLst>
              <a:ext uri="{FF2B5EF4-FFF2-40B4-BE49-F238E27FC236}">
                <a16:creationId xmlns:a16="http://schemas.microsoft.com/office/drawing/2014/main" id="{667E65AD-ED65-2C45-8DE7-D441B3F33B2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505745" y="3711610"/>
            <a:ext cx="78141" cy="2604"/>
          </a:xfrm>
          <a:prstGeom prst="line">
            <a:avLst/>
          </a:prstGeom>
          <a:noFill/>
          <a:ln w="828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sz="900"/>
          </a:p>
        </p:txBody>
      </p:sp>
      <p:sp>
        <p:nvSpPr>
          <p:cNvPr id="457" name="Line 341">
            <a:extLst>
              <a:ext uri="{FF2B5EF4-FFF2-40B4-BE49-F238E27FC236}">
                <a16:creationId xmlns:a16="http://schemas.microsoft.com/office/drawing/2014/main" id="{EBDC8937-4F83-8C4C-8576-7B23F461433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359882" y="3711610"/>
            <a:ext cx="78141" cy="2604"/>
          </a:xfrm>
          <a:prstGeom prst="line">
            <a:avLst/>
          </a:prstGeom>
          <a:noFill/>
          <a:ln w="828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sz="900"/>
          </a:p>
        </p:txBody>
      </p:sp>
      <p:sp>
        <p:nvSpPr>
          <p:cNvPr id="458" name="Line 342">
            <a:extLst>
              <a:ext uri="{FF2B5EF4-FFF2-40B4-BE49-F238E27FC236}">
                <a16:creationId xmlns:a16="http://schemas.microsoft.com/office/drawing/2014/main" id="{78F30567-BDDD-7C41-89F0-57C5A43BBD1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16625" y="3711610"/>
            <a:ext cx="78141" cy="2604"/>
          </a:xfrm>
          <a:prstGeom prst="line">
            <a:avLst/>
          </a:prstGeom>
          <a:noFill/>
          <a:ln w="828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sz="900"/>
          </a:p>
        </p:txBody>
      </p:sp>
      <p:sp>
        <p:nvSpPr>
          <p:cNvPr id="494" name="Line 367">
            <a:extLst>
              <a:ext uri="{FF2B5EF4-FFF2-40B4-BE49-F238E27FC236}">
                <a16:creationId xmlns:a16="http://schemas.microsoft.com/office/drawing/2014/main" id="{A8AA1E11-A8F7-394B-8FC4-52DB5F9F7AC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26998" y="2440520"/>
            <a:ext cx="78141" cy="5210"/>
          </a:xfrm>
          <a:prstGeom prst="line">
            <a:avLst/>
          </a:prstGeom>
          <a:noFill/>
          <a:ln w="828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sz="900"/>
          </a:p>
        </p:txBody>
      </p:sp>
      <p:sp>
        <p:nvSpPr>
          <p:cNvPr id="495" name="Line 368">
            <a:extLst>
              <a:ext uri="{FF2B5EF4-FFF2-40B4-BE49-F238E27FC236}">
                <a16:creationId xmlns:a16="http://schemas.microsoft.com/office/drawing/2014/main" id="{D638AA92-6519-E741-B327-38242F610CF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83740" y="2448333"/>
            <a:ext cx="78141" cy="5210"/>
          </a:xfrm>
          <a:prstGeom prst="line">
            <a:avLst/>
          </a:prstGeom>
          <a:noFill/>
          <a:ln w="828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sz="900"/>
          </a:p>
        </p:txBody>
      </p:sp>
      <p:sp>
        <p:nvSpPr>
          <p:cNvPr id="496" name="Line 369">
            <a:extLst>
              <a:ext uri="{FF2B5EF4-FFF2-40B4-BE49-F238E27FC236}">
                <a16:creationId xmlns:a16="http://schemas.microsoft.com/office/drawing/2014/main" id="{B8CA5726-49E3-4B43-B89C-796852ECDEA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37877" y="2456148"/>
            <a:ext cx="78141" cy="5210"/>
          </a:xfrm>
          <a:prstGeom prst="line">
            <a:avLst/>
          </a:prstGeom>
          <a:noFill/>
          <a:ln w="828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sz="900"/>
          </a:p>
        </p:txBody>
      </p:sp>
      <p:sp>
        <p:nvSpPr>
          <p:cNvPr id="517" name="Line 386">
            <a:extLst>
              <a:ext uri="{FF2B5EF4-FFF2-40B4-BE49-F238E27FC236}">
                <a16:creationId xmlns:a16="http://schemas.microsoft.com/office/drawing/2014/main" id="{5C40EDA1-25DA-C942-A580-89BE666A723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03611" y="3138577"/>
            <a:ext cx="28653" cy="72932"/>
          </a:xfrm>
          <a:prstGeom prst="line">
            <a:avLst/>
          </a:prstGeom>
          <a:noFill/>
          <a:ln w="828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sz="900"/>
          </a:p>
        </p:txBody>
      </p:sp>
      <p:sp>
        <p:nvSpPr>
          <p:cNvPr id="518" name="Line 387">
            <a:extLst>
              <a:ext uri="{FF2B5EF4-FFF2-40B4-BE49-F238E27FC236}">
                <a16:creationId xmlns:a16="http://schemas.microsoft.com/office/drawing/2014/main" id="{AFCCEB89-8C1A-A244-9112-806415EA441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61936" y="3279231"/>
            <a:ext cx="28653" cy="67722"/>
          </a:xfrm>
          <a:prstGeom prst="line">
            <a:avLst/>
          </a:prstGeom>
          <a:noFill/>
          <a:ln w="828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sz="900"/>
          </a:p>
        </p:txBody>
      </p:sp>
      <p:sp>
        <p:nvSpPr>
          <p:cNvPr id="522" name="Line 388">
            <a:extLst>
              <a:ext uri="{FF2B5EF4-FFF2-40B4-BE49-F238E27FC236}">
                <a16:creationId xmlns:a16="http://schemas.microsoft.com/office/drawing/2014/main" id="{07E65FC2-6C6B-934B-9DDF-FF20B057B9D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22867" y="3414675"/>
            <a:ext cx="23442" cy="70326"/>
          </a:xfrm>
          <a:prstGeom prst="line">
            <a:avLst/>
          </a:prstGeom>
          <a:noFill/>
          <a:ln w="828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sz="900"/>
          </a:p>
        </p:txBody>
      </p:sp>
      <p:sp>
        <p:nvSpPr>
          <p:cNvPr id="523" name="Line 389">
            <a:extLst>
              <a:ext uri="{FF2B5EF4-FFF2-40B4-BE49-F238E27FC236}">
                <a16:creationId xmlns:a16="http://schemas.microsoft.com/office/drawing/2014/main" id="{2AF9AC9D-6880-414A-A55B-CD73ADF30B9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75982" y="3552723"/>
            <a:ext cx="28651" cy="67722"/>
          </a:xfrm>
          <a:prstGeom prst="line">
            <a:avLst/>
          </a:prstGeom>
          <a:noFill/>
          <a:ln w="828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sz="900"/>
          </a:p>
        </p:txBody>
      </p:sp>
      <p:sp>
        <p:nvSpPr>
          <p:cNvPr id="524" name="Line 390">
            <a:extLst>
              <a:ext uri="{FF2B5EF4-FFF2-40B4-BE49-F238E27FC236}">
                <a16:creationId xmlns:a16="http://schemas.microsoft.com/office/drawing/2014/main" id="{36736678-2C6B-D14A-8508-F7844021F77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36911" y="3693376"/>
            <a:ext cx="23443" cy="67722"/>
          </a:xfrm>
          <a:prstGeom prst="line">
            <a:avLst/>
          </a:prstGeom>
          <a:noFill/>
          <a:ln w="828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sz="900"/>
          </a:p>
        </p:txBody>
      </p:sp>
      <p:sp>
        <p:nvSpPr>
          <p:cNvPr id="525" name="Line 391">
            <a:extLst>
              <a:ext uri="{FF2B5EF4-FFF2-40B4-BE49-F238E27FC236}">
                <a16:creationId xmlns:a16="http://schemas.microsoft.com/office/drawing/2014/main" id="{AE8FC388-6C3B-7143-8F01-816E65616C8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92632" y="3828820"/>
            <a:ext cx="28651" cy="67722"/>
          </a:xfrm>
          <a:prstGeom prst="line">
            <a:avLst/>
          </a:prstGeom>
          <a:noFill/>
          <a:ln w="828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sz="900"/>
          </a:p>
        </p:txBody>
      </p:sp>
      <p:sp>
        <p:nvSpPr>
          <p:cNvPr id="547" name="Line 409">
            <a:extLst>
              <a:ext uri="{FF2B5EF4-FFF2-40B4-BE49-F238E27FC236}">
                <a16:creationId xmlns:a16="http://schemas.microsoft.com/office/drawing/2014/main" id="{2AEF4CA5-ADAC-EA4B-84FD-196861AA06E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56784" y="4654509"/>
            <a:ext cx="78141" cy="2604"/>
          </a:xfrm>
          <a:prstGeom prst="line">
            <a:avLst/>
          </a:prstGeom>
          <a:noFill/>
          <a:ln w="828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sz="900"/>
          </a:p>
        </p:txBody>
      </p:sp>
      <p:sp>
        <p:nvSpPr>
          <p:cNvPr id="553" name="Line 410">
            <a:extLst>
              <a:ext uri="{FF2B5EF4-FFF2-40B4-BE49-F238E27FC236}">
                <a16:creationId xmlns:a16="http://schemas.microsoft.com/office/drawing/2014/main" id="{EF246736-9339-CC4A-BB1C-FEA0B810746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13525" y="4659718"/>
            <a:ext cx="78141" cy="2604"/>
          </a:xfrm>
          <a:prstGeom prst="line">
            <a:avLst/>
          </a:prstGeom>
          <a:noFill/>
          <a:ln w="828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sz="900"/>
          </a:p>
        </p:txBody>
      </p:sp>
      <p:sp>
        <p:nvSpPr>
          <p:cNvPr id="554" name="Line 411">
            <a:extLst>
              <a:ext uri="{FF2B5EF4-FFF2-40B4-BE49-F238E27FC236}">
                <a16:creationId xmlns:a16="http://schemas.microsoft.com/office/drawing/2014/main" id="{3191D6C4-3682-094E-81D2-31AFCA3D0AF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67662" y="4659718"/>
            <a:ext cx="78141" cy="5210"/>
          </a:xfrm>
          <a:prstGeom prst="line">
            <a:avLst/>
          </a:prstGeom>
          <a:noFill/>
          <a:ln w="828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sz="900"/>
          </a:p>
        </p:txBody>
      </p:sp>
      <p:sp>
        <p:nvSpPr>
          <p:cNvPr id="555" name="Line 412">
            <a:extLst>
              <a:ext uri="{FF2B5EF4-FFF2-40B4-BE49-F238E27FC236}">
                <a16:creationId xmlns:a16="http://schemas.microsoft.com/office/drawing/2014/main" id="{2891CB89-5DF9-894D-9899-332D222FEE8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27009" y="4662322"/>
            <a:ext cx="78141" cy="5210"/>
          </a:xfrm>
          <a:prstGeom prst="line">
            <a:avLst/>
          </a:prstGeom>
          <a:noFill/>
          <a:ln w="828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sz="900"/>
          </a:p>
        </p:txBody>
      </p:sp>
      <p:sp>
        <p:nvSpPr>
          <p:cNvPr id="582" name="Freeform 434">
            <a:extLst>
              <a:ext uri="{FF2B5EF4-FFF2-40B4-BE49-F238E27FC236}">
                <a16:creationId xmlns:a16="http://schemas.microsoft.com/office/drawing/2014/main" id="{0468AB37-9F23-F244-AC60-E8105515A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52" y="5170990"/>
            <a:ext cx="823083" cy="953318"/>
          </a:xfrm>
          <a:custGeom>
            <a:avLst/>
            <a:gdLst>
              <a:gd name="T0" fmla="*/ 250825 w 1392"/>
              <a:gd name="T1" fmla="*/ 580665 h 1613"/>
              <a:gd name="T2" fmla="*/ 250825 w 1392"/>
              <a:gd name="T3" fmla="*/ 580665 h 1613"/>
              <a:gd name="T4" fmla="*/ 247942 w 1392"/>
              <a:gd name="T5" fmla="*/ 580665 h 1613"/>
              <a:gd name="T6" fmla="*/ 104871 w 1392"/>
              <a:gd name="T7" fmla="*/ 470800 h 1613"/>
              <a:gd name="T8" fmla="*/ 27749 w 1392"/>
              <a:gd name="T9" fmla="*/ 283488 h 1613"/>
              <a:gd name="T10" fmla="*/ 0 w 1392"/>
              <a:gd name="T11" fmla="*/ 123914 h 1613"/>
              <a:gd name="T12" fmla="*/ 11172 w 1392"/>
              <a:gd name="T13" fmla="*/ 90774 h 1613"/>
              <a:gd name="T14" fmla="*/ 38561 w 1392"/>
              <a:gd name="T15" fmla="*/ 77086 h 1613"/>
              <a:gd name="T16" fmla="*/ 225959 w 1392"/>
              <a:gd name="T17" fmla="*/ 11167 h 1613"/>
              <a:gd name="T18" fmla="*/ 275331 w 1392"/>
              <a:gd name="T19" fmla="*/ 11167 h 1613"/>
              <a:gd name="T20" fmla="*/ 462729 w 1392"/>
              <a:gd name="T21" fmla="*/ 77086 h 1613"/>
              <a:gd name="T22" fmla="*/ 490118 w 1392"/>
              <a:gd name="T23" fmla="*/ 90774 h 1613"/>
              <a:gd name="T24" fmla="*/ 501290 w 1392"/>
              <a:gd name="T25" fmla="*/ 121032 h 1613"/>
              <a:gd name="T26" fmla="*/ 473540 w 1392"/>
              <a:gd name="T27" fmla="*/ 283488 h 1613"/>
              <a:gd name="T28" fmla="*/ 396779 w 1392"/>
              <a:gd name="T29" fmla="*/ 470800 h 1613"/>
              <a:gd name="T30" fmla="*/ 256231 w 1392"/>
              <a:gd name="T31" fmla="*/ 580665 h 1613"/>
              <a:gd name="T32" fmla="*/ 250825 w 1392"/>
              <a:gd name="T33" fmla="*/ 580665 h 161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392" h="1613">
                <a:moveTo>
                  <a:pt x="696" y="1612"/>
                </a:moveTo>
                <a:lnTo>
                  <a:pt x="696" y="1612"/>
                </a:lnTo>
                <a:lnTo>
                  <a:pt x="688" y="1612"/>
                </a:lnTo>
                <a:cubicBezTo>
                  <a:pt x="673" y="1605"/>
                  <a:pt x="413" y="1482"/>
                  <a:pt x="291" y="1307"/>
                </a:cubicBezTo>
                <a:cubicBezTo>
                  <a:pt x="207" y="1177"/>
                  <a:pt x="130" y="1001"/>
                  <a:pt x="77" y="787"/>
                </a:cubicBezTo>
                <a:cubicBezTo>
                  <a:pt x="38" y="611"/>
                  <a:pt x="16" y="443"/>
                  <a:pt x="0" y="344"/>
                </a:cubicBezTo>
                <a:cubicBezTo>
                  <a:pt x="0" y="313"/>
                  <a:pt x="8" y="275"/>
                  <a:pt x="31" y="252"/>
                </a:cubicBezTo>
                <a:cubicBezTo>
                  <a:pt x="54" y="229"/>
                  <a:pt x="77" y="214"/>
                  <a:pt x="107" y="214"/>
                </a:cubicBezTo>
                <a:cubicBezTo>
                  <a:pt x="375" y="191"/>
                  <a:pt x="550" y="92"/>
                  <a:pt x="627" y="31"/>
                </a:cubicBezTo>
                <a:cubicBezTo>
                  <a:pt x="673" y="0"/>
                  <a:pt x="726" y="0"/>
                  <a:pt x="764" y="31"/>
                </a:cubicBezTo>
                <a:cubicBezTo>
                  <a:pt x="848" y="92"/>
                  <a:pt x="1016" y="191"/>
                  <a:pt x="1284" y="214"/>
                </a:cubicBezTo>
                <a:cubicBezTo>
                  <a:pt x="1314" y="214"/>
                  <a:pt x="1345" y="229"/>
                  <a:pt x="1360" y="252"/>
                </a:cubicBezTo>
                <a:cubicBezTo>
                  <a:pt x="1383" y="275"/>
                  <a:pt x="1391" y="306"/>
                  <a:pt x="1391" y="336"/>
                </a:cubicBezTo>
                <a:cubicBezTo>
                  <a:pt x="1383" y="443"/>
                  <a:pt x="1360" y="611"/>
                  <a:pt x="1314" y="787"/>
                </a:cubicBezTo>
                <a:cubicBezTo>
                  <a:pt x="1261" y="1001"/>
                  <a:pt x="1192" y="1177"/>
                  <a:pt x="1101" y="1307"/>
                </a:cubicBezTo>
                <a:cubicBezTo>
                  <a:pt x="978" y="1482"/>
                  <a:pt x="718" y="1605"/>
                  <a:pt x="711" y="1612"/>
                </a:cubicBezTo>
                <a:cubicBezTo>
                  <a:pt x="703" y="1612"/>
                  <a:pt x="703" y="1612"/>
                  <a:pt x="696" y="1612"/>
                </a:cubicBezTo>
              </a:path>
            </a:pathLst>
          </a:custGeom>
          <a:solidFill>
            <a:schemeClr val="accent1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r>
              <a:rPr lang="es-MX" sz="1600" dirty="0">
                <a:solidFill>
                  <a:schemeClr val="bg1">
                    <a:lumMod val="95000"/>
                  </a:schemeClr>
                </a:solidFill>
              </a:rPr>
              <a:t>  1920</a:t>
            </a:r>
          </a:p>
        </p:txBody>
      </p:sp>
      <p:sp>
        <p:nvSpPr>
          <p:cNvPr id="583" name="Freeform 435">
            <a:extLst>
              <a:ext uri="{FF2B5EF4-FFF2-40B4-BE49-F238E27FC236}">
                <a16:creationId xmlns:a16="http://schemas.microsoft.com/office/drawing/2014/main" id="{66432609-EC97-B048-88A2-8CD53DD64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9644" y="4166195"/>
            <a:ext cx="817874" cy="937690"/>
          </a:xfrm>
          <a:custGeom>
            <a:avLst/>
            <a:gdLst>
              <a:gd name="T0" fmla="*/ 247797 w 1384"/>
              <a:gd name="T1" fmla="*/ 571140 h 1589"/>
              <a:gd name="T2" fmla="*/ 247797 w 1384"/>
              <a:gd name="T3" fmla="*/ 571140 h 1589"/>
              <a:gd name="T4" fmla="*/ 244915 w 1384"/>
              <a:gd name="T5" fmla="*/ 571140 h 1589"/>
              <a:gd name="T6" fmla="*/ 104809 w 1384"/>
              <a:gd name="T7" fmla="*/ 463962 h 1589"/>
              <a:gd name="T8" fmla="*/ 27733 w 1384"/>
              <a:gd name="T9" fmla="*/ 277658 h 1589"/>
              <a:gd name="T10" fmla="*/ 2881 w 1384"/>
              <a:gd name="T11" fmla="*/ 117969 h 1589"/>
              <a:gd name="T12" fmla="*/ 11165 w 1384"/>
              <a:gd name="T13" fmla="*/ 88117 h 1589"/>
              <a:gd name="T14" fmla="*/ 38538 w 1384"/>
              <a:gd name="T15" fmla="*/ 74090 h 1589"/>
              <a:gd name="T16" fmla="*/ 225826 w 1384"/>
              <a:gd name="T17" fmla="*/ 8272 h 1589"/>
              <a:gd name="T18" fmla="*/ 272649 w 1384"/>
              <a:gd name="T19" fmla="*/ 11149 h 1589"/>
              <a:gd name="T20" fmla="*/ 456695 w 1384"/>
              <a:gd name="T21" fmla="*/ 71572 h 1589"/>
              <a:gd name="T22" fmla="*/ 487310 w 1384"/>
              <a:gd name="T23" fmla="*/ 88117 h 1589"/>
              <a:gd name="T24" fmla="*/ 495594 w 1384"/>
              <a:gd name="T25" fmla="*/ 117969 h 1589"/>
              <a:gd name="T26" fmla="*/ 467861 w 1384"/>
              <a:gd name="T27" fmla="*/ 277658 h 1589"/>
              <a:gd name="T28" fmla="*/ 393666 w 1384"/>
              <a:gd name="T29" fmla="*/ 463962 h 1589"/>
              <a:gd name="T30" fmla="*/ 253199 w 1384"/>
              <a:gd name="T31" fmla="*/ 571140 h 1589"/>
              <a:gd name="T32" fmla="*/ 247797 w 1384"/>
              <a:gd name="T33" fmla="*/ 571140 h 158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384" h="1589">
                <a:moveTo>
                  <a:pt x="688" y="1588"/>
                </a:moveTo>
                <a:lnTo>
                  <a:pt x="688" y="1588"/>
                </a:lnTo>
                <a:lnTo>
                  <a:pt x="680" y="1588"/>
                </a:lnTo>
                <a:cubicBezTo>
                  <a:pt x="665" y="1580"/>
                  <a:pt x="413" y="1458"/>
                  <a:pt x="291" y="1290"/>
                </a:cubicBezTo>
                <a:cubicBezTo>
                  <a:pt x="207" y="1160"/>
                  <a:pt x="130" y="985"/>
                  <a:pt x="77" y="772"/>
                </a:cubicBezTo>
                <a:cubicBezTo>
                  <a:pt x="38" y="596"/>
                  <a:pt x="15" y="435"/>
                  <a:pt x="8" y="328"/>
                </a:cubicBezTo>
                <a:cubicBezTo>
                  <a:pt x="0" y="298"/>
                  <a:pt x="8" y="267"/>
                  <a:pt x="31" y="245"/>
                </a:cubicBezTo>
                <a:cubicBezTo>
                  <a:pt x="54" y="222"/>
                  <a:pt x="77" y="206"/>
                  <a:pt x="107" y="206"/>
                </a:cubicBezTo>
                <a:cubicBezTo>
                  <a:pt x="375" y="183"/>
                  <a:pt x="543" y="84"/>
                  <a:pt x="627" y="23"/>
                </a:cubicBezTo>
                <a:cubicBezTo>
                  <a:pt x="665" y="0"/>
                  <a:pt x="718" y="0"/>
                  <a:pt x="757" y="31"/>
                </a:cubicBezTo>
                <a:cubicBezTo>
                  <a:pt x="841" y="84"/>
                  <a:pt x="1009" y="183"/>
                  <a:pt x="1268" y="199"/>
                </a:cubicBezTo>
                <a:cubicBezTo>
                  <a:pt x="1299" y="206"/>
                  <a:pt x="1330" y="222"/>
                  <a:pt x="1353" y="245"/>
                </a:cubicBezTo>
                <a:cubicBezTo>
                  <a:pt x="1368" y="267"/>
                  <a:pt x="1383" y="298"/>
                  <a:pt x="1376" y="328"/>
                </a:cubicBezTo>
                <a:cubicBezTo>
                  <a:pt x="1368" y="435"/>
                  <a:pt x="1345" y="596"/>
                  <a:pt x="1299" y="772"/>
                </a:cubicBezTo>
                <a:cubicBezTo>
                  <a:pt x="1246" y="985"/>
                  <a:pt x="1177" y="1160"/>
                  <a:pt x="1093" y="1290"/>
                </a:cubicBezTo>
                <a:cubicBezTo>
                  <a:pt x="971" y="1458"/>
                  <a:pt x="711" y="1580"/>
                  <a:pt x="703" y="1588"/>
                </a:cubicBezTo>
                <a:cubicBezTo>
                  <a:pt x="703" y="1588"/>
                  <a:pt x="696" y="1588"/>
                  <a:pt x="688" y="1588"/>
                </a:cubicBezTo>
              </a:path>
            </a:pathLst>
          </a:custGeom>
          <a:solidFill>
            <a:srgbClr val="92D050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r>
              <a:rPr lang="es-MX" sz="1400" dirty="0"/>
              <a:t>   </a:t>
            </a:r>
            <a:r>
              <a:rPr lang="es-MX" sz="1600" dirty="0"/>
              <a:t>1976</a:t>
            </a:r>
          </a:p>
        </p:txBody>
      </p:sp>
      <p:sp>
        <p:nvSpPr>
          <p:cNvPr id="584" name="Freeform 436">
            <a:extLst>
              <a:ext uri="{FF2B5EF4-FFF2-40B4-BE49-F238E27FC236}">
                <a16:creationId xmlns:a16="http://schemas.microsoft.com/office/drawing/2014/main" id="{7C91C981-A95C-2B49-A7D9-1344DE203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8999" y="3520214"/>
            <a:ext cx="825689" cy="953318"/>
          </a:xfrm>
          <a:custGeom>
            <a:avLst/>
            <a:gdLst>
              <a:gd name="T0" fmla="*/ 252878 w 1399"/>
              <a:gd name="T1" fmla="*/ 580665 h 1613"/>
              <a:gd name="T2" fmla="*/ 252878 w 1399"/>
              <a:gd name="T3" fmla="*/ 580665 h 1613"/>
              <a:gd name="T4" fmla="*/ 247482 w 1399"/>
              <a:gd name="T5" fmla="*/ 577783 h 1613"/>
              <a:gd name="T6" fmla="*/ 107194 w 1399"/>
              <a:gd name="T7" fmla="*/ 470439 h 1613"/>
              <a:gd name="T8" fmla="*/ 30216 w 1399"/>
              <a:gd name="T9" fmla="*/ 280607 h 1613"/>
              <a:gd name="T10" fmla="*/ 2878 w 1399"/>
              <a:gd name="T11" fmla="*/ 121032 h 1613"/>
              <a:gd name="T12" fmla="*/ 11151 w 1399"/>
              <a:gd name="T13" fmla="*/ 90774 h 1613"/>
              <a:gd name="T14" fmla="*/ 41367 w 1399"/>
              <a:gd name="T15" fmla="*/ 74204 h 1613"/>
              <a:gd name="T16" fmla="*/ 228058 w 1399"/>
              <a:gd name="T17" fmla="*/ 11167 h 1613"/>
              <a:gd name="T18" fmla="*/ 277698 w 1399"/>
              <a:gd name="T19" fmla="*/ 11167 h 1613"/>
              <a:gd name="T20" fmla="*/ 461871 w 1399"/>
              <a:gd name="T21" fmla="*/ 74204 h 1613"/>
              <a:gd name="T22" fmla="*/ 492087 w 1399"/>
              <a:gd name="T23" fmla="*/ 87892 h 1613"/>
              <a:gd name="T24" fmla="*/ 500360 w 1399"/>
              <a:gd name="T25" fmla="*/ 121032 h 1613"/>
              <a:gd name="T26" fmla="*/ 475540 w 1399"/>
              <a:gd name="T27" fmla="*/ 280607 h 1613"/>
              <a:gd name="T28" fmla="*/ 395684 w 1399"/>
              <a:gd name="T29" fmla="*/ 470439 h 1613"/>
              <a:gd name="T30" fmla="*/ 255756 w 1399"/>
              <a:gd name="T31" fmla="*/ 577783 h 1613"/>
              <a:gd name="T32" fmla="*/ 252878 w 1399"/>
              <a:gd name="T33" fmla="*/ 580665 h 161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399" h="1613">
                <a:moveTo>
                  <a:pt x="703" y="1612"/>
                </a:moveTo>
                <a:lnTo>
                  <a:pt x="703" y="1612"/>
                </a:lnTo>
                <a:cubicBezTo>
                  <a:pt x="695" y="1612"/>
                  <a:pt x="695" y="1612"/>
                  <a:pt x="688" y="1604"/>
                </a:cubicBezTo>
                <a:cubicBezTo>
                  <a:pt x="680" y="1604"/>
                  <a:pt x="413" y="1482"/>
                  <a:pt x="298" y="1306"/>
                </a:cubicBezTo>
                <a:cubicBezTo>
                  <a:pt x="206" y="1176"/>
                  <a:pt x="138" y="1001"/>
                  <a:pt x="84" y="779"/>
                </a:cubicBezTo>
                <a:cubicBezTo>
                  <a:pt x="38" y="604"/>
                  <a:pt x="15" y="443"/>
                  <a:pt x="8" y="336"/>
                </a:cubicBezTo>
                <a:cubicBezTo>
                  <a:pt x="0" y="306"/>
                  <a:pt x="15" y="275"/>
                  <a:pt x="31" y="252"/>
                </a:cubicBezTo>
                <a:cubicBezTo>
                  <a:pt x="54" y="221"/>
                  <a:pt x="84" y="214"/>
                  <a:pt x="115" y="206"/>
                </a:cubicBezTo>
                <a:cubicBezTo>
                  <a:pt x="382" y="191"/>
                  <a:pt x="550" y="84"/>
                  <a:pt x="634" y="31"/>
                </a:cubicBezTo>
                <a:cubicBezTo>
                  <a:pt x="673" y="0"/>
                  <a:pt x="726" y="0"/>
                  <a:pt x="772" y="31"/>
                </a:cubicBezTo>
                <a:cubicBezTo>
                  <a:pt x="848" y="84"/>
                  <a:pt x="1024" y="183"/>
                  <a:pt x="1284" y="206"/>
                </a:cubicBezTo>
                <a:cubicBezTo>
                  <a:pt x="1314" y="206"/>
                  <a:pt x="1345" y="221"/>
                  <a:pt x="1368" y="244"/>
                </a:cubicBezTo>
                <a:cubicBezTo>
                  <a:pt x="1391" y="267"/>
                  <a:pt x="1398" y="298"/>
                  <a:pt x="1391" y="336"/>
                </a:cubicBezTo>
                <a:cubicBezTo>
                  <a:pt x="1383" y="435"/>
                  <a:pt x="1360" y="604"/>
                  <a:pt x="1322" y="779"/>
                </a:cubicBezTo>
                <a:cubicBezTo>
                  <a:pt x="1261" y="1001"/>
                  <a:pt x="1192" y="1176"/>
                  <a:pt x="1100" y="1306"/>
                </a:cubicBezTo>
                <a:cubicBezTo>
                  <a:pt x="986" y="1482"/>
                  <a:pt x="726" y="1604"/>
                  <a:pt x="711" y="1604"/>
                </a:cubicBezTo>
                <a:cubicBezTo>
                  <a:pt x="711" y="1612"/>
                  <a:pt x="703" y="1612"/>
                  <a:pt x="703" y="1612"/>
                </a:cubicBezTo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r>
              <a:rPr lang="es-MX" sz="1600" dirty="0"/>
              <a:t>  1979</a:t>
            </a:r>
          </a:p>
        </p:txBody>
      </p:sp>
      <p:sp>
        <p:nvSpPr>
          <p:cNvPr id="585" name="Freeform 437">
            <a:extLst>
              <a:ext uri="{FF2B5EF4-FFF2-40B4-BE49-F238E27FC236}">
                <a16:creationId xmlns:a16="http://schemas.microsoft.com/office/drawing/2014/main" id="{933041ED-016F-1E41-B75C-0A07D5A0C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8897" y="1982093"/>
            <a:ext cx="823083" cy="948109"/>
          </a:xfrm>
          <a:custGeom>
            <a:avLst/>
            <a:gdLst>
              <a:gd name="T0" fmla="*/ 250825 w 1392"/>
              <a:gd name="T1" fmla="*/ 577490 h 1604"/>
              <a:gd name="T2" fmla="*/ 250825 w 1392"/>
              <a:gd name="T3" fmla="*/ 577490 h 1604"/>
              <a:gd name="T4" fmla="*/ 245059 w 1392"/>
              <a:gd name="T5" fmla="*/ 577490 h 1604"/>
              <a:gd name="T6" fmla="*/ 104510 w 1392"/>
              <a:gd name="T7" fmla="*/ 470134 h 1604"/>
              <a:gd name="T8" fmla="*/ 27389 w 1392"/>
              <a:gd name="T9" fmla="*/ 280279 h 1604"/>
              <a:gd name="T10" fmla="*/ 0 w 1392"/>
              <a:gd name="T11" fmla="*/ 121046 h 1604"/>
              <a:gd name="T12" fmla="*/ 11172 w 1392"/>
              <a:gd name="T13" fmla="*/ 90784 h 1604"/>
              <a:gd name="T14" fmla="*/ 38561 w 1392"/>
              <a:gd name="T15" fmla="*/ 77095 h 1604"/>
              <a:gd name="T16" fmla="*/ 225959 w 1392"/>
              <a:gd name="T17" fmla="*/ 10808 h 1604"/>
              <a:gd name="T18" fmla="*/ 275331 w 1392"/>
              <a:gd name="T19" fmla="*/ 10808 h 1604"/>
              <a:gd name="T20" fmla="*/ 459846 w 1392"/>
              <a:gd name="T21" fmla="*/ 74213 h 1604"/>
              <a:gd name="T22" fmla="*/ 490118 w 1392"/>
              <a:gd name="T23" fmla="*/ 90784 h 1604"/>
              <a:gd name="T24" fmla="*/ 498407 w 1392"/>
              <a:gd name="T25" fmla="*/ 121046 h 1604"/>
              <a:gd name="T26" fmla="*/ 471018 w 1392"/>
              <a:gd name="T27" fmla="*/ 280279 h 1604"/>
              <a:gd name="T28" fmla="*/ 393896 w 1392"/>
              <a:gd name="T29" fmla="*/ 470134 h 1604"/>
              <a:gd name="T30" fmla="*/ 253348 w 1392"/>
              <a:gd name="T31" fmla="*/ 577490 h 1604"/>
              <a:gd name="T32" fmla="*/ 250825 w 1392"/>
              <a:gd name="T33" fmla="*/ 577490 h 160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392" h="1604">
                <a:moveTo>
                  <a:pt x="696" y="1603"/>
                </a:moveTo>
                <a:lnTo>
                  <a:pt x="696" y="1603"/>
                </a:lnTo>
                <a:cubicBezTo>
                  <a:pt x="688" y="1603"/>
                  <a:pt x="688" y="1603"/>
                  <a:pt x="680" y="1603"/>
                </a:cubicBezTo>
                <a:cubicBezTo>
                  <a:pt x="673" y="1595"/>
                  <a:pt x="413" y="1473"/>
                  <a:pt x="290" y="1305"/>
                </a:cubicBezTo>
                <a:cubicBezTo>
                  <a:pt x="207" y="1175"/>
                  <a:pt x="130" y="999"/>
                  <a:pt x="76" y="778"/>
                </a:cubicBezTo>
                <a:cubicBezTo>
                  <a:pt x="38" y="602"/>
                  <a:pt x="15" y="443"/>
                  <a:pt x="0" y="336"/>
                </a:cubicBezTo>
                <a:cubicBezTo>
                  <a:pt x="0" y="305"/>
                  <a:pt x="8" y="275"/>
                  <a:pt x="31" y="252"/>
                </a:cubicBezTo>
                <a:cubicBezTo>
                  <a:pt x="46" y="229"/>
                  <a:pt x="76" y="214"/>
                  <a:pt x="107" y="214"/>
                </a:cubicBezTo>
                <a:cubicBezTo>
                  <a:pt x="374" y="191"/>
                  <a:pt x="550" y="91"/>
                  <a:pt x="627" y="30"/>
                </a:cubicBezTo>
                <a:cubicBezTo>
                  <a:pt x="665" y="0"/>
                  <a:pt x="726" y="0"/>
                  <a:pt x="764" y="30"/>
                </a:cubicBezTo>
                <a:cubicBezTo>
                  <a:pt x="840" y="91"/>
                  <a:pt x="1016" y="191"/>
                  <a:pt x="1276" y="206"/>
                </a:cubicBezTo>
                <a:cubicBezTo>
                  <a:pt x="1307" y="214"/>
                  <a:pt x="1337" y="221"/>
                  <a:pt x="1360" y="252"/>
                </a:cubicBezTo>
                <a:cubicBezTo>
                  <a:pt x="1375" y="275"/>
                  <a:pt x="1391" y="305"/>
                  <a:pt x="1383" y="336"/>
                </a:cubicBezTo>
                <a:cubicBezTo>
                  <a:pt x="1375" y="443"/>
                  <a:pt x="1352" y="602"/>
                  <a:pt x="1307" y="778"/>
                </a:cubicBezTo>
                <a:cubicBezTo>
                  <a:pt x="1253" y="999"/>
                  <a:pt x="1184" y="1175"/>
                  <a:pt x="1093" y="1305"/>
                </a:cubicBezTo>
                <a:cubicBezTo>
                  <a:pt x="978" y="1473"/>
                  <a:pt x="718" y="1595"/>
                  <a:pt x="703" y="1603"/>
                </a:cubicBezTo>
                <a:lnTo>
                  <a:pt x="696" y="1603"/>
                </a:lnTo>
              </a:path>
            </a:pathLst>
          </a:custGeom>
          <a:solidFill>
            <a:schemeClr val="accent4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r>
              <a:rPr lang="es-MX" sz="1600" dirty="0"/>
              <a:t>  1983</a:t>
            </a:r>
          </a:p>
        </p:txBody>
      </p:sp>
      <p:sp>
        <p:nvSpPr>
          <p:cNvPr id="622" name="Freeform 458">
            <a:extLst>
              <a:ext uri="{FF2B5EF4-FFF2-40B4-BE49-F238E27FC236}">
                <a16:creationId xmlns:a16="http://schemas.microsoft.com/office/drawing/2014/main" id="{01B22982-B3BF-6543-BBED-D0A2D79CF5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8350" y="3821007"/>
            <a:ext cx="18232" cy="44279"/>
          </a:xfrm>
          <a:custGeom>
            <a:avLst/>
            <a:gdLst>
              <a:gd name="T0" fmla="*/ 5556 w 32"/>
              <a:gd name="T1" fmla="*/ 26637 h 77"/>
              <a:gd name="T2" fmla="*/ 5556 w 32"/>
              <a:gd name="T3" fmla="*/ 26637 h 77"/>
              <a:gd name="T4" fmla="*/ 0 w 32"/>
              <a:gd name="T5" fmla="*/ 18575 h 77"/>
              <a:gd name="T6" fmla="*/ 0 w 32"/>
              <a:gd name="T7" fmla="*/ 5257 h 77"/>
              <a:gd name="T8" fmla="*/ 5556 w 32"/>
              <a:gd name="T9" fmla="*/ 0 h 77"/>
              <a:gd name="T10" fmla="*/ 10765 w 32"/>
              <a:gd name="T11" fmla="*/ 5257 h 77"/>
              <a:gd name="T12" fmla="*/ 10765 w 32"/>
              <a:gd name="T13" fmla="*/ 18575 h 77"/>
              <a:gd name="T14" fmla="*/ 5556 w 32"/>
              <a:gd name="T15" fmla="*/ 26637 h 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2" h="77">
                <a:moveTo>
                  <a:pt x="16" y="76"/>
                </a:moveTo>
                <a:lnTo>
                  <a:pt x="16" y="76"/>
                </a:lnTo>
                <a:cubicBezTo>
                  <a:pt x="0" y="76"/>
                  <a:pt x="0" y="68"/>
                  <a:pt x="0" y="53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7"/>
                  <a:pt x="0" y="0"/>
                  <a:pt x="16" y="0"/>
                </a:cubicBezTo>
                <a:cubicBezTo>
                  <a:pt x="23" y="0"/>
                  <a:pt x="31" y="7"/>
                  <a:pt x="31" y="15"/>
                </a:cubicBezTo>
                <a:cubicBezTo>
                  <a:pt x="31" y="53"/>
                  <a:pt x="31" y="53"/>
                  <a:pt x="31" y="53"/>
                </a:cubicBezTo>
                <a:cubicBezTo>
                  <a:pt x="31" y="68"/>
                  <a:pt x="23" y="76"/>
                  <a:pt x="16" y="76"/>
                </a:cubicBezTo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endParaRPr lang="es-MX" sz="90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1A33172-32EC-5D42-B503-7C9DA411CEC8}"/>
              </a:ext>
            </a:extLst>
          </p:cNvPr>
          <p:cNvGrpSpPr/>
          <p:nvPr/>
        </p:nvGrpSpPr>
        <p:grpSpPr>
          <a:xfrm>
            <a:off x="5344604" y="2975641"/>
            <a:ext cx="1838470" cy="1154163"/>
            <a:chOff x="5517310" y="11069053"/>
            <a:chExt cx="3676939" cy="2308326"/>
          </a:xfrm>
        </p:grpSpPr>
        <p:sp>
          <p:nvSpPr>
            <p:cNvPr id="60" name="CuadroTexto 395">
              <a:extLst>
                <a:ext uri="{FF2B5EF4-FFF2-40B4-BE49-F238E27FC236}">
                  <a16:creationId xmlns:a16="http://schemas.microsoft.com/office/drawing/2014/main" id="{09070A84-6910-0040-A46A-18AC351A2A11}"/>
                </a:ext>
              </a:extLst>
            </p:cNvPr>
            <p:cNvSpPr txBox="1"/>
            <p:nvPr/>
          </p:nvSpPr>
          <p:spPr>
            <a:xfrm>
              <a:off x="6164442" y="11069053"/>
              <a:ext cx="2382675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0000"/>
                  </a:solidFill>
                  <a:latin typeface="Lato" charset="0"/>
                  <a:ea typeface="Lato" charset="0"/>
                  <a:cs typeface="Lato" charset="0"/>
                </a:rPr>
                <a:t>H. Gardner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AC8629F9-7F92-9648-8C84-5CA99CCB1ECB}"/>
                </a:ext>
              </a:extLst>
            </p:cNvPr>
            <p:cNvSpPr/>
            <p:nvPr/>
          </p:nvSpPr>
          <p:spPr>
            <a:xfrm>
              <a:off x="5517310" y="11715385"/>
              <a:ext cx="3676939" cy="16619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Multiple intelligences</a:t>
              </a:r>
            </a:p>
            <a:p>
              <a:pPr algn="ctr"/>
              <a:r>
                <a:rPr lang="en-US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Interpersonal</a:t>
              </a:r>
            </a:p>
            <a:p>
              <a:pPr algn="ctr"/>
              <a:r>
                <a:rPr lang="en-US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Intrapersonal</a:t>
              </a:r>
            </a:p>
            <a:p>
              <a:pPr algn="ctr"/>
              <a:endParaRPr lang="en-US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78DD4B4-4A95-9F41-8E30-4679D51134D8}"/>
              </a:ext>
            </a:extLst>
          </p:cNvPr>
          <p:cNvGrpSpPr/>
          <p:nvPr/>
        </p:nvGrpSpPr>
        <p:grpSpPr>
          <a:xfrm>
            <a:off x="2771438" y="3149755"/>
            <a:ext cx="1838470" cy="520515"/>
            <a:chOff x="5520570" y="11069053"/>
            <a:chExt cx="3676939" cy="1041030"/>
          </a:xfrm>
        </p:grpSpPr>
        <p:sp>
          <p:nvSpPr>
            <p:cNvPr id="63" name="CuadroTexto 395">
              <a:extLst>
                <a:ext uri="{FF2B5EF4-FFF2-40B4-BE49-F238E27FC236}">
                  <a16:creationId xmlns:a16="http://schemas.microsoft.com/office/drawing/2014/main" id="{1868CFA0-C876-734A-B82C-BAD79E16BC5D}"/>
                </a:ext>
              </a:extLst>
            </p:cNvPr>
            <p:cNvSpPr txBox="1"/>
            <p:nvPr/>
          </p:nvSpPr>
          <p:spPr>
            <a:xfrm>
              <a:off x="6195438" y="11069053"/>
              <a:ext cx="2382675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0000"/>
                  </a:solidFill>
                  <a:latin typeface="Lato" charset="0"/>
                  <a:ea typeface="Lato" charset="0"/>
                  <a:cs typeface="Lato" charset="0"/>
                </a:rPr>
                <a:t>P. </a:t>
              </a:r>
              <a:r>
                <a:rPr lang="en-US" sz="1400" b="1" dirty="0" err="1">
                  <a:solidFill>
                    <a:srgbClr val="FF0000"/>
                  </a:solidFill>
                  <a:latin typeface="Lato" charset="0"/>
                  <a:ea typeface="Lato" charset="0"/>
                  <a:cs typeface="Lato" charset="0"/>
                </a:rPr>
                <a:t>Mueser</a:t>
              </a:r>
              <a:endParaRPr lang="en-US" sz="1400" b="1" dirty="0">
                <a:solidFill>
                  <a:srgbClr val="FF0000"/>
                </a:solidFill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F5CC16B3-F71B-FA43-A630-75EFBCCAD1D1}"/>
                </a:ext>
              </a:extLst>
            </p:cNvPr>
            <p:cNvSpPr/>
            <p:nvPr/>
          </p:nvSpPr>
          <p:spPr>
            <a:xfrm>
              <a:off x="5520570" y="11556085"/>
              <a:ext cx="367693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Non-cognitive skills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5D4C5DE-3E89-BB46-B0BA-837BCA5F7E3A}"/>
              </a:ext>
            </a:extLst>
          </p:cNvPr>
          <p:cNvGrpSpPr/>
          <p:nvPr/>
        </p:nvGrpSpPr>
        <p:grpSpPr>
          <a:xfrm>
            <a:off x="2189637" y="5151832"/>
            <a:ext cx="1838470" cy="574935"/>
            <a:chOff x="5515268" y="10877249"/>
            <a:chExt cx="3676939" cy="1149870"/>
          </a:xfrm>
        </p:grpSpPr>
        <p:sp>
          <p:nvSpPr>
            <p:cNvPr id="66" name="CuadroTexto 395">
              <a:extLst>
                <a:ext uri="{FF2B5EF4-FFF2-40B4-BE49-F238E27FC236}">
                  <a16:creationId xmlns:a16="http://schemas.microsoft.com/office/drawing/2014/main" id="{49446238-89A2-D546-B156-86C6A0EB0E4E}"/>
                </a:ext>
              </a:extLst>
            </p:cNvPr>
            <p:cNvSpPr txBox="1"/>
            <p:nvPr/>
          </p:nvSpPr>
          <p:spPr>
            <a:xfrm>
              <a:off x="5796596" y="10877249"/>
              <a:ext cx="3118365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0000"/>
                  </a:solidFill>
                  <a:latin typeface="Lato" charset="0"/>
                  <a:ea typeface="Lato" charset="0"/>
                  <a:cs typeface="Lato" charset="0"/>
                </a:rPr>
                <a:t>Bowles &amp; Gintis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749BF45-FE6A-E04E-9B47-30AD73DDC4C2}"/>
                </a:ext>
              </a:extLst>
            </p:cNvPr>
            <p:cNvSpPr/>
            <p:nvPr/>
          </p:nvSpPr>
          <p:spPr>
            <a:xfrm>
              <a:off x="5515268" y="11473121"/>
              <a:ext cx="367693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Non-cognitive traits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1B01EC08-DDC6-DD43-A9AC-348D4FD7D0E9}"/>
              </a:ext>
            </a:extLst>
          </p:cNvPr>
          <p:cNvGrpSpPr/>
          <p:nvPr/>
        </p:nvGrpSpPr>
        <p:grpSpPr>
          <a:xfrm>
            <a:off x="-177735" y="4690550"/>
            <a:ext cx="1838470" cy="506256"/>
            <a:chOff x="5517310" y="11069053"/>
            <a:chExt cx="3676939" cy="1012512"/>
          </a:xfrm>
        </p:grpSpPr>
        <p:sp>
          <p:nvSpPr>
            <p:cNvPr id="69" name="CuadroTexto 395">
              <a:extLst>
                <a:ext uri="{FF2B5EF4-FFF2-40B4-BE49-F238E27FC236}">
                  <a16:creationId xmlns:a16="http://schemas.microsoft.com/office/drawing/2014/main" id="{AA28E43B-1B24-E747-98E6-67CBC684EC87}"/>
                </a:ext>
              </a:extLst>
            </p:cNvPr>
            <p:cNvSpPr txBox="1"/>
            <p:nvPr/>
          </p:nvSpPr>
          <p:spPr>
            <a:xfrm>
              <a:off x="6164442" y="11069053"/>
              <a:ext cx="2382675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0000"/>
                  </a:solidFill>
                  <a:latin typeface="Lato" charset="0"/>
                  <a:ea typeface="Lato" charset="0"/>
                  <a:cs typeface="Lato" charset="0"/>
                </a:rPr>
                <a:t>Thorndike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7E7743E4-8111-FB4C-A951-EE630B25A9CE}"/>
                </a:ext>
              </a:extLst>
            </p:cNvPr>
            <p:cNvSpPr/>
            <p:nvPr/>
          </p:nvSpPr>
          <p:spPr>
            <a:xfrm>
              <a:off x="5517310" y="11527567"/>
              <a:ext cx="367693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Social Intelligence</a:t>
              </a:r>
            </a:p>
          </p:txBody>
        </p:sp>
      </p:grpSp>
      <p:sp>
        <p:nvSpPr>
          <p:cNvPr id="72" name="CuadroTexto 71">
            <a:extLst>
              <a:ext uri="{FF2B5EF4-FFF2-40B4-BE49-F238E27FC236}">
                <a16:creationId xmlns:a16="http://schemas.microsoft.com/office/drawing/2014/main" id="{9B79BEBA-57EF-304E-AC02-B5E056680EA5}"/>
              </a:ext>
            </a:extLst>
          </p:cNvPr>
          <p:cNvSpPr txBox="1"/>
          <p:nvPr/>
        </p:nvSpPr>
        <p:spPr>
          <a:xfrm>
            <a:off x="4134971" y="631793"/>
            <a:ext cx="53142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tx2"/>
                </a:solidFill>
                <a:latin typeface="Lato Heavy" charset="0"/>
                <a:ea typeface="Lato Heavy" charset="0"/>
                <a:cs typeface="Lato Heavy" charset="0"/>
              </a:rPr>
              <a:t>非認知技能理論的演進</a:t>
            </a:r>
            <a:endParaRPr lang="en-US" sz="4000" b="1" dirty="0">
              <a:solidFill>
                <a:schemeClr val="tx2"/>
              </a:solidFill>
              <a:latin typeface="Lato Heavy" charset="0"/>
              <a:ea typeface="Lato Heavy" charset="0"/>
              <a:cs typeface="Lato Heavy" charset="0"/>
            </a:endParaRPr>
          </a:p>
        </p:txBody>
      </p:sp>
      <p:sp>
        <p:nvSpPr>
          <p:cNvPr id="74" name="Freeform 437">
            <a:extLst>
              <a:ext uri="{FF2B5EF4-FFF2-40B4-BE49-F238E27FC236}">
                <a16:creationId xmlns:a16="http://schemas.microsoft.com/office/drawing/2014/main" id="{B97660F2-AA39-5040-BBCC-519F95331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2395" y="3279231"/>
            <a:ext cx="823083" cy="948109"/>
          </a:xfrm>
          <a:custGeom>
            <a:avLst/>
            <a:gdLst>
              <a:gd name="T0" fmla="*/ 250825 w 1392"/>
              <a:gd name="T1" fmla="*/ 577490 h 1604"/>
              <a:gd name="T2" fmla="*/ 250825 w 1392"/>
              <a:gd name="T3" fmla="*/ 577490 h 1604"/>
              <a:gd name="T4" fmla="*/ 245059 w 1392"/>
              <a:gd name="T5" fmla="*/ 577490 h 1604"/>
              <a:gd name="T6" fmla="*/ 104510 w 1392"/>
              <a:gd name="T7" fmla="*/ 470134 h 1604"/>
              <a:gd name="T8" fmla="*/ 27389 w 1392"/>
              <a:gd name="T9" fmla="*/ 280279 h 1604"/>
              <a:gd name="T10" fmla="*/ 0 w 1392"/>
              <a:gd name="T11" fmla="*/ 121046 h 1604"/>
              <a:gd name="T12" fmla="*/ 11172 w 1392"/>
              <a:gd name="T13" fmla="*/ 90784 h 1604"/>
              <a:gd name="T14" fmla="*/ 38561 w 1392"/>
              <a:gd name="T15" fmla="*/ 77095 h 1604"/>
              <a:gd name="T16" fmla="*/ 225959 w 1392"/>
              <a:gd name="T17" fmla="*/ 10808 h 1604"/>
              <a:gd name="T18" fmla="*/ 275331 w 1392"/>
              <a:gd name="T19" fmla="*/ 10808 h 1604"/>
              <a:gd name="T20" fmla="*/ 459846 w 1392"/>
              <a:gd name="T21" fmla="*/ 74213 h 1604"/>
              <a:gd name="T22" fmla="*/ 490118 w 1392"/>
              <a:gd name="T23" fmla="*/ 90784 h 1604"/>
              <a:gd name="T24" fmla="*/ 498407 w 1392"/>
              <a:gd name="T25" fmla="*/ 121046 h 1604"/>
              <a:gd name="T26" fmla="*/ 471018 w 1392"/>
              <a:gd name="T27" fmla="*/ 280279 h 1604"/>
              <a:gd name="T28" fmla="*/ 393896 w 1392"/>
              <a:gd name="T29" fmla="*/ 470134 h 1604"/>
              <a:gd name="T30" fmla="*/ 253348 w 1392"/>
              <a:gd name="T31" fmla="*/ 577490 h 1604"/>
              <a:gd name="T32" fmla="*/ 250825 w 1392"/>
              <a:gd name="T33" fmla="*/ 577490 h 160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392" h="1604">
                <a:moveTo>
                  <a:pt x="696" y="1603"/>
                </a:moveTo>
                <a:lnTo>
                  <a:pt x="696" y="1603"/>
                </a:lnTo>
                <a:cubicBezTo>
                  <a:pt x="688" y="1603"/>
                  <a:pt x="688" y="1603"/>
                  <a:pt x="680" y="1603"/>
                </a:cubicBezTo>
                <a:cubicBezTo>
                  <a:pt x="673" y="1595"/>
                  <a:pt x="413" y="1473"/>
                  <a:pt x="290" y="1305"/>
                </a:cubicBezTo>
                <a:cubicBezTo>
                  <a:pt x="207" y="1175"/>
                  <a:pt x="130" y="999"/>
                  <a:pt x="76" y="778"/>
                </a:cubicBezTo>
                <a:cubicBezTo>
                  <a:pt x="38" y="602"/>
                  <a:pt x="15" y="443"/>
                  <a:pt x="0" y="336"/>
                </a:cubicBezTo>
                <a:cubicBezTo>
                  <a:pt x="0" y="305"/>
                  <a:pt x="8" y="275"/>
                  <a:pt x="31" y="252"/>
                </a:cubicBezTo>
                <a:cubicBezTo>
                  <a:pt x="46" y="229"/>
                  <a:pt x="76" y="214"/>
                  <a:pt x="107" y="214"/>
                </a:cubicBezTo>
                <a:cubicBezTo>
                  <a:pt x="374" y="191"/>
                  <a:pt x="550" y="91"/>
                  <a:pt x="627" y="30"/>
                </a:cubicBezTo>
                <a:cubicBezTo>
                  <a:pt x="665" y="0"/>
                  <a:pt x="726" y="0"/>
                  <a:pt x="764" y="30"/>
                </a:cubicBezTo>
                <a:cubicBezTo>
                  <a:pt x="840" y="91"/>
                  <a:pt x="1016" y="191"/>
                  <a:pt x="1276" y="206"/>
                </a:cubicBezTo>
                <a:cubicBezTo>
                  <a:pt x="1307" y="214"/>
                  <a:pt x="1337" y="221"/>
                  <a:pt x="1360" y="252"/>
                </a:cubicBezTo>
                <a:cubicBezTo>
                  <a:pt x="1375" y="275"/>
                  <a:pt x="1391" y="305"/>
                  <a:pt x="1383" y="336"/>
                </a:cubicBezTo>
                <a:cubicBezTo>
                  <a:pt x="1375" y="443"/>
                  <a:pt x="1352" y="602"/>
                  <a:pt x="1307" y="778"/>
                </a:cubicBezTo>
                <a:cubicBezTo>
                  <a:pt x="1253" y="999"/>
                  <a:pt x="1184" y="1175"/>
                  <a:pt x="1093" y="1305"/>
                </a:cubicBezTo>
                <a:cubicBezTo>
                  <a:pt x="978" y="1473"/>
                  <a:pt x="718" y="1595"/>
                  <a:pt x="703" y="1603"/>
                </a:cubicBezTo>
                <a:lnTo>
                  <a:pt x="696" y="1603"/>
                </a:lnTo>
              </a:path>
            </a:pathLst>
          </a:custGeom>
          <a:solidFill>
            <a:srgbClr val="FF99F9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r>
              <a:rPr lang="es-MX" sz="1600" dirty="0"/>
              <a:t>  2006</a:t>
            </a:r>
          </a:p>
        </p:txBody>
      </p:sp>
      <p:grpSp>
        <p:nvGrpSpPr>
          <p:cNvPr id="75" name="Group 58">
            <a:extLst>
              <a:ext uri="{FF2B5EF4-FFF2-40B4-BE49-F238E27FC236}">
                <a16:creationId xmlns:a16="http://schemas.microsoft.com/office/drawing/2014/main" id="{DBF766A7-7873-D848-8B3F-020BEDC71BC6}"/>
              </a:ext>
            </a:extLst>
          </p:cNvPr>
          <p:cNvGrpSpPr/>
          <p:nvPr/>
        </p:nvGrpSpPr>
        <p:grpSpPr>
          <a:xfrm>
            <a:off x="9936111" y="4170305"/>
            <a:ext cx="1944911" cy="1235891"/>
            <a:chOff x="5579780" y="10978563"/>
            <a:chExt cx="3889821" cy="2471782"/>
          </a:xfrm>
        </p:grpSpPr>
        <p:sp>
          <p:nvSpPr>
            <p:cNvPr id="76" name="CuadroTexto 395">
              <a:extLst>
                <a:ext uri="{FF2B5EF4-FFF2-40B4-BE49-F238E27FC236}">
                  <a16:creationId xmlns:a16="http://schemas.microsoft.com/office/drawing/2014/main" id="{12BBEC18-8B6E-A24A-9526-B39F78355108}"/>
                </a:ext>
              </a:extLst>
            </p:cNvPr>
            <p:cNvSpPr txBox="1"/>
            <p:nvPr/>
          </p:nvSpPr>
          <p:spPr>
            <a:xfrm>
              <a:off x="5590040" y="10978563"/>
              <a:ext cx="3666681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0000"/>
                  </a:solidFill>
                  <a:latin typeface="Lato" charset="0"/>
                  <a:ea typeface="Lato" charset="0"/>
                  <a:cs typeface="Lato" charset="0"/>
                </a:rPr>
                <a:t>Heckman et al. </a:t>
              </a:r>
            </a:p>
          </p:txBody>
        </p:sp>
        <p:sp>
          <p:nvSpPr>
            <p:cNvPr id="77" name="Rectangle 60">
              <a:extLst>
                <a:ext uri="{FF2B5EF4-FFF2-40B4-BE49-F238E27FC236}">
                  <a16:creationId xmlns:a16="http://schemas.microsoft.com/office/drawing/2014/main" id="{519FF5C2-C0D2-D24D-A69B-DD824DFB8727}"/>
                </a:ext>
              </a:extLst>
            </p:cNvPr>
            <p:cNvSpPr/>
            <p:nvPr/>
          </p:nvSpPr>
          <p:spPr>
            <a:xfrm>
              <a:off x="5579780" y="11419019"/>
              <a:ext cx="3889821" cy="2031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Non-cognitive skills</a:t>
              </a:r>
            </a:p>
            <a:p>
              <a:pPr algn="ctr"/>
              <a:endParaRPr lang="en-US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pPr algn="ctr"/>
              <a:r>
                <a:rPr lang="en-US" sz="1200" b="1" dirty="0">
                  <a:solidFill>
                    <a:srgbClr val="FF0000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P. Tough 2008, 2012</a:t>
              </a:r>
            </a:p>
            <a:p>
              <a:pPr algn="ctr"/>
              <a:r>
                <a:rPr lang="en-US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Grit, curiosity</a:t>
              </a:r>
            </a:p>
            <a:p>
              <a:pPr algn="ctr"/>
              <a:r>
                <a:rPr lang="en-US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Hidden power of character</a:t>
              </a:r>
            </a:p>
          </p:txBody>
        </p:sp>
      </p:grpSp>
      <p:sp>
        <p:nvSpPr>
          <p:cNvPr id="78" name="Freeform 437">
            <a:extLst>
              <a:ext uri="{FF2B5EF4-FFF2-40B4-BE49-F238E27FC236}">
                <a16:creationId xmlns:a16="http://schemas.microsoft.com/office/drawing/2014/main" id="{04974EB8-0322-8C42-A3F7-364AA9DE6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2345" y="1923972"/>
            <a:ext cx="823083" cy="948109"/>
          </a:xfrm>
          <a:custGeom>
            <a:avLst/>
            <a:gdLst>
              <a:gd name="T0" fmla="*/ 250825 w 1392"/>
              <a:gd name="T1" fmla="*/ 577490 h 1604"/>
              <a:gd name="T2" fmla="*/ 250825 w 1392"/>
              <a:gd name="T3" fmla="*/ 577490 h 1604"/>
              <a:gd name="T4" fmla="*/ 245059 w 1392"/>
              <a:gd name="T5" fmla="*/ 577490 h 1604"/>
              <a:gd name="T6" fmla="*/ 104510 w 1392"/>
              <a:gd name="T7" fmla="*/ 470134 h 1604"/>
              <a:gd name="T8" fmla="*/ 27389 w 1392"/>
              <a:gd name="T9" fmla="*/ 280279 h 1604"/>
              <a:gd name="T10" fmla="*/ 0 w 1392"/>
              <a:gd name="T11" fmla="*/ 121046 h 1604"/>
              <a:gd name="T12" fmla="*/ 11172 w 1392"/>
              <a:gd name="T13" fmla="*/ 90784 h 1604"/>
              <a:gd name="T14" fmla="*/ 38561 w 1392"/>
              <a:gd name="T15" fmla="*/ 77095 h 1604"/>
              <a:gd name="T16" fmla="*/ 225959 w 1392"/>
              <a:gd name="T17" fmla="*/ 10808 h 1604"/>
              <a:gd name="T18" fmla="*/ 275331 w 1392"/>
              <a:gd name="T19" fmla="*/ 10808 h 1604"/>
              <a:gd name="T20" fmla="*/ 459846 w 1392"/>
              <a:gd name="T21" fmla="*/ 74213 h 1604"/>
              <a:gd name="T22" fmla="*/ 490118 w 1392"/>
              <a:gd name="T23" fmla="*/ 90784 h 1604"/>
              <a:gd name="T24" fmla="*/ 498407 w 1392"/>
              <a:gd name="T25" fmla="*/ 121046 h 1604"/>
              <a:gd name="T26" fmla="*/ 471018 w 1392"/>
              <a:gd name="T27" fmla="*/ 280279 h 1604"/>
              <a:gd name="T28" fmla="*/ 393896 w 1392"/>
              <a:gd name="T29" fmla="*/ 470134 h 1604"/>
              <a:gd name="T30" fmla="*/ 253348 w 1392"/>
              <a:gd name="T31" fmla="*/ 577490 h 1604"/>
              <a:gd name="T32" fmla="*/ 250825 w 1392"/>
              <a:gd name="T33" fmla="*/ 577490 h 160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392" h="1604">
                <a:moveTo>
                  <a:pt x="696" y="1603"/>
                </a:moveTo>
                <a:lnTo>
                  <a:pt x="696" y="1603"/>
                </a:lnTo>
                <a:cubicBezTo>
                  <a:pt x="688" y="1603"/>
                  <a:pt x="688" y="1603"/>
                  <a:pt x="680" y="1603"/>
                </a:cubicBezTo>
                <a:cubicBezTo>
                  <a:pt x="673" y="1595"/>
                  <a:pt x="413" y="1473"/>
                  <a:pt x="290" y="1305"/>
                </a:cubicBezTo>
                <a:cubicBezTo>
                  <a:pt x="207" y="1175"/>
                  <a:pt x="130" y="999"/>
                  <a:pt x="76" y="778"/>
                </a:cubicBezTo>
                <a:cubicBezTo>
                  <a:pt x="38" y="602"/>
                  <a:pt x="15" y="443"/>
                  <a:pt x="0" y="336"/>
                </a:cubicBezTo>
                <a:cubicBezTo>
                  <a:pt x="0" y="305"/>
                  <a:pt x="8" y="275"/>
                  <a:pt x="31" y="252"/>
                </a:cubicBezTo>
                <a:cubicBezTo>
                  <a:pt x="46" y="229"/>
                  <a:pt x="76" y="214"/>
                  <a:pt x="107" y="214"/>
                </a:cubicBezTo>
                <a:cubicBezTo>
                  <a:pt x="374" y="191"/>
                  <a:pt x="550" y="91"/>
                  <a:pt x="627" y="30"/>
                </a:cubicBezTo>
                <a:cubicBezTo>
                  <a:pt x="665" y="0"/>
                  <a:pt x="726" y="0"/>
                  <a:pt x="764" y="30"/>
                </a:cubicBezTo>
                <a:cubicBezTo>
                  <a:pt x="840" y="91"/>
                  <a:pt x="1016" y="191"/>
                  <a:pt x="1276" y="206"/>
                </a:cubicBezTo>
                <a:cubicBezTo>
                  <a:pt x="1307" y="214"/>
                  <a:pt x="1337" y="221"/>
                  <a:pt x="1360" y="252"/>
                </a:cubicBezTo>
                <a:cubicBezTo>
                  <a:pt x="1375" y="275"/>
                  <a:pt x="1391" y="305"/>
                  <a:pt x="1383" y="336"/>
                </a:cubicBezTo>
                <a:cubicBezTo>
                  <a:pt x="1375" y="443"/>
                  <a:pt x="1352" y="602"/>
                  <a:pt x="1307" y="778"/>
                </a:cubicBezTo>
                <a:cubicBezTo>
                  <a:pt x="1253" y="999"/>
                  <a:pt x="1184" y="1175"/>
                  <a:pt x="1093" y="1305"/>
                </a:cubicBezTo>
                <a:cubicBezTo>
                  <a:pt x="978" y="1473"/>
                  <a:pt x="718" y="1595"/>
                  <a:pt x="703" y="1603"/>
                </a:cubicBezTo>
                <a:lnTo>
                  <a:pt x="696" y="1603"/>
                </a:lnTo>
              </a:path>
            </a:pathLst>
          </a:custGeom>
          <a:solidFill>
            <a:srgbClr val="FF8643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r>
              <a:rPr lang="es-MX" sz="1600" dirty="0"/>
              <a:t>  1995</a:t>
            </a:r>
          </a:p>
        </p:txBody>
      </p:sp>
      <p:grpSp>
        <p:nvGrpSpPr>
          <p:cNvPr id="79" name="Group 58">
            <a:extLst>
              <a:ext uri="{FF2B5EF4-FFF2-40B4-BE49-F238E27FC236}">
                <a16:creationId xmlns:a16="http://schemas.microsoft.com/office/drawing/2014/main" id="{41D6C907-75AC-C845-8C85-9D6CF50EADD3}"/>
              </a:ext>
            </a:extLst>
          </p:cNvPr>
          <p:cNvGrpSpPr/>
          <p:nvPr/>
        </p:nvGrpSpPr>
        <p:grpSpPr>
          <a:xfrm>
            <a:off x="8188011" y="2048931"/>
            <a:ext cx="1838470" cy="506645"/>
            <a:chOff x="5579782" y="10978563"/>
            <a:chExt cx="3676939" cy="1013290"/>
          </a:xfrm>
        </p:grpSpPr>
        <p:sp>
          <p:nvSpPr>
            <p:cNvPr id="80" name="CuadroTexto 395">
              <a:extLst>
                <a:ext uri="{FF2B5EF4-FFF2-40B4-BE49-F238E27FC236}">
                  <a16:creationId xmlns:a16="http://schemas.microsoft.com/office/drawing/2014/main" id="{00A304C8-200F-3F4B-8E7E-57D59D697831}"/>
                </a:ext>
              </a:extLst>
            </p:cNvPr>
            <p:cNvSpPr txBox="1"/>
            <p:nvPr/>
          </p:nvSpPr>
          <p:spPr>
            <a:xfrm>
              <a:off x="5590040" y="10978563"/>
              <a:ext cx="3666681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0000"/>
                  </a:solidFill>
                  <a:latin typeface="Lato" charset="0"/>
                  <a:ea typeface="Lato" charset="0"/>
                  <a:cs typeface="Lato" charset="0"/>
                </a:rPr>
                <a:t>D. Goleman </a:t>
              </a:r>
            </a:p>
          </p:txBody>
        </p:sp>
        <p:sp>
          <p:nvSpPr>
            <p:cNvPr id="81" name="Rectangle 60">
              <a:extLst>
                <a:ext uri="{FF2B5EF4-FFF2-40B4-BE49-F238E27FC236}">
                  <a16:creationId xmlns:a16="http://schemas.microsoft.com/office/drawing/2014/main" id="{725EFFD1-AAE6-1C4B-9FD7-CC95F975EEF2}"/>
                </a:ext>
              </a:extLst>
            </p:cNvPr>
            <p:cNvSpPr/>
            <p:nvPr/>
          </p:nvSpPr>
          <p:spPr>
            <a:xfrm>
              <a:off x="5579782" y="11437855"/>
              <a:ext cx="367693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Emotional Intelligence</a:t>
              </a:r>
            </a:p>
          </p:txBody>
        </p:sp>
      </p:grpSp>
      <p:sp>
        <p:nvSpPr>
          <p:cNvPr id="82" name="Freeform 437">
            <a:extLst>
              <a:ext uri="{FF2B5EF4-FFF2-40B4-BE49-F238E27FC236}">
                <a16:creationId xmlns:a16="http://schemas.microsoft.com/office/drawing/2014/main" id="{014CDFBC-0698-1E4B-8ADB-03DE61F112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5268" y="3237555"/>
            <a:ext cx="823083" cy="948109"/>
          </a:xfrm>
          <a:custGeom>
            <a:avLst/>
            <a:gdLst>
              <a:gd name="T0" fmla="*/ 250825 w 1392"/>
              <a:gd name="T1" fmla="*/ 577490 h 1604"/>
              <a:gd name="T2" fmla="*/ 250825 w 1392"/>
              <a:gd name="T3" fmla="*/ 577490 h 1604"/>
              <a:gd name="T4" fmla="*/ 245059 w 1392"/>
              <a:gd name="T5" fmla="*/ 577490 h 1604"/>
              <a:gd name="T6" fmla="*/ 104510 w 1392"/>
              <a:gd name="T7" fmla="*/ 470134 h 1604"/>
              <a:gd name="T8" fmla="*/ 27389 w 1392"/>
              <a:gd name="T9" fmla="*/ 280279 h 1604"/>
              <a:gd name="T10" fmla="*/ 0 w 1392"/>
              <a:gd name="T11" fmla="*/ 121046 h 1604"/>
              <a:gd name="T12" fmla="*/ 11172 w 1392"/>
              <a:gd name="T13" fmla="*/ 90784 h 1604"/>
              <a:gd name="T14" fmla="*/ 38561 w 1392"/>
              <a:gd name="T15" fmla="*/ 77095 h 1604"/>
              <a:gd name="T16" fmla="*/ 225959 w 1392"/>
              <a:gd name="T17" fmla="*/ 10808 h 1604"/>
              <a:gd name="T18" fmla="*/ 275331 w 1392"/>
              <a:gd name="T19" fmla="*/ 10808 h 1604"/>
              <a:gd name="T20" fmla="*/ 459846 w 1392"/>
              <a:gd name="T21" fmla="*/ 74213 h 1604"/>
              <a:gd name="T22" fmla="*/ 490118 w 1392"/>
              <a:gd name="T23" fmla="*/ 90784 h 1604"/>
              <a:gd name="T24" fmla="*/ 498407 w 1392"/>
              <a:gd name="T25" fmla="*/ 121046 h 1604"/>
              <a:gd name="T26" fmla="*/ 471018 w 1392"/>
              <a:gd name="T27" fmla="*/ 280279 h 1604"/>
              <a:gd name="T28" fmla="*/ 393896 w 1392"/>
              <a:gd name="T29" fmla="*/ 470134 h 1604"/>
              <a:gd name="T30" fmla="*/ 253348 w 1392"/>
              <a:gd name="T31" fmla="*/ 577490 h 1604"/>
              <a:gd name="T32" fmla="*/ 250825 w 1392"/>
              <a:gd name="T33" fmla="*/ 577490 h 160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392" h="1604">
                <a:moveTo>
                  <a:pt x="696" y="1603"/>
                </a:moveTo>
                <a:lnTo>
                  <a:pt x="696" y="1603"/>
                </a:lnTo>
                <a:cubicBezTo>
                  <a:pt x="688" y="1603"/>
                  <a:pt x="688" y="1603"/>
                  <a:pt x="680" y="1603"/>
                </a:cubicBezTo>
                <a:cubicBezTo>
                  <a:pt x="673" y="1595"/>
                  <a:pt x="413" y="1473"/>
                  <a:pt x="290" y="1305"/>
                </a:cubicBezTo>
                <a:cubicBezTo>
                  <a:pt x="207" y="1175"/>
                  <a:pt x="130" y="999"/>
                  <a:pt x="76" y="778"/>
                </a:cubicBezTo>
                <a:cubicBezTo>
                  <a:pt x="38" y="602"/>
                  <a:pt x="15" y="443"/>
                  <a:pt x="0" y="336"/>
                </a:cubicBezTo>
                <a:cubicBezTo>
                  <a:pt x="0" y="305"/>
                  <a:pt x="8" y="275"/>
                  <a:pt x="31" y="252"/>
                </a:cubicBezTo>
                <a:cubicBezTo>
                  <a:pt x="46" y="229"/>
                  <a:pt x="76" y="214"/>
                  <a:pt x="107" y="214"/>
                </a:cubicBezTo>
                <a:cubicBezTo>
                  <a:pt x="374" y="191"/>
                  <a:pt x="550" y="91"/>
                  <a:pt x="627" y="30"/>
                </a:cubicBezTo>
                <a:cubicBezTo>
                  <a:pt x="665" y="0"/>
                  <a:pt x="726" y="0"/>
                  <a:pt x="764" y="30"/>
                </a:cubicBezTo>
                <a:cubicBezTo>
                  <a:pt x="840" y="91"/>
                  <a:pt x="1016" y="191"/>
                  <a:pt x="1276" y="206"/>
                </a:cubicBezTo>
                <a:cubicBezTo>
                  <a:pt x="1307" y="214"/>
                  <a:pt x="1337" y="221"/>
                  <a:pt x="1360" y="252"/>
                </a:cubicBezTo>
                <a:cubicBezTo>
                  <a:pt x="1375" y="275"/>
                  <a:pt x="1391" y="305"/>
                  <a:pt x="1383" y="336"/>
                </a:cubicBezTo>
                <a:cubicBezTo>
                  <a:pt x="1375" y="443"/>
                  <a:pt x="1352" y="602"/>
                  <a:pt x="1307" y="778"/>
                </a:cubicBezTo>
                <a:cubicBezTo>
                  <a:pt x="1253" y="999"/>
                  <a:pt x="1184" y="1175"/>
                  <a:pt x="1093" y="1305"/>
                </a:cubicBezTo>
                <a:cubicBezTo>
                  <a:pt x="978" y="1473"/>
                  <a:pt x="718" y="1595"/>
                  <a:pt x="703" y="1603"/>
                </a:cubicBezTo>
                <a:lnTo>
                  <a:pt x="696" y="1603"/>
                </a:lnTo>
              </a:path>
            </a:pathLst>
          </a:custGeom>
          <a:solidFill>
            <a:srgbClr val="FF7AAF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r>
              <a:rPr lang="es-MX" sz="1600" dirty="0"/>
              <a:t> 1996</a:t>
            </a:r>
          </a:p>
        </p:txBody>
      </p:sp>
      <p:grpSp>
        <p:nvGrpSpPr>
          <p:cNvPr id="83" name="Group 58">
            <a:extLst>
              <a:ext uri="{FF2B5EF4-FFF2-40B4-BE49-F238E27FC236}">
                <a16:creationId xmlns:a16="http://schemas.microsoft.com/office/drawing/2014/main" id="{4EE42327-A377-D642-B85F-29EDFC1FED54}"/>
              </a:ext>
            </a:extLst>
          </p:cNvPr>
          <p:cNvGrpSpPr/>
          <p:nvPr/>
        </p:nvGrpSpPr>
        <p:grpSpPr>
          <a:xfrm>
            <a:off x="6890276" y="3894244"/>
            <a:ext cx="2854409" cy="766776"/>
            <a:chOff x="5579780" y="10978563"/>
            <a:chExt cx="3954433" cy="1533552"/>
          </a:xfrm>
        </p:grpSpPr>
        <p:sp>
          <p:nvSpPr>
            <p:cNvPr id="84" name="CuadroTexto 395">
              <a:extLst>
                <a:ext uri="{FF2B5EF4-FFF2-40B4-BE49-F238E27FC236}">
                  <a16:creationId xmlns:a16="http://schemas.microsoft.com/office/drawing/2014/main" id="{86D74AFF-EF3A-C74A-8138-217D95D6166F}"/>
                </a:ext>
              </a:extLst>
            </p:cNvPr>
            <p:cNvSpPr txBox="1"/>
            <p:nvPr/>
          </p:nvSpPr>
          <p:spPr>
            <a:xfrm>
              <a:off x="5590040" y="10978563"/>
              <a:ext cx="3666681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0000"/>
                  </a:solidFill>
                  <a:latin typeface="Lato" charset="0"/>
                  <a:ea typeface="Lato" charset="0"/>
                  <a:cs typeface="Lato" charset="0"/>
                </a:rPr>
                <a:t>UNESCO</a:t>
              </a:r>
            </a:p>
          </p:txBody>
        </p:sp>
        <p:sp>
          <p:nvSpPr>
            <p:cNvPr id="85" name="Rectangle 60">
              <a:extLst>
                <a:ext uri="{FF2B5EF4-FFF2-40B4-BE49-F238E27FC236}">
                  <a16:creationId xmlns:a16="http://schemas.microsoft.com/office/drawing/2014/main" id="{A3F60903-8142-0043-96C3-4AA8B189CE56}"/>
                </a:ext>
              </a:extLst>
            </p:cNvPr>
            <p:cNvSpPr/>
            <p:nvPr/>
          </p:nvSpPr>
          <p:spPr>
            <a:xfrm>
              <a:off x="5579780" y="11588785"/>
              <a:ext cx="3954433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4 pillars of learning</a:t>
              </a:r>
            </a:p>
            <a:p>
              <a:pPr algn="ctr"/>
              <a:r>
                <a:rPr lang="en-US" sz="1200" i="1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Learning: The Treasure Within</a:t>
              </a:r>
            </a:p>
          </p:txBody>
        </p:sp>
      </p:grpSp>
      <p:sp>
        <p:nvSpPr>
          <p:cNvPr id="86" name="日期版面配置區 1">
            <a:extLst>
              <a:ext uri="{FF2B5EF4-FFF2-40B4-BE49-F238E27FC236}">
                <a16:creationId xmlns:a16="http://schemas.microsoft.com/office/drawing/2014/main" id="{74D1967E-CFAA-2641-BBDE-1618653F8A23}"/>
              </a:ext>
            </a:extLst>
          </p:cNvPr>
          <p:cNvSpPr txBox="1">
            <a:spLocks/>
          </p:cNvSpPr>
          <p:nvPr/>
        </p:nvSpPr>
        <p:spPr>
          <a:xfrm>
            <a:off x="1794171" y="647809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TW" sz="1200" dirty="0">
                <a:solidFill>
                  <a:prstClr val="black">
                    <a:tint val="75000"/>
                  </a:prstClr>
                </a:solidFill>
              </a:rPr>
              <a:t>2020/8/4, 11</a:t>
            </a:r>
            <a:endParaRPr kumimoji="1" lang="zh-TW" altLang="en-US" sz="12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7" name="頁尾版面配置區 6">
            <a:extLst>
              <a:ext uri="{FF2B5EF4-FFF2-40B4-BE49-F238E27FC236}">
                <a16:creationId xmlns:a16="http://schemas.microsoft.com/office/drawing/2014/main" id="{8A0216E5-95E9-EF4F-B587-94FC4EE193C4}"/>
              </a:ext>
            </a:extLst>
          </p:cNvPr>
          <p:cNvSpPr txBox="1">
            <a:spLocks/>
          </p:cNvSpPr>
          <p:nvPr/>
        </p:nvSpPr>
        <p:spPr>
          <a:xfrm>
            <a:off x="5821311" y="6484103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TW" altLang="en-US" sz="1200" dirty="0">
                <a:solidFill>
                  <a:prstClr val="black">
                    <a:tint val="75000"/>
                  </a:prstClr>
                </a:solidFill>
              </a:rPr>
              <a:t>國立臺灣師範大學 陳佩英教授</a:t>
            </a:r>
          </a:p>
        </p:txBody>
      </p:sp>
      <p:pic>
        <p:nvPicPr>
          <p:cNvPr id="88" name="圖片 87">
            <a:extLst>
              <a:ext uri="{FF2B5EF4-FFF2-40B4-BE49-F238E27FC236}">
                <a16:creationId xmlns:a16="http://schemas.microsoft.com/office/drawing/2014/main" id="{597C44D4-2075-A046-9AAE-A54E764EA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0099" y="316378"/>
            <a:ext cx="1023302" cy="102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1926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D944A20-7F0D-E443-97B9-C5C0E8CE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B323E11-1989-BE4C-AAA6-7F9443E80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4"/>
            <a:ext cx="11353800" cy="4530725"/>
          </a:xfrm>
        </p:spPr>
        <p:txBody>
          <a:bodyPr>
            <a:normAutofit fontScale="92500" lnSpcReduction="20000"/>
          </a:bodyPr>
          <a:lstStyle/>
          <a:p>
            <a:endParaRPr lang="en-US" altLang="zh-TW" sz="1600" dirty="0">
              <a:hlinkClick r:id="rId2" invalidUrl="http://css.edu.hk/documents/IB Learner Profile bilingual 2008.pdf"/>
            </a:endParaRPr>
          </a:p>
          <a:p>
            <a:endParaRPr lang="en-US" altLang="zh-TW" sz="1600" dirty="0">
              <a:hlinkClick r:id="rId2" invalidUrl="http://css.edu.hk/documents/IB Learner Profile bilingual 2008.pdf"/>
            </a:endParaRPr>
          </a:p>
          <a:p>
            <a:endParaRPr lang="en-US" altLang="zh-TW" sz="1600" dirty="0">
              <a:hlinkClick r:id="rId2" invalidUrl="http://css.edu.hk/documents/IB Learner Profile bilingual 2008.pdf"/>
            </a:endParaRPr>
          </a:p>
          <a:p>
            <a:endParaRPr lang="en-US" altLang="zh-TW" sz="1600" dirty="0">
              <a:hlinkClick r:id="rId2" invalidUrl="http://css.edu.hk/documents/IB Learner Profile bilingual 2008.pdf"/>
            </a:endParaRPr>
          </a:p>
          <a:p>
            <a:endParaRPr lang="en-US" altLang="zh-TW" sz="1600" dirty="0">
              <a:hlinkClick r:id="rId2" invalidUrl="http://css.edu.hk/documents/IB Learner Profile bilingual 2008.pdf"/>
            </a:endParaRPr>
          </a:p>
          <a:p>
            <a:endParaRPr lang="en-US" altLang="zh-TW" sz="1600" dirty="0">
              <a:hlinkClick r:id="rId2" invalidUrl="http://css.edu.hk/documents/IB Learner Profile bilingual 2008.pdf"/>
            </a:endParaRPr>
          </a:p>
          <a:p>
            <a:endParaRPr lang="en-US" altLang="zh-TW" sz="1600" dirty="0">
              <a:hlinkClick r:id="rId2" invalidUrl="http://css.edu.hk/documents/IB Learner Profile bilingual 2008.pdf"/>
            </a:endParaRPr>
          </a:p>
          <a:p>
            <a:endParaRPr lang="en-US" altLang="zh-TW" sz="1600" dirty="0">
              <a:hlinkClick r:id="rId2" invalidUrl="http://css.edu.hk/documents/IB Learner Profile bilingual 2008.pdf"/>
            </a:endParaRPr>
          </a:p>
          <a:p>
            <a:endParaRPr lang="en-US" altLang="zh-TW" sz="1600" dirty="0">
              <a:hlinkClick r:id="rId2" invalidUrl="http://css.edu.hk/documents/IB Learner Profile bilingual 2008.pdf"/>
            </a:endParaRPr>
          </a:p>
          <a:p>
            <a:endParaRPr lang="en-US" altLang="zh-TW" sz="1600" dirty="0">
              <a:hlinkClick r:id="rId2" invalidUrl="http://css.edu.hk/documents/IB Learner Profile bilingual 2008.pdf"/>
            </a:endParaRPr>
          </a:p>
          <a:p>
            <a:endParaRPr lang="en-US" altLang="zh-TW" sz="1600" dirty="0">
              <a:hlinkClick r:id="rId2" invalidUrl="http://css.edu.hk/documents/IB Learner Profile bilingual 2008.pdf"/>
            </a:endParaRPr>
          </a:p>
          <a:p>
            <a:endParaRPr lang="en-US" altLang="zh-TW" sz="1600" dirty="0">
              <a:hlinkClick r:id="rId2" invalidUrl="http://css.edu.hk/documents/IB Learner Profile bilingual 2008.pdf"/>
            </a:endParaRPr>
          </a:p>
          <a:p>
            <a:endParaRPr lang="en-US" altLang="zh-TW" sz="1600" dirty="0">
              <a:hlinkClick r:id="rId2" invalidUrl="http://css.edu.hk/documents/IB Learner Profile bilingual 2008.pdf"/>
            </a:endParaRPr>
          </a:p>
          <a:p>
            <a:endParaRPr lang="en-US" altLang="zh-TW" sz="1600" dirty="0">
              <a:hlinkClick r:id="rId2" invalidUrl="http://css.edu.hk/documents/IB Learner Profile bilingual 2008.pdf"/>
            </a:endParaRPr>
          </a:p>
          <a:p>
            <a:r>
              <a:rPr lang="en-US" altLang="zh-TW" sz="1600" dirty="0">
                <a:hlinkClick r:id="rId2" invalidUrl="http://css.edu.hk/documents/IB Learner Profile bilingual 2008.pdf"/>
              </a:rPr>
              <a:t>http://css.edu.hk/documents/IB%20Learner%20Profile%20bilingual%202008.pdf</a:t>
            </a:r>
            <a:endParaRPr kumimoji="1" lang="zh-TW" altLang="en-US" sz="1600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026C0A2-FE61-BC42-BD3A-5D4FB63AE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TW"/>
              <a:t>2020/8/4, 11</a:t>
            </a:r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2CE658A-88E3-BD4D-BBAC-AAF14F3ED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國立臺灣師範大學 陳佩英教授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857EAED-7EEE-8641-8414-8E5A881CB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545" y="185244"/>
            <a:ext cx="6767435" cy="561697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B2F8E4B-8407-154A-825B-9A55B6538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9450" y="11814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188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707" y="313790"/>
            <a:ext cx="5929746" cy="60750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" name="群組 31"/>
          <p:cNvGrpSpPr/>
          <p:nvPr/>
        </p:nvGrpSpPr>
        <p:grpSpPr>
          <a:xfrm>
            <a:off x="201501" y="425329"/>
            <a:ext cx="5750627" cy="5582444"/>
            <a:chOff x="487251" y="425329"/>
            <a:chExt cx="5750627" cy="5582444"/>
          </a:xfrm>
        </p:grpSpPr>
        <p:grpSp>
          <p:nvGrpSpPr>
            <p:cNvPr id="1054" name="群組 1053"/>
            <p:cNvGrpSpPr/>
            <p:nvPr/>
          </p:nvGrpSpPr>
          <p:grpSpPr>
            <a:xfrm>
              <a:off x="643182" y="538441"/>
              <a:ext cx="5537651" cy="5415715"/>
              <a:chOff x="643182" y="538441"/>
              <a:chExt cx="5537651" cy="5415715"/>
            </a:xfrm>
          </p:grpSpPr>
          <p:grpSp>
            <p:nvGrpSpPr>
              <p:cNvPr id="1053" name="群組 1052"/>
              <p:cNvGrpSpPr/>
              <p:nvPr/>
            </p:nvGrpSpPr>
            <p:grpSpPr>
              <a:xfrm>
                <a:off x="643182" y="538441"/>
                <a:ext cx="5537651" cy="5415715"/>
                <a:chOff x="566179" y="437537"/>
                <a:chExt cx="5537651" cy="5415715"/>
              </a:xfrm>
            </p:grpSpPr>
            <p:grpSp>
              <p:nvGrpSpPr>
                <p:cNvPr id="11" name="群組 10"/>
                <p:cNvGrpSpPr/>
                <p:nvPr/>
              </p:nvGrpSpPr>
              <p:grpSpPr>
                <a:xfrm>
                  <a:off x="570992" y="437537"/>
                  <a:ext cx="5452534" cy="5415715"/>
                  <a:chOff x="3188457" y="854130"/>
                  <a:chExt cx="5452534" cy="5415715"/>
                </a:xfrm>
              </p:grpSpPr>
              <p:sp>
                <p:nvSpPr>
                  <p:cNvPr id="5" name="橢圓 4"/>
                  <p:cNvSpPr/>
                  <p:nvPr/>
                </p:nvSpPr>
                <p:spPr>
                  <a:xfrm>
                    <a:off x="3188457" y="854130"/>
                    <a:ext cx="5452534" cy="5415715"/>
                  </a:xfrm>
                  <a:prstGeom prst="ellipse">
                    <a:avLst/>
                  </a:prstGeom>
                  <a:noFill/>
                  <a:ln w="425450">
                    <a:solidFill>
                      <a:srgbClr val="DEE7F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  <p:sp>
                <p:nvSpPr>
                  <p:cNvPr id="6" name="橢圓 5"/>
                  <p:cNvSpPr/>
                  <p:nvPr/>
                </p:nvSpPr>
                <p:spPr>
                  <a:xfrm>
                    <a:off x="3640343" y="1255919"/>
                    <a:ext cx="4550756" cy="4563372"/>
                  </a:xfrm>
                  <a:prstGeom prst="ellipse">
                    <a:avLst/>
                  </a:prstGeom>
                  <a:noFill/>
                  <a:ln w="377825">
                    <a:solidFill>
                      <a:srgbClr val="75A1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  <p:sp>
                <p:nvSpPr>
                  <p:cNvPr id="7" name="橢圓 6"/>
                  <p:cNvSpPr/>
                  <p:nvPr/>
                </p:nvSpPr>
                <p:spPr>
                  <a:xfrm>
                    <a:off x="4052235" y="1669822"/>
                    <a:ext cx="3724978" cy="3725618"/>
                  </a:xfrm>
                  <a:prstGeom prst="ellipse">
                    <a:avLst/>
                  </a:prstGeom>
                  <a:noFill/>
                  <a:ln w="400050">
                    <a:solidFill>
                      <a:srgbClr val="76C7C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  <p:sp>
                <p:nvSpPr>
                  <p:cNvPr id="8" name="橢圓 7"/>
                  <p:cNvSpPr/>
                  <p:nvPr/>
                </p:nvSpPr>
                <p:spPr>
                  <a:xfrm>
                    <a:off x="4475747" y="2089002"/>
                    <a:ext cx="2877954" cy="2887259"/>
                  </a:xfrm>
                  <a:prstGeom prst="ellipse">
                    <a:avLst/>
                  </a:prstGeom>
                  <a:noFill/>
                  <a:ln w="355600">
                    <a:solidFill>
                      <a:srgbClr val="75A1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  <p:sp>
                <p:nvSpPr>
                  <p:cNvPr id="9" name="橢圓 8"/>
                  <p:cNvSpPr/>
                  <p:nvPr/>
                </p:nvSpPr>
                <p:spPr>
                  <a:xfrm>
                    <a:off x="4687503" y="2310064"/>
                    <a:ext cx="2464067" cy="2456618"/>
                  </a:xfrm>
                  <a:prstGeom prst="ellipse">
                    <a:avLst/>
                  </a:prstGeom>
                  <a:solidFill>
                    <a:srgbClr val="76C6C3"/>
                  </a:solidFill>
                  <a:ln w="3556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</p:grpSp>
            <p:grpSp>
              <p:nvGrpSpPr>
                <p:cNvPr id="1048" name="群組 1047"/>
                <p:cNvGrpSpPr/>
                <p:nvPr/>
              </p:nvGrpSpPr>
              <p:grpSpPr>
                <a:xfrm>
                  <a:off x="614863" y="752730"/>
                  <a:ext cx="5008758" cy="3203046"/>
                  <a:chOff x="6720460" y="778131"/>
                  <a:chExt cx="5008758" cy="3203046"/>
                </a:xfrm>
              </p:grpSpPr>
              <p:cxnSp>
                <p:nvCxnSpPr>
                  <p:cNvPr id="15" name="直線接點 14"/>
                  <p:cNvCxnSpPr/>
                  <p:nvPr/>
                </p:nvCxnSpPr>
                <p:spPr>
                  <a:xfrm>
                    <a:off x="7127942" y="1491085"/>
                    <a:ext cx="242888" cy="176213"/>
                  </a:xfrm>
                  <a:prstGeom prst="line">
                    <a:avLst/>
                  </a:prstGeom>
                  <a:ln w="19050">
                    <a:solidFill>
                      <a:srgbClr val="02619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直線接點 18"/>
                  <p:cNvCxnSpPr/>
                  <p:nvPr/>
                </p:nvCxnSpPr>
                <p:spPr>
                  <a:xfrm flipV="1">
                    <a:off x="11395844" y="1465685"/>
                    <a:ext cx="236537" cy="171450"/>
                  </a:xfrm>
                  <a:prstGeom prst="line">
                    <a:avLst/>
                  </a:prstGeom>
                  <a:ln w="19050">
                    <a:solidFill>
                      <a:srgbClr val="02619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直線接點 20"/>
                  <p:cNvCxnSpPr/>
                  <p:nvPr/>
                </p:nvCxnSpPr>
                <p:spPr>
                  <a:xfrm flipV="1">
                    <a:off x="6720460" y="3895453"/>
                    <a:ext cx="266388" cy="85724"/>
                  </a:xfrm>
                  <a:prstGeom prst="line">
                    <a:avLst/>
                  </a:prstGeom>
                  <a:ln w="19050">
                    <a:solidFill>
                      <a:srgbClr val="02619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直線接點 24"/>
                  <p:cNvCxnSpPr/>
                  <p:nvPr/>
                </p:nvCxnSpPr>
                <p:spPr>
                  <a:xfrm>
                    <a:off x="7322318" y="1897847"/>
                    <a:ext cx="266700" cy="154517"/>
                  </a:xfrm>
                  <a:prstGeom prst="line">
                    <a:avLst/>
                  </a:prstGeom>
                  <a:ln w="254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直線接點 33"/>
                  <p:cNvCxnSpPr/>
                  <p:nvPr/>
                </p:nvCxnSpPr>
                <p:spPr>
                  <a:xfrm>
                    <a:off x="9030468" y="778131"/>
                    <a:ext cx="34237" cy="306916"/>
                  </a:xfrm>
                  <a:prstGeom prst="line">
                    <a:avLst/>
                  </a:prstGeom>
                  <a:ln w="254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直線接點 39"/>
                  <p:cNvCxnSpPr/>
                  <p:nvPr/>
                </p:nvCxnSpPr>
                <p:spPr>
                  <a:xfrm flipH="1">
                    <a:off x="10467690" y="1116797"/>
                    <a:ext cx="162978" cy="251883"/>
                  </a:xfrm>
                  <a:prstGeom prst="line">
                    <a:avLst/>
                  </a:prstGeom>
                  <a:ln w="254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直線接點 46"/>
                  <p:cNvCxnSpPr/>
                  <p:nvPr/>
                </p:nvCxnSpPr>
                <p:spPr>
                  <a:xfrm flipH="1">
                    <a:off x="11444528" y="2729697"/>
                    <a:ext cx="284690" cy="59267"/>
                  </a:xfrm>
                  <a:prstGeom prst="line">
                    <a:avLst/>
                  </a:prstGeom>
                  <a:ln w="254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直線接點 54"/>
                  <p:cNvCxnSpPr/>
                  <p:nvPr/>
                </p:nvCxnSpPr>
                <p:spPr>
                  <a:xfrm>
                    <a:off x="7019997" y="3092451"/>
                    <a:ext cx="302321" cy="3160"/>
                  </a:xfrm>
                  <a:prstGeom prst="line">
                    <a:avLst/>
                  </a:prstGeom>
                  <a:ln w="254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52" name="群組 1051"/>
                <p:cNvGrpSpPr/>
                <p:nvPr/>
              </p:nvGrpSpPr>
              <p:grpSpPr>
                <a:xfrm>
                  <a:off x="566179" y="1526009"/>
                  <a:ext cx="5537651" cy="3115430"/>
                  <a:chOff x="7294517" y="1563744"/>
                  <a:chExt cx="5537651" cy="3115430"/>
                </a:xfrm>
              </p:grpSpPr>
              <p:sp>
                <p:nvSpPr>
                  <p:cNvPr id="1051" name="弧形 1050"/>
                  <p:cNvSpPr/>
                  <p:nvPr/>
                </p:nvSpPr>
                <p:spPr>
                  <a:xfrm rot="8542161">
                    <a:off x="7294517" y="1563744"/>
                    <a:ext cx="3075559" cy="3104589"/>
                  </a:xfrm>
                  <a:custGeom>
                    <a:avLst/>
                    <a:gdLst>
                      <a:gd name="connsiteX0" fmla="*/ 31897 w 3095805"/>
                      <a:gd name="connsiteY0" fmla="*/ 1238728 h 3104430"/>
                      <a:gd name="connsiteX1" fmla="*/ 1721903 w 3095805"/>
                      <a:gd name="connsiteY1" fmla="*/ 9839 h 3104430"/>
                      <a:gd name="connsiteX2" fmla="*/ 3095474 w 3095805"/>
                      <a:gd name="connsiteY2" fmla="*/ 1584355 h 3104430"/>
                      <a:gd name="connsiteX3" fmla="*/ 1657720 w 3095805"/>
                      <a:gd name="connsiteY3" fmla="*/ 3100520 h 3104430"/>
                      <a:gd name="connsiteX4" fmla="*/ 20252 w 3095805"/>
                      <a:gd name="connsiteY4" fmla="*/ 1802483 h 3104430"/>
                      <a:gd name="connsiteX5" fmla="*/ 1547903 w 3095805"/>
                      <a:gd name="connsiteY5" fmla="*/ 1552215 h 3104430"/>
                      <a:gd name="connsiteX6" fmla="*/ 31897 w 3095805"/>
                      <a:gd name="connsiteY6" fmla="*/ 1238728 h 3104430"/>
                      <a:gd name="connsiteX0" fmla="*/ 31897 w 3095805"/>
                      <a:gd name="connsiteY0" fmla="*/ 1238728 h 3104430"/>
                      <a:gd name="connsiteX1" fmla="*/ 1721903 w 3095805"/>
                      <a:gd name="connsiteY1" fmla="*/ 9839 h 3104430"/>
                      <a:gd name="connsiteX2" fmla="*/ 3095474 w 3095805"/>
                      <a:gd name="connsiteY2" fmla="*/ 1584355 h 3104430"/>
                      <a:gd name="connsiteX3" fmla="*/ 1657720 w 3095805"/>
                      <a:gd name="connsiteY3" fmla="*/ 3100520 h 3104430"/>
                      <a:gd name="connsiteX4" fmla="*/ 20252 w 3095805"/>
                      <a:gd name="connsiteY4" fmla="*/ 1802483 h 3104430"/>
                      <a:gd name="connsiteX0" fmla="*/ 11645 w 3075559"/>
                      <a:gd name="connsiteY0" fmla="*/ 1238835 h 3104589"/>
                      <a:gd name="connsiteX1" fmla="*/ 1701651 w 3075559"/>
                      <a:gd name="connsiteY1" fmla="*/ 9946 h 3104589"/>
                      <a:gd name="connsiteX2" fmla="*/ 3075222 w 3075559"/>
                      <a:gd name="connsiteY2" fmla="*/ 1584462 h 3104589"/>
                      <a:gd name="connsiteX3" fmla="*/ 1637468 w 3075559"/>
                      <a:gd name="connsiteY3" fmla="*/ 3100627 h 3104589"/>
                      <a:gd name="connsiteX4" fmla="*/ 0 w 3075559"/>
                      <a:gd name="connsiteY4" fmla="*/ 1802590 h 3104589"/>
                      <a:gd name="connsiteX5" fmla="*/ 1527651 w 3075559"/>
                      <a:gd name="connsiteY5" fmla="*/ 1552322 h 3104589"/>
                      <a:gd name="connsiteX6" fmla="*/ 11645 w 3075559"/>
                      <a:gd name="connsiteY6" fmla="*/ 1238835 h 3104589"/>
                      <a:gd name="connsiteX0" fmla="*/ 11645 w 3075559"/>
                      <a:gd name="connsiteY0" fmla="*/ 1238835 h 3104589"/>
                      <a:gd name="connsiteX1" fmla="*/ 1701651 w 3075559"/>
                      <a:gd name="connsiteY1" fmla="*/ 9946 h 3104589"/>
                      <a:gd name="connsiteX2" fmla="*/ 3075222 w 3075559"/>
                      <a:gd name="connsiteY2" fmla="*/ 1584462 h 3104589"/>
                      <a:gd name="connsiteX3" fmla="*/ 1637468 w 3075559"/>
                      <a:gd name="connsiteY3" fmla="*/ 3100627 h 3104589"/>
                      <a:gd name="connsiteX4" fmla="*/ 0 w 3075559"/>
                      <a:gd name="connsiteY4" fmla="*/ 1802590 h 310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75559" h="3104589" stroke="0" extrusionOk="0">
                        <a:moveTo>
                          <a:pt x="11645" y="1238835"/>
                        </a:moveTo>
                        <a:cubicBezTo>
                          <a:pt x="173325" y="452598"/>
                          <a:pt x="906175" y="-80295"/>
                          <a:pt x="1701651" y="9946"/>
                        </a:cubicBezTo>
                        <a:cubicBezTo>
                          <a:pt x="2496401" y="100104"/>
                          <a:pt x="3091783" y="782586"/>
                          <a:pt x="3075222" y="1584462"/>
                        </a:cubicBezTo>
                        <a:cubicBezTo>
                          <a:pt x="3058659" y="2386474"/>
                          <a:pt x="2435408" y="3043715"/>
                          <a:pt x="1637468" y="3100627"/>
                        </a:cubicBezTo>
                        <a:cubicBezTo>
                          <a:pt x="839067" y="3157571"/>
                          <a:pt x="129053" y="2594737"/>
                          <a:pt x="0" y="1802590"/>
                        </a:cubicBezTo>
                        <a:lnTo>
                          <a:pt x="1527651" y="1552322"/>
                        </a:lnTo>
                        <a:lnTo>
                          <a:pt x="11645" y="1238835"/>
                        </a:lnTo>
                        <a:close/>
                      </a:path>
                      <a:path w="3075559" h="3104589" fill="none">
                        <a:moveTo>
                          <a:pt x="11645" y="1238835"/>
                        </a:moveTo>
                        <a:cubicBezTo>
                          <a:pt x="173325" y="452598"/>
                          <a:pt x="1191055" y="-47658"/>
                          <a:pt x="1701651" y="9946"/>
                        </a:cubicBezTo>
                        <a:cubicBezTo>
                          <a:pt x="2212247" y="67550"/>
                          <a:pt x="3091783" y="782586"/>
                          <a:pt x="3075222" y="1584462"/>
                        </a:cubicBezTo>
                        <a:cubicBezTo>
                          <a:pt x="3058659" y="2386474"/>
                          <a:pt x="2435408" y="3043715"/>
                          <a:pt x="1637468" y="3100627"/>
                        </a:cubicBezTo>
                        <a:cubicBezTo>
                          <a:pt x="839067" y="3157571"/>
                          <a:pt x="129053" y="2594737"/>
                          <a:pt x="0" y="1802590"/>
                        </a:cubicBezTo>
                      </a:path>
                    </a:pathLst>
                  </a:custGeom>
                  <a:ln w="155575">
                    <a:solidFill>
                      <a:schemeClr val="bg1">
                        <a:alpha val="23000"/>
                      </a:schemeClr>
                    </a:solidFill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64" name="弧形 1050"/>
                  <p:cNvSpPr/>
                  <p:nvPr/>
                </p:nvSpPr>
                <p:spPr>
                  <a:xfrm rot="19169181">
                    <a:off x="9756609" y="1574585"/>
                    <a:ext cx="3075559" cy="3104589"/>
                  </a:xfrm>
                  <a:custGeom>
                    <a:avLst/>
                    <a:gdLst>
                      <a:gd name="connsiteX0" fmla="*/ 31897 w 3095805"/>
                      <a:gd name="connsiteY0" fmla="*/ 1238728 h 3104430"/>
                      <a:gd name="connsiteX1" fmla="*/ 1721903 w 3095805"/>
                      <a:gd name="connsiteY1" fmla="*/ 9839 h 3104430"/>
                      <a:gd name="connsiteX2" fmla="*/ 3095474 w 3095805"/>
                      <a:gd name="connsiteY2" fmla="*/ 1584355 h 3104430"/>
                      <a:gd name="connsiteX3" fmla="*/ 1657720 w 3095805"/>
                      <a:gd name="connsiteY3" fmla="*/ 3100520 h 3104430"/>
                      <a:gd name="connsiteX4" fmla="*/ 20252 w 3095805"/>
                      <a:gd name="connsiteY4" fmla="*/ 1802483 h 3104430"/>
                      <a:gd name="connsiteX5" fmla="*/ 1547903 w 3095805"/>
                      <a:gd name="connsiteY5" fmla="*/ 1552215 h 3104430"/>
                      <a:gd name="connsiteX6" fmla="*/ 31897 w 3095805"/>
                      <a:gd name="connsiteY6" fmla="*/ 1238728 h 3104430"/>
                      <a:gd name="connsiteX0" fmla="*/ 31897 w 3095805"/>
                      <a:gd name="connsiteY0" fmla="*/ 1238728 h 3104430"/>
                      <a:gd name="connsiteX1" fmla="*/ 1721903 w 3095805"/>
                      <a:gd name="connsiteY1" fmla="*/ 9839 h 3104430"/>
                      <a:gd name="connsiteX2" fmla="*/ 3095474 w 3095805"/>
                      <a:gd name="connsiteY2" fmla="*/ 1584355 h 3104430"/>
                      <a:gd name="connsiteX3" fmla="*/ 1657720 w 3095805"/>
                      <a:gd name="connsiteY3" fmla="*/ 3100520 h 3104430"/>
                      <a:gd name="connsiteX4" fmla="*/ 20252 w 3095805"/>
                      <a:gd name="connsiteY4" fmla="*/ 1802483 h 3104430"/>
                      <a:gd name="connsiteX0" fmla="*/ 11645 w 3075559"/>
                      <a:gd name="connsiteY0" fmla="*/ 1238835 h 3104589"/>
                      <a:gd name="connsiteX1" fmla="*/ 1701651 w 3075559"/>
                      <a:gd name="connsiteY1" fmla="*/ 9946 h 3104589"/>
                      <a:gd name="connsiteX2" fmla="*/ 3075222 w 3075559"/>
                      <a:gd name="connsiteY2" fmla="*/ 1584462 h 3104589"/>
                      <a:gd name="connsiteX3" fmla="*/ 1637468 w 3075559"/>
                      <a:gd name="connsiteY3" fmla="*/ 3100627 h 3104589"/>
                      <a:gd name="connsiteX4" fmla="*/ 0 w 3075559"/>
                      <a:gd name="connsiteY4" fmla="*/ 1802590 h 3104589"/>
                      <a:gd name="connsiteX5" fmla="*/ 1527651 w 3075559"/>
                      <a:gd name="connsiteY5" fmla="*/ 1552322 h 3104589"/>
                      <a:gd name="connsiteX6" fmla="*/ 11645 w 3075559"/>
                      <a:gd name="connsiteY6" fmla="*/ 1238835 h 3104589"/>
                      <a:gd name="connsiteX0" fmla="*/ 11645 w 3075559"/>
                      <a:gd name="connsiteY0" fmla="*/ 1238835 h 3104589"/>
                      <a:gd name="connsiteX1" fmla="*/ 1701651 w 3075559"/>
                      <a:gd name="connsiteY1" fmla="*/ 9946 h 3104589"/>
                      <a:gd name="connsiteX2" fmla="*/ 3075222 w 3075559"/>
                      <a:gd name="connsiteY2" fmla="*/ 1584462 h 3104589"/>
                      <a:gd name="connsiteX3" fmla="*/ 1637468 w 3075559"/>
                      <a:gd name="connsiteY3" fmla="*/ 3100627 h 3104589"/>
                      <a:gd name="connsiteX4" fmla="*/ 0 w 3075559"/>
                      <a:gd name="connsiteY4" fmla="*/ 1802590 h 310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75559" h="3104589" stroke="0" extrusionOk="0">
                        <a:moveTo>
                          <a:pt x="11645" y="1238835"/>
                        </a:moveTo>
                        <a:cubicBezTo>
                          <a:pt x="173325" y="452598"/>
                          <a:pt x="906175" y="-80295"/>
                          <a:pt x="1701651" y="9946"/>
                        </a:cubicBezTo>
                        <a:cubicBezTo>
                          <a:pt x="2496401" y="100104"/>
                          <a:pt x="3091783" y="782586"/>
                          <a:pt x="3075222" y="1584462"/>
                        </a:cubicBezTo>
                        <a:cubicBezTo>
                          <a:pt x="3058659" y="2386474"/>
                          <a:pt x="2435408" y="3043715"/>
                          <a:pt x="1637468" y="3100627"/>
                        </a:cubicBezTo>
                        <a:cubicBezTo>
                          <a:pt x="839067" y="3157571"/>
                          <a:pt x="129053" y="2594737"/>
                          <a:pt x="0" y="1802590"/>
                        </a:cubicBezTo>
                        <a:lnTo>
                          <a:pt x="1527651" y="1552322"/>
                        </a:lnTo>
                        <a:lnTo>
                          <a:pt x="11645" y="1238835"/>
                        </a:lnTo>
                        <a:close/>
                      </a:path>
                      <a:path w="3075559" h="3104589" fill="none">
                        <a:moveTo>
                          <a:pt x="11645" y="1238835"/>
                        </a:moveTo>
                        <a:cubicBezTo>
                          <a:pt x="173325" y="452598"/>
                          <a:pt x="1191055" y="-47658"/>
                          <a:pt x="1701651" y="9946"/>
                        </a:cubicBezTo>
                        <a:cubicBezTo>
                          <a:pt x="2212247" y="67550"/>
                          <a:pt x="3091783" y="782586"/>
                          <a:pt x="3075222" y="1584462"/>
                        </a:cubicBezTo>
                        <a:cubicBezTo>
                          <a:pt x="3058659" y="2386474"/>
                          <a:pt x="2435408" y="3043715"/>
                          <a:pt x="1637468" y="3100627"/>
                        </a:cubicBezTo>
                        <a:cubicBezTo>
                          <a:pt x="839067" y="3157571"/>
                          <a:pt x="129053" y="2594737"/>
                          <a:pt x="0" y="1802590"/>
                        </a:cubicBezTo>
                      </a:path>
                    </a:pathLst>
                  </a:custGeom>
                  <a:ln w="155575">
                    <a:solidFill>
                      <a:schemeClr val="bg1">
                        <a:alpha val="23000"/>
                      </a:schemeClr>
                    </a:solidFill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sp>
            <p:nvSpPr>
              <p:cNvPr id="13" name="流程圖: 延遲 12"/>
              <p:cNvSpPr/>
              <p:nvPr/>
            </p:nvSpPr>
            <p:spPr>
              <a:xfrm rot="3700062">
                <a:off x="3735606" y="4046298"/>
                <a:ext cx="1458571" cy="2229616"/>
              </a:xfrm>
              <a:custGeom>
                <a:avLst/>
                <a:gdLst>
                  <a:gd name="connsiteX0" fmla="*/ 0 w 1209125"/>
                  <a:gd name="connsiteY0" fmla="*/ 0 h 2976709"/>
                  <a:gd name="connsiteX1" fmla="*/ 604563 w 1209125"/>
                  <a:gd name="connsiteY1" fmla="*/ 0 h 2976709"/>
                  <a:gd name="connsiteX2" fmla="*/ 1209126 w 1209125"/>
                  <a:gd name="connsiteY2" fmla="*/ 1488355 h 2976709"/>
                  <a:gd name="connsiteX3" fmla="*/ 604563 w 1209125"/>
                  <a:gd name="connsiteY3" fmla="*/ 2976710 h 2976709"/>
                  <a:gd name="connsiteX4" fmla="*/ 0 w 1209125"/>
                  <a:gd name="connsiteY4" fmla="*/ 2976709 h 2976709"/>
                  <a:gd name="connsiteX5" fmla="*/ 0 w 1209125"/>
                  <a:gd name="connsiteY5" fmla="*/ 0 h 2976709"/>
                  <a:gd name="connsiteX0" fmla="*/ 118211 w 1327337"/>
                  <a:gd name="connsiteY0" fmla="*/ 0 h 2976710"/>
                  <a:gd name="connsiteX1" fmla="*/ 722774 w 1327337"/>
                  <a:gd name="connsiteY1" fmla="*/ 0 h 2976710"/>
                  <a:gd name="connsiteX2" fmla="*/ 1327337 w 1327337"/>
                  <a:gd name="connsiteY2" fmla="*/ 1488355 h 2976710"/>
                  <a:gd name="connsiteX3" fmla="*/ 722774 w 1327337"/>
                  <a:gd name="connsiteY3" fmla="*/ 2976710 h 2976710"/>
                  <a:gd name="connsiteX4" fmla="*/ 0 w 1327337"/>
                  <a:gd name="connsiteY4" fmla="*/ 2120013 h 2976710"/>
                  <a:gd name="connsiteX5" fmla="*/ 118211 w 1327337"/>
                  <a:gd name="connsiteY5" fmla="*/ 0 h 2976710"/>
                  <a:gd name="connsiteX0" fmla="*/ 118211 w 1373778"/>
                  <a:gd name="connsiteY0" fmla="*/ 0 h 2570697"/>
                  <a:gd name="connsiteX1" fmla="*/ 722774 w 1373778"/>
                  <a:gd name="connsiteY1" fmla="*/ 0 h 2570697"/>
                  <a:gd name="connsiteX2" fmla="*/ 1327337 w 1373778"/>
                  <a:gd name="connsiteY2" fmla="*/ 1488355 h 2570697"/>
                  <a:gd name="connsiteX3" fmla="*/ 1106926 w 1373778"/>
                  <a:gd name="connsiteY3" fmla="*/ 2570697 h 2570697"/>
                  <a:gd name="connsiteX4" fmla="*/ 0 w 1373778"/>
                  <a:gd name="connsiteY4" fmla="*/ 2120013 h 2570697"/>
                  <a:gd name="connsiteX5" fmla="*/ 118211 w 1373778"/>
                  <a:gd name="connsiteY5" fmla="*/ 0 h 2570697"/>
                  <a:gd name="connsiteX0" fmla="*/ 0 w 1393520"/>
                  <a:gd name="connsiteY0" fmla="*/ 834934 h 2570697"/>
                  <a:gd name="connsiteX1" fmla="*/ 742516 w 1393520"/>
                  <a:gd name="connsiteY1" fmla="*/ 0 h 2570697"/>
                  <a:gd name="connsiteX2" fmla="*/ 1347079 w 1393520"/>
                  <a:gd name="connsiteY2" fmla="*/ 1488355 h 2570697"/>
                  <a:gd name="connsiteX3" fmla="*/ 1126668 w 1393520"/>
                  <a:gd name="connsiteY3" fmla="*/ 2570697 h 2570697"/>
                  <a:gd name="connsiteX4" fmla="*/ 19742 w 1393520"/>
                  <a:gd name="connsiteY4" fmla="*/ 2120013 h 2570697"/>
                  <a:gd name="connsiteX5" fmla="*/ 0 w 1393520"/>
                  <a:gd name="connsiteY5" fmla="*/ 834934 h 2570697"/>
                  <a:gd name="connsiteX0" fmla="*/ 0 w 1369111"/>
                  <a:gd name="connsiteY0" fmla="*/ 470010 h 2205773"/>
                  <a:gd name="connsiteX1" fmla="*/ 1078662 w 1369111"/>
                  <a:gd name="connsiteY1" fmla="*/ 0 h 2205773"/>
                  <a:gd name="connsiteX2" fmla="*/ 1347079 w 1369111"/>
                  <a:gd name="connsiteY2" fmla="*/ 1123431 h 2205773"/>
                  <a:gd name="connsiteX3" fmla="*/ 1126668 w 1369111"/>
                  <a:gd name="connsiteY3" fmla="*/ 2205773 h 2205773"/>
                  <a:gd name="connsiteX4" fmla="*/ 19742 w 1369111"/>
                  <a:gd name="connsiteY4" fmla="*/ 1755089 h 2205773"/>
                  <a:gd name="connsiteX5" fmla="*/ 0 w 1369111"/>
                  <a:gd name="connsiteY5" fmla="*/ 470010 h 2205773"/>
                  <a:gd name="connsiteX0" fmla="*/ 0 w 1359736"/>
                  <a:gd name="connsiteY0" fmla="*/ 470010 h 2227008"/>
                  <a:gd name="connsiteX1" fmla="*/ 1078662 w 1359736"/>
                  <a:gd name="connsiteY1" fmla="*/ 0 h 2227008"/>
                  <a:gd name="connsiteX2" fmla="*/ 1347079 w 1359736"/>
                  <a:gd name="connsiteY2" fmla="*/ 1123431 h 2227008"/>
                  <a:gd name="connsiteX3" fmla="*/ 976410 w 1359736"/>
                  <a:gd name="connsiteY3" fmla="*/ 2227008 h 2227008"/>
                  <a:gd name="connsiteX4" fmla="*/ 19742 w 1359736"/>
                  <a:gd name="connsiteY4" fmla="*/ 1755089 h 2227008"/>
                  <a:gd name="connsiteX5" fmla="*/ 0 w 1359736"/>
                  <a:gd name="connsiteY5" fmla="*/ 470010 h 2227008"/>
                  <a:gd name="connsiteX0" fmla="*/ 0 w 1347090"/>
                  <a:gd name="connsiteY0" fmla="*/ 476851 h 2233849"/>
                  <a:gd name="connsiteX1" fmla="*/ 971785 w 1347090"/>
                  <a:gd name="connsiteY1" fmla="*/ 0 h 2233849"/>
                  <a:gd name="connsiteX2" fmla="*/ 1347079 w 1347090"/>
                  <a:gd name="connsiteY2" fmla="*/ 1130272 h 2233849"/>
                  <a:gd name="connsiteX3" fmla="*/ 976410 w 1347090"/>
                  <a:gd name="connsiteY3" fmla="*/ 2233849 h 2233849"/>
                  <a:gd name="connsiteX4" fmla="*/ 19742 w 1347090"/>
                  <a:gd name="connsiteY4" fmla="*/ 1761930 h 2233849"/>
                  <a:gd name="connsiteX5" fmla="*/ 0 w 1347090"/>
                  <a:gd name="connsiteY5" fmla="*/ 476851 h 2233849"/>
                  <a:gd name="connsiteX0" fmla="*/ 0 w 1347090"/>
                  <a:gd name="connsiteY0" fmla="*/ 476851 h 2233849"/>
                  <a:gd name="connsiteX1" fmla="*/ 971785 w 1347090"/>
                  <a:gd name="connsiteY1" fmla="*/ 0 h 2233849"/>
                  <a:gd name="connsiteX2" fmla="*/ 1347079 w 1347090"/>
                  <a:gd name="connsiteY2" fmla="*/ 1130272 h 2233849"/>
                  <a:gd name="connsiteX3" fmla="*/ 976410 w 1347090"/>
                  <a:gd name="connsiteY3" fmla="*/ 2233849 h 2233849"/>
                  <a:gd name="connsiteX4" fmla="*/ 19742 w 1347090"/>
                  <a:gd name="connsiteY4" fmla="*/ 1761930 h 2233849"/>
                  <a:gd name="connsiteX5" fmla="*/ 0 w 1347090"/>
                  <a:gd name="connsiteY5" fmla="*/ 476851 h 2233849"/>
                  <a:gd name="connsiteX0" fmla="*/ 0 w 1347090"/>
                  <a:gd name="connsiteY0" fmla="*/ 476851 h 2233849"/>
                  <a:gd name="connsiteX1" fmla="*/ 971785 w 1347090"/>
                  <a:gd name="connsiteY1" fmla="*/ 0 h 2233849"/>
                  <a:gd name="connsiteX2" fmla="*/ 1347079 w 1347090"/>
                  <a:gd name="connsiteY2" fmla="*/ 1130272 h 2233849"/>
                  <a:gd name="connsiteX3" fmla="*/ 976410 w 1347090"/>
                  <a:gd name="connsiteY3" fmla="*/ 2233849 h 2233849"/>
                  <a:gd name="connsiteX4" fmla="*/ 19742 w 1347090"/>
                  <a:gd name="connsiteY4" fmla="*/ 1761930 h 2233849"/>
                  <a:gd name="connsiteX5" fmla="*/ 0 w 1347090"/>
                  <a:gd name="connsiteY5" fmla="*/ 476851 h 2233849"/>
                  <a:gd name="connsiteX0" fmla="*/ 0 w 1348676"/>
                  <a:gd name="connsiteY0" fmla="*/ 443527 h 2200525"/>
                  <a:gd name="connsiteX1" fmla="*/ 1031358 w 1348676"/>
                  <a:gd name="connsiteY1" fmla="*/ 0 h 2200525"/>
                  <a:gd name="connsiteX2" fmla="*/ 1347079 w 1348676"/>
                  <a:gd name="connsiteY2" fmla="*/ 1096948 h 2200525"/>
                  <a:gd name="connsiteX3" fmla="*/ 976410 w 1348676"/>
                  <a:gd name="connsiteY3" fmla="*/ 2200525 h 2200525"/>
                  <a:gd name="connsiteX4" fmla="*/ 19742 w 1348676"/>
                  <a:gd name="connsiteY4" fmla="*/ 1728606 h 2200525"/>
                  <a:gd name="connsiteX5" fmla="*/ 0 w 1348676"/>
                  <a:gd name="connsiteY5" fmla="*/ 443527 h 2200525"/>
                  <a:gd name="connsiteX0" fmla="*/ 0 w 1348676"/>
                  <a:gd name="connsiteY0" fmla="*/ 443527 h 2200525"/>
                  <a:gd name="connsiteX1" fmla="*/ 1031358 w 1348676"/>
                  <a:gd name="connsiteY1" fmla="*/ 0 h 2200525"/>
                  <a:gd name="connsiteX2" fmla="*/ 1347079 w 1348676"/>
                  <a:gd name="connsiteY2" fmla="*/ 1096948 h 2200525"/>
                  <a:gd name="connsiteX3" fmla="*/ 976410 w 1348676"/>
                  <a:gd name="connsiteY3" fmla="*/ 2200525 h 2200525"/>
                  <a:gd name="connsiteX4" fmla="*/ 19742 w 1348676"/>
                  <a:gd name="connsiteY4" fmla="*/ 1728606 h 2200525"/>
                  <a:gd name="connsiteX5" fmla="*/ 0 w 1348676"/>
                  <a:gd name="connsiteY5" fmla="*/ 443527 h 2200525"/>
                  <a:gd name="connsiteX0" fmla="*/ 0 w 1347825"/>
                  <a:gd name="connsiteY0" fmla="*/ 444590 h 2201588"/>
                  <a:gd name="connsiteX1" fmla="*/ 1031358 w 1347825"/>
                  <a:gd name="connsiteY1" fmla="*/ 1063 h 2201588"/>
                  <a:gd name="connsiteX2" fmla="*/ 1347079 w 1347825"/>
                  <a:gd name="connsiteY2" fmla="*/ 1098011 h 2201588"/>
                  <a:gd name="connsiteX3" fmla="*/ 976410 w 1347825"/>
                  <a:gd name="connsiteY3" fmla="*/ 2201588 h 2201588"/>
                  <a:gd name="connsiteX4" fmla="*/ 19742 w 1347825"/>
                  <a:gd name="connsiteY4" fmla="*/ 1729669 h 2201588"/>
                  <a:gd name="connsiteX5" fmla="*/ 0 w 1347825"/>
                  <a:gd name="connsiteY5" fmla="*/ 444590 h 2201588"/>
                  <a:gd name="connsiteX0" fmla="*/ 0 w 1354891"/>
                  <a:gd name="connsiteY0" fmla="*/ 477173 h 2234171"/>
                  <a:gd name="connsiteX1" fmla="*/ 1108567 w 1354891"/>
                  <a:gd name="connsiteY1" fmla="*/ 1028 h 2234171"/>
                  <a:gd name="connsiteX2" fmla="*/ 1347079 w 1354891"/>
                  <a:gd name="connsiteY2" fmla="*/ 1130594 h 2234171"/>
                  <a:gd name="connsiteX3" fmla="*/ 976410 w 1354891"/>
                  <a:gd name="connsiteY3" fmla="*/ 2234171 h 2234171"/>
                  <a:gd name="connsiteX4" fmla="*/ 19742 w 1354891"/>
                  <a:gd name="connsiteY4" fmla="*/ 1762252 h 2234171"/>
                  <a:gd name="connsiteX5" fmla="*/ 0 w 1354891"/>
                  <a:gd name="connsiteY5" fmla="*/ 477173 h 2234171"/>
                  <a:gd name="connsiteX0" fmla="*/ 0 w 1349475"/>
                  <a:gd name="connsiteY0" fmla="*/ 476145 h 2233143"/>
                  <a:gd name="connsiteX1" fmla="*/ 1108567 w 1349475"/>
                  <a:gd name="connsiteY1" fmla="*/ 0 h 2233143"/>
                  <a:gd name="connsiteX2" fmla="*/ 1347079 w 1349475"/>
                  <a:gd name="connsiteY2" fmla="*/ 1129566 h 2233143"/>
                  <a:gd name="connsiteX3" fmla="*/ 976410 w 1349475"/>
                  <a:gd name="connsiteY3" fmla="*/ 2233143 h 2233143"/>
                  <a:gd name="connsiteX4" fmla="*/ 19742 w 1349475"/>
                  <a:gd name="connsiteY4" fmla="*/ 1761224 h 2233143"/>
                  <a:gd name="connsiteX5" fmla="*/ 0 w 1349475"/>
                  <a:gd name="connsiteY5" fmla="*/ 476145 h 2233143"/>
                  <a:gd name="connsiteX0" fmla="*/ 0 w 1359400"/>
                  <a:gd name="connsiteY0" fmla="*/ 476145 h 2213382"/>
                  <a:gd name="connsiteX1" fmla="*/ 1108567 w 1359400"/>
                  <a:gd name="connsiteY1" fmla="*/ 0 h 2213382"/>
                  <a:gd name="connsiteX2" fmla="*/ 1347079 w 1359400"/>
                  <a:gd name="connsiteY2" fmla="*/ 1129566 h 2213382"/>
                  <a:gd name="connsiteX3" fmla="*/ 1107795 w 1359400"/>
                  <a:gd name="connsiteY3" fmla="*/ 2213382 h 2213382"/>
                  <a:gd name="connsiteX4" fmla="*/ 19742 w 1359400"/>
                  <a:gd name="connsiteY4" fmla="*/ 1761224 h 2213382"/>
                  <a:gd name="connsiteX5" fmla="*/ 0 w 1359400"/>
                  <a:gd name="connsiteY5" fmla="*/ 476145 h 2213382"/>
                  <a:gd name="connsiteX0" fmla="*/ 0 w 1347079"/>
                  <a:gd name="connsiteY0" fmla="*/ 476145 h 2213382"/>
                  <a:gd name="connsiteX1" fmla="*/ 1108567 w 1347079"/>
                  <a:gd name="connsiteY1" fmla="*/ 0 h 2213382"/>
                  <a:gd name="connsiteX2" fmla="*/ 1347079 w 1347079"/>
                  <a:gd name="connsiteY2" fmla="*/ 1129566 h 2213382"/>
                  <a:gd name="connsiteX3" fmla="*/ 1107795 w 1347079"/>
                  <a:gd name="connsiteY3" fmla="*/ 2213382 h 2213382"/>
                  <a:gd name="connsiteX4" fmla="*/ 19742 w 1347079"/>
                  <a:gd name="connsiteY4" fmla="*/ 1761224 h 2213382"/>
                  <a:gd name="connsiteX5" fmla="*/ 0 w 1347079"/>
                  <a:gd name="connsiteY5" fmla="*/ 476145 h 2213382"/>
                  <a:gd name="connsiteX0" fmla="*/ 0 w 1347079"/>
                  <a:gd name="connsiteY0" fmla="*/ 476145 h 2213382"/>
                  <a:gd name="connsiteX1" fmla="*/ 1108567 w 1347079"/>
                  <a:gd name="connsiteY1" fmla="*/ 0 h 2213382"/>
                  <a:gd name="connsiteX2" fmla="*/ 1347079 w 1347079"/>
                  <a:gd name="connsiteY2" fmla="*/ 1129566 h 2213382"/>
                  <a:gd name="connsiteX3" fmla="*/ 1107795 w 1347079"/>
                  <a:gd name="connsiteY3" fmla="*/ 2213382 h 2213382"/>
                  <a:gd name="connsiteX4" fmla="*/ 19742 w 1347079"/>
                  <a:gd name="connsiteY4" fmla="*/ 1761224 h 2213382"/>
                  <a:gd name="connsiteX5" fmla="*/ 0 w 1347079"/>
                  <a:gd name="connsiteY5" fmla="*/ 476145 h 2213382"/>
                  <a:gd name="connsiteX0" fmla="*/ 0 w 1347079"/>
                  <a:gd name="connsiteY0" fmla="*/ 476145 h 2213382"/>
                  <a:gd name="connsiteX1" fmla="*/ 1108567 w 1347079"/>
                  <a:gd name="connsiteY1" fmla="*/ 0 h 2213382"/>
                  <a:gd name="connsiteX2" fmla="*/ 1347079 w 1347079"/>
                  <a:gd name="connsiteY2" fmla="*/ 1129566 h 2213382"/>
                  <a:gd name="connsiteX3" fmla="*/ 1107795 w 1347079"/>
                  <a:gd name="connsiteY3" fmla="*/ 2213382 h 2213382"/>
                  <a:gd name="connsiteX4" fmla="*/ 19742 w 1347079"/>
                  <a:gd name="connsiteY4" fmla="*/ 1761224 h 2213382"/>
                  <a:gd name="connsiteX5" fmla="*/ 0 w 1347079"/>
                  <a:gd name="connsiteY5" fmla="*/ 476145 h 2213382"/>
                  <a:gd name="connsiteX0" fmla="*/ 0 w 1347079"/>
                  <a:gd name="connsiteY0" fmla="*/ 476145 h 2213382"/>
                  <a:gd name="connsiteX1" fmla="*/ 1108567 w 1347079"/>
                  <a:gd name="connsiteY1" fmla="*/ 0 h 2213382"/>
                  <a:gd name="connsiteX2" fmla="*/ 1347079 w 1347079"/>
                  <a:gd name="connsiteY2" fmla="*/ 1129566 h 2213382"/>
                  <a:gd name="connsiteX3" fmla="*/ 1107795 w 1347079"/>
                  <a:gd name="connsiteY3" fmla="*/ 2213382 h 2213382"/>
                  <a:gd name="connsiteX4" fmla="*/ 19742 w 1347079"/>
                  <a:gd name="connsiteY4" fmla="*/ 1761224 h 2213382"/>
                  <a:gd name="connsiteX5" fmla="*/ 0 w 1347079"/>
                  <a:gd name="connsiteY5" fmla="*/ 476145 h 2213382"/>
                  <a:gd name="connsiteX0" fmla="*/ 0 w 1347079"/>
                  <a:gd name="connsiteY0" fmla="*/ 476145 h 2213382"/>
                  <a:gd name="connsiteX1" fmla="*/ 1108567 w 1347079"/>
                  <a:gd name="connsiteY1" fmla="*/ 0 h 2213382"/>
                  <a:gd name="connsiteX2" fmla="*/ 1347079 w 1347079"/>
                  <a:gd name="connsiteY2" fmla="*/ 1129566 h 2213382"/>
                  <a:gd name="connsiteX3" fmla="*/ 1107795 w 1347079"/>
                  <a:gd name="connsiteY3" fmla="*/ 2213382 h 2213382"/>
                  <a:gd name="connsiteX4" fmla="*/ 19742 w 1347079"/>
                  <a:gd name="connsiteY4" fmla="*/ 1761224 h 2213382"/>
                  <a:gd name="connsiteX5" fmla="*/ 0 w 1347079"/>
                  <a:gd name="connsiteY5" fmla="*/ 476145 h 2213382"/>
                  <a:gd name="connsiteX0" fmla="*/ 0 w 1347079"/>
                  <a:gd name="connsiteY0" fmla="*/ 476145 h 2213382"/>
                  <a:gd name="connsiteX1" fmla="*/ 1108567 w 1347079"/>
                  <a:gd name="connsiteY1" fmla="*/ 0 h 2213382"/>
                  <a:gd name="connsiteX2" fmla="*/ 1347079 w 1347079"/>
                  <a:gd name="connsiteY2" fmla="*/ 1129566 h 2213382"/>
                  <a:gd name="connsiteX3" fmla="*/ 1107795 w 1347079"/>
                  <a:gd name="connsiteY3" fmla="*/ 2213382 h 2213382"/>
                  <a:gd name="connsiteX4" fmla="*/ 19742 w 1347079"/>
                  <a:gd name="connsiteY4" fmla="*/ 1761224 h 2213382"/>
                  <a:gd name="connsiteX5" fmla="*/ 0 w 1347079"/>
                  <a:gd name="connsiteY5" fmla="*/ 476145 h 2213382"/>
                  <a:gd name="connsiteX0" fmla="*/ 0 w 1347079"/>
                  <a:gd name="connsiteY0" fmla="*/ 476145 h 2213382"/>
                  <a:gd name="connsiteX1" fmla="*/ 1108567 w 1347079"/>
                  <a:gd name="connsiteY1" fmla="*/ 0 h 2213382"/>
                  <a:gd name="connsiteX2" fmla="*/ 1347079 w 1347079"/>
                  <a:gd name="connsiteY2" fmla="*/ 1129566 h 2213382"/>
                  <a:gd name="connsiteX3" fmla="*/ 1107795 w 1347079"/>
                  <a:gd name="connsiteY3" fmla="*/ 2213382 h 2213382"/>
                  <a:gd name="connsiteX4" fmla="*/ 19742 w 1347079"/>
                  <a:gd name="connsiteY4" fmla="*/ 1761224 h 2213382"/>
                  <a:gd name="connsiteX5" fmla="*/ 0 w 1347079"/>
                  <a:gd name="connsiteY5" fmla="*/ 476145 h 2213382"/>
                  <a:gd name="connsiteX0" fmla="*/ 0 w 1347079"/>
                  <a:gd name="connsiteY0" fmla="*/ 476145 h 2213382"/>
                  <a:gd name="connsiteX1" fmla="*/ 1108567 w 1347079"/>
                  <a:gd name="connsiteY1" fmla="*/ 0 h 2213382"/>
                  <a:gd name="connsiteX2" fmla="*/ 1347079 w 1347079"/>
                  <a:gd name="connsiteY2" fmla="*/ 1129566 h 2213382"/>
                  <a:gd name="connsiteX3" fmla="*/ 1107795 w 1347079"/>
                  <a:gd name="connsiteY3" fmla="*/ 2213382 h 2213382"/>
                  <a:gd name="connsiteX4" fmla="*/ 19742 w 1347079"/>
                  <a:gd name="connsiteY4" fmla="*/ 1761224 h 2213382"/>
                  <a:gd name="connsiteX5" fmla="*/ 0 w 1347079"/>
                  <a:gd name="connsiteY5" fmla="*/ 476145 h 2213382"/>
                  <a:gd name="connsiteX0" fmla="*/ 0 w 1350264"/>
                  <a:gd name="connsiteY0" fmla="*/ 476145 h 2213382"/>
                  <a:gd name="connsiteX1" fmla="*/ 1108567 w 1350264"/>
                  <a:gd name="connsiteY1" fmla="*/ 0 h 2213382"/>
                  <a:gd name="connsiteX2" fmla="*/ 1350264 w 1350264"/>
                  <a:gd name="connsiteY2" fmla="*/ 1121722 h 2213382"/>
                  <a:gd name="connsiteX3" fmla="*/ 1107795 w 1350264"/>
                  <a:gd name="connsiteY3" fmla="*/ 2213382 h 2213382"/>
                  <a:gd name="connsiteX4" fmla="*/ 19742 w 1350264"/>
                  <a:gd name="connsiteY4" fmla="*/ 1761224 h 2213382"/>
                  <a:gd name="connsiteX5" fmla="*/ 0 w 1350264"/>
                  <a:gd name="connsiteY5" fmla="*/ 476145 h 2213382"/>
                  <a:gd name="connsiteX0" fmla="*/ 0 w 1358846"/>
                  <a:gd name="connsiteY0" fmla="*/ 476145 h 2213382"/>
                  <a:gd name="connsiteX1" fmla="*/ 1108567 w 1358846"/>
                  <a:gd name="connsiteY1" fmla="*/ 0 h 2213382"/>
                  <a:gd name="connsiteX2" fmla="*/ 1358846 w 1358846"/>
                  <a:gd name="connsiteY2" fmla="*/ 1134344 h 2213382"/>
                  <a:gd name="connsiteX3" fmla="*/ 1107795 w 1358846"/>
                  <a:gd name="connsiteY3" fmla="*/ 2213382 h 2213382"/>
                  <a:gd name="connsiteX4" fmla="*/ 19742 w 1358846"/>
                  <a:gd name="connsiteY4" fmla="*/ 1761224 h 2213382"/>
                  <a:gd name="connsiteX5" fmla="*/ 0 w 1358846"/>
                  <a:gd name="connsiteY5" fmla="*/ 476145 h 2213382"/>
                  <a:gd name="connsiteX0" fmla="*/ 0 w 1358846"/>
                  <a:gd name="connsiteY0" fmla="*/ 476145 h 2213382"/>
                  <a:gd name="connsiteX1" fmla="*/ 1108567 w 1358846"/>
                  <a:gd name="connsiteY1" fmla="*/ 0 h 2213382"/>
                  <a:gd name="connsiteX2" fmla="*/ 1358846 w 1358846"/>
                  <a:gd name="connsiteY2" fmla="*/ 1134344 h 2213382"/>
                  <a:gd name="connsiteX3" fmla="*/ 1107795 w 1358846"/>
                  <a:gd name="connsiteY3" fmla="*/ 2213382 h 2213382"/>
                  <a:gd name="connsiteX4" fmla="*/ 19742 w 1358846"/>
                  <a:gd name="connsiteY4" fmla="*/ 1761224 h 2213382"/>
                  <a:gd name="connsiteX5" fmla="*/ 0 w 1358846"/>
                  <a:gd name="connsiteY5" fmla="*/ 476145 h 2213382"/>
                  <a:gd name="connsiteX0" fmla="*/ 0 w 1358846"/>
                  <a:gd name="connsiteY0" fmla="*/ 476145 h 2213382"/>
                  <a:gd name="connsiteX1" fmla="*/ 1108567 w 1358846"/>
                  <a:gd name="connsiteY1" fmla="*/ 0 h 2213382"/>
                  <a:gd name="connsiteX2" fmla="*/ 1358846 w 1358846"/>
                  <a:gd name="connsiteY2" fmla="*/ 1134344 h 2213382"/>
                  <a:gd name="connsiteX3" fmla="*/ 1107795 w 1358846"/>
                  <a:gd name="connsiteY3" fmla="*/ 2213382 h 2213382"/>
                  <a:gd name="connsiteX4" fmla="*/ 19742 w 1358846"/>
                  <a:gd name="connsiteY4" fmla="*/ 1761224 h 2213382"/>
                  <a:gd name="connsiteX5" fmla="*/ 0 w 1358846"/>
                  <a:gd name="connsiteY5" fmla="*/ 476145 h 2213382"/>
                  <a:gd name="connsiteX0" fmla="*/ 0 w 1358846"/>
                  <a:gd name="connsiteY0" fmla="*/ 476145 h 2213382"/>
                  <a:gd name="connsiteX1" fmla="*/ 1108567 w 1358846"/>
                  <a:gd name="connsiteY1" fmla="*/ 0 h 2213382"/>
                  <a:gd name="connsiteX2" fmla="*/ 1358846 w 1358846"/>
                  <a:gd name="connsiteY2" fmla="*/ 1134344 h 2213382"/>
                  <a:gd name="connsiteX3" fmla="*/ 1107795 w 1358846"/>
                  <a:gd name="connsiteY3" fmla="*/ 2213382 h 2213382"/>
                  <a:gd name="connsiteX4" fmla="*/ 19742 w 1358846"/>
                  <a:gd name="connsiteY4" fmla="*/ 1761224 h 2213382"/>
                  <a:gd name="connsiteX5" fmla="*/ 0 w 1358846"/>
                  <a:gd name="connsiteY5" fmla="*/ 476145 h 2213382"/>
                  <a:gd name="connsiteX0" fmla="*/ 0 w 1358846"/>
                  <a:gd name="connsiteY0" fmla="*/ 476145 h 2213382"/>
                  <a:gd name="connsiteX1" fmla="*/ 1108567 w 1358846"/>
                  <a:gd name="connsiteY1" fmla="*/ 0 h 2213382"/>
                  <a:gd name="connsiteX2" fmla="*/ 1358846 w 1358846"/>
                  <a:gd name="connsiteY2" fmla="*/ 1134344 h 2213382"/>
                  <a:gd name="connsiteX3" fmla="*/ 1107795 w 1358846"/>
                  <a:gd name="connsiteY3" fmla="*/ 2213382 h 2213382"/>
                  <a:gd name="connsiteX4" fmla="*/ 19742 w 1358846"/>
                  <a:gd name="connsiteY4" fmla="*/ 1761224 h 2213382"/>
                  <a:gd name="connsiteX5" fmla="*/ 0 w 1358846"/>
                  <a:gd name="connsiteY5" fmla="*/ 476145 h 2213382"/>
                  <a:gd name="connsiteX0" fmla="*/ 0 w 1358846"/>
                  <a:gd name="connsiteY0" fmla="*/ 476145 h 2213382"/>
                  <a:gd name="connsiteX1" fmla="*/ 1108567 w 1358846"/>
                  <a:gd name="connsiteY1" fmla="*/ 0 h 2213382"/>
                  <a:gd name="connsiteX2" fmla="*/ 1358846 w 1358846"/>
                  <a:gd name="connsiteY2" fmla="*/ 1134344 h 2213382"/>
                  <a:gd name="connsiteX3" fmla="*/ 1107795 w 1358846"/>
                  <a:gd name="connsiteY3" fmla="*/ 2213382 h 2213382"/>
                  <a:gd name="connsiteX4" fmla="*/ 19742 w 1358846"/>
                  <a:gd name="connsiteY4" fmla="*/ 1761224 h 2213382"/>
                  <a:gd name="connsiteX5" fmla="*/ 0 w 1358846"/>
                  <a:gd name="connsiteY5" fmla="*/ 476145 h 2213382"/>
                  <a:gd name="connsiteX0" fmla="*/ 0 w 1358987"/>
                  <a:gd name="connsiteY0" fmla="*/ 476145 h 2220976"/>
                  <a:gd name="connsiteX1" fmla="*/ 1108567 w 1358987"/>
                  <a:gd name="connsiteY1" fmla="*/ 0 h 2220976"/>
                  <a:gd name="connsiteX2" fmla="*/ 1358846 w 1358987"/>
                  <a:gd name="connsiteY2" fmla="*/ 1134344 h 2220976"/>
                  <a:gd name="connsiteX3" fmla="*/ 1132126 w 1358987"/>
                  <a:gd name="connsiteY3" fmla="*/ 2220976 h 2220976"/>
                  <a:gd name="connsiteX4" fmla="*/ 19742 w 1358987"/>
                  <a:gd name="connsiteY4" fmla="*/ 1761224 h 2220976"/>
                  <a:gd name="connsiteX5" fmla="*/ 0 w 1358987"/>
                  <a:gd name="connsiteY5" fmla="*/ 476145 h 2220976"/>
                  <a:gd name="connsiteX0" fmla="*/ 0 w 1358940"/>
                  <a:gd name="connsiteY0" fmla="*/ 476145 h 2220976"/>
                  <a:gd name="connsiteX1" fmla="*/ 1108567 w 1358940"/>
                  <a:gd name="connsiteY1" fmla="*/ 0 h 2220976"/>
                  <a:gd name="connsiteX2" fmla="*/ 1358846 w 1358940"/>
                  <a:gd name="connsiteY2" fmla="*/ 1134344 h 2220976"/>
                  <a:gd name="connsiteX3" fmla="*/ 1132126 w 1358940"/>
                  <a:gd name="connsiteY3" fmla="*/ 2220976 h 2220976"/>
                  <a:gd name="connsiteX4" fmla="*/ 19742 w 1358940"/>
                  <a:gd name="connsiteY4" fmla="*/ 1761224 h 2220976"/>
                  <a:gd name="connsiteX5" fmla="*/ 0 w 1358940"/>
                  <a:gd name="connsiteY5" fmla="*/ 476145 h 2220976"/>
                  <a:gd name="connsiteX0" fmla="*/ 0 w 1358940"/>
                  <a:gd name="connsiteY0" fmla="*/ 476145 h 2220976"/>
                  <a:gd name="connsiteX1" fmla="*/ 1108567 w 1358940"/>
                  <a:gd name="connsiteY1" fmla="*/ 0 h 2220976"/>
                  <a:gd name="connsiteX2" fmla="*/ 1358846 w 1358940"/>
                  <a:gd name="connsiteY2" fmla="*/ 1134344 h 2220976"/>
                  <a:gd name="connsiteX3" fmla="*/ 1132126 w 1358940"/>
                  <a:gd name="connsiteY3" fmla="*/ 2220976 h 2220976"/>
                  <a:gd name="connsiteX4" fmla="*/ 19742 w 1358940"/>
                  <a:gd name="connsiteY4" fmla="*/ 1761224 h 2220976"/>
                  <a:gd name="connsiteX5" fmla="*/ 0 w 1358940"/>
                  <a:gd name="connsiteY5" fmla="*/ 476145 h 2220976"/>
                  <a:gd name="connsiteX0" fmla="*/ 0 w 1358873"/>
                  <a:gd name="connsiteY0" fmla="*/ 480804 h 2225635"/>
                  <a:gd name="connsiteX1" fmla="*/ 1119597 w 1358873"/>
                  <a:gd name="connsiteY1" fmla="*/ 0 h 2225635"/>
                  <a:gd name="connsiteX2" fmla="*/ 1358846 w 1358873"/>
                  <a:gd name="connsiteY2" fmla="*/ 1139003 h 2225635"/>
                  <a:gd name="connsiteX3" fmla="*/ 1132126 w 1358873"/>
                  <a:gd name="connsiteY3" fmla="*/ 2225635 h 2225635"/>
                  <a:gd name="connsiteX4" fmla="*/ 19742 w 1358873"/>
                  <a:gd name="connsiteY4" fmla="*/ 1765883 h 2225635"/>
                  <a:gd name="connsiteX5" fmla="*/ 0 w 1358873"/>
                  <a:gd name="connsiteY5" fmla="*/ 480804 h 2225635"/>
                  <a:gd name="connsiteX0" fmla="*/ 0 w 1358873"/>
                  <a:gd name="connsiteY0" fmla="*/ 480804 h 2225635"/>
                  <a:gd name="connsiteX1" fmla="*/ 1119597 w 1358873"/>
                  <a:gd name="connsiteY1" fmla="*/ 0 h 2225635"/>
                  <a:gd name="connsiteX2" fmla="*/ 1358846 w 1358873"/>
                  <a:gd name="connsiteY2" fmla="*/ 1139003 h 2225635"/>
                  <a:gd name="connsiteX3" fmla="*/ 1132126 w 1358873"/>
                  <a:gd name="connsiteY3" fmla="*/ 2225635 h 2225635"/>
                  <a:gd name="connsiteX4" fmla="*/ 19742 w 1358873"/>
                  <a:gd name="connsiteY4" fmla="*/ 1765883 h 2225635"/>
                  <a:gd name="connsiteX5" fmla="*/ 0 w 1358873"/>
                  <a:gd name="connsiteY5" fmla="*/ 480804 h 2225635"/>
                  <a:gd name="connsiteX0" fmla="*/ 0 w 1358873"/>
                  <a:gd name="connsiteY0" fmla="*/ 480804 h 2225635"/>
                  <a:gd name="connsiteX1" fmla="*/ 1119597 w 1358873"/>
                  <a:gd name="connsiteY1" fmla="*/ 0 h 2225635"/>
                  <a:gd name="connsiteX2" fmla="*/ 1358846 w 1358873"/>
                  <a:gd name="connsiteY2" fmla="*/ 1139003 h 2225635"/>
                  <a:gd name="connsiteX3" fmla="*/ 1132126 w 1358873"/>
                  <a:gd name="connsiteY3" fmla="*/ 2225635 h 2225635"/>
                  <a:gd name="connsiteX4" fmla="*/ 19742 w 1358873"/>
                  <a:gd name="connsiteY4" fmla="*/ 1765883 h 2225635"/>
                  <a:gd name="connsiteX5" fmla="*/ 0 w 1358873"/>
                  <a:gd name="connsiteY5" fmla="*/ 480804 h 2225635"/>
                  <a:gd name="connsiteX0" fmla="*/ 0 w 1358883"/>
                  <a:gd name="connsiteY0" fmla="*/ 480804 h 2226431"/>
                  <a:gd name="connsiteX1" fmla="*/ 1119597 w 1358883"/>
                  <a:gd name="connsiteY1" fmla="*/ 0 h 2226431"/>
                  <a:gd name="connsiteX2" fmla="*/ 1358846 w 1358883"/>
                  <a:gd name="connsiteY2" fmla="*/ 1139003 h 2226431"/>
                  <a:gd name="connsiteX3" fmla="*/ 1134086 w 1358883"/>
                  <a:gd name="connsiteY3" fmla="*/ 2226431 h 2226431"/>
                  <a:gd name="connsiteX4" fmla="*/ 19742 w 1358883"/>
                  <a:gd name="connsiteY4" fmla="*/ 1765883 h 2226431"/>
                  <a:gd name="connsiteX5" fmla="*/ 0 w 1358883"/>
                  <a:gd name="connsiteY5" fmla="*/ 480804 h 2226431"/>
                  <a:gd name="connsiteX0" fmla="*/ 0 w 1358881"/>
                  <a:gd name="connsiteY0" fmla="*/ 480804 h 2226431"/>
                  <a:gd name="connsiteX1" fmla="*/ 1119597 w 1358881"/>
                  <a:gd name="connsiteY1" fmla="*/ 0 h 2226431"/>
                  <a:gd name="connsiteX2" fmla="*/ 1358846 w 1358881"/>
                  <a:gd name="connsiteY2" fmla="*/ 1139003 h 2226431"/>
                  <a:gd name="connsiteX3" fmla="*/ 1134086 w 1358881"/>
                  <a:gd name="connsiteY3" fmla="*/ 2226431 h 2226431"/>
                  <a:gd name="connsiteX4" fmla="*/ 19742 w 1358881"/>
                  <a:gd name="connsiteY4" fmla="*/ 1765883 h 2226431"/>
                  <a:gd name="connsiteX5" fmla="*/ 0 w 1358881"/>
                  <a:gd name="connsiteY5" fmla="*/ 480804 h 2226431"/>
                  <a:gd name="connsiteX0" fmla="*/ 0 w 1358881"/>
                  <a:gd name="connsiteY0" fmla="*/ 480804 h 2226431"/>
                  <a:gd name="connsiteX1" fmla="*/ 1119597 w 1358881"/>
                  <a:gd name="connsiteY1" fmla="*/ 0 h 2226431"/>
                  <a:gd name="connsiteX2" fmla="*/ 1358846 w 1358881"/>
                  <a:gd name="connsiteY2" fmla="*/ 1139003 h 2226431"/>
                  <a:gd name="connsiteX3" fmla="*/ 1134086 w 1358881"/>
                  <a:gd name="connsiteY3" fmla="*/ 2226431 h 2226431"/>
                  <a:gd name="connsiteX4" fmla="*/ 19742 w 1358881"/>
                  <a:gd name="connsiteY4" fmla="*/ 1765883 h 2226431"/>
                  <a:gd name="connsiteX5" fmla="*/ 0 w 1358881"/>
                  <a:gd name="connsiteY5" fmla="*/ 480804 h 2226431"/>
                  <a:gd name="connsiteX0" fmla="*/ 0 w 1358881"/>
                  <a:gd name="connsiteY0" fmla="*/ 480804 h 2226431"/>
                  <a:gd name="connsiteX1" fmla="*/ 1119597 w 1358881"/>
                  <a:gd name="connsiteY1" fmla="*/ 0 h 2226431"/>
                  <a:gd name="connsiteX2" fmla="*/ 1358846 w 1358881"/>
                  <a:gd name="connsiteY2" fmla="*/ 1139003 h 2226431"/>
                  <a:gd name="connsiteX3" fmla="*/ 1134086 w 1358881"/>
                  <a:gd name="connsiteY3" fmla="*/ 2226431 h 2226431"/>
                  <a:gd name="connsiteX4" fmla="*/ 19742 w 1358881"/>
                  <a:gd name="connsiteY4" fmla="*/ 1765883 h 2226431"/>
                  <a:gd name="connsiteX5" fmla="*/ 0 w 1358881"/>
                  <a:gd name="connsiteY5" fmla="*/ 480804 h 2226431"/>
                  <a:gd name="connsiteX0" fmla="*/ 0 w 1358881"/>
                  <a:gd name="connsiteY0" fmla="*/ 480804 h 2226431"/>
                  <a:gd name="connsiteX1" fmla="*/ 1119597 w 1358881"/>
                  <a:gd name="connsiteY1" fmla="*/ 0 h 2226431"/>
                  <a:gd name="connsiteX2" fmla="*/ 1358846 w 1358881"/>
                  <a:gd name="connsiteY2" fmla="*/ 1139003 h 2226431"/>
                  <a:gd name="connsiteX3" fmla="*/ 1134086 w 1358881"/>
                  <a:gd name="connsiteY3" fmla="*/ 2226431 h 2226431"/>
                  <a:gd name="connsiteX4" fmla="*/ 19742 w 1358881"/>
                  <a:gd name="connsiteY4" fmla="*/ 1765883 h 2226431"/>
                  <a:gd name="connsiteX5" fmla="*/ 135637 w 1358881"/>
                  <a:gd name="connsiteY5" fmla="*/ 1118663 h 2226431"/>
                  <a:gd name="connsiteX6" fmla="*/ 0 w 1358881"/>
                  <a:gd name="connsiteY6" fmla="*/ 480804 h 2226431"/>
                  <a:gd name="connsiteX0" fmla="*/ 0 w 1358881"/>
                  <a:gd name="connsiteY0" fmla="*/ 480804 h 2226431"/>
                  <a:gd name="connsiteX1" fmla="*/ 1119597 w 1358881"/>
                  <a:gd name="connsiteY1" fmla="*/ 0 h 2226431"/>
                  <a:gd name="connsiteX2" fmla="*/ 1358846 w 1358881"/>
                  <a:gd name="connsiteY2" fmla="*/ 1139003 h 2226431"/>
                  <a:gd name="connsiteX3" fmla="*/ 1134086 w 1358881"/>
                  <a:gd name="connsiteY3" fmla="*/ 2226431 h 2226431"/>
                  <a:gd name="connsiteX4" fmla="*/ 19742 w 1358881"/>
                  <a:gd name="connsiteY4" fmla="*/ 1765883 h 2226431"/>
                  <a:gd name="connsiteX5" fmla="*/ 135637 w 1358881"/>
                  <a:gd name="connsiteY5" fmla="*/ 1118663 h 2226431"/>
                  <a:gd name="connsiteX6" fmla="*/ 0 w 1358881"/>
                  <a:gd name="connsiteY6" fmla="*/ 480804 h 2226431"/>
                  <a:gd name="connsiteX0" fmla="*/ 0 w 1358881"/>
                  <a:gd name="connsiteY0" fmla="*/ 480804 h 2226431"/>
                  <a:gd name="connsiteX1" fmla="*/ 1119597 w 1358881"/>
                  <a:gd name="connsiteY1" fmla="*/ 0 h 2226431"/>
                  <a:gd name="connsiteX2" fmla="*/ 1358846 w 1358881"/>
                  <a:gd name="connsiteY2" fmla="*/ 1139003 h 2226431"/>
                  <a:gd name="connsiteX3" fmla="*/ 1134086 w 1358881"/>
                  <a:gd name="connsiteY3" fmla="*/ 2226431 h 2226431"/>
                  <a:gd name="connsiteX4" fmla="*/ 19742 w 1358881"/>
                  <a:gd name="connsiteY4" fmla="*/ 1765883 h 2226431"/>
                  <a:gd name="connsiteX5" fmla="*/ 135637 w 1358881"/>
                  <a:gd name="connsiteY5" fmla="*/ 1118663 h 2226431"/>
                  <a:gd name="connsiteX6" fmla="*/ 0 w 1358881"/>
                  <a:gd name="connsiteY6" fmla="*/ 480804 h 2226431"/>
                  <a:gd name="connsiteX0" fmla="*/ 0 w 1358881"/>
                  <a:gd name="connsiteY0" fmla="*/ 480804 h 2226431"/>
                  <a:gd name="connsiteX1" fmla="*/ 1119597 w 1358881"/>
                  <a:gd name="connsiteY1" fmla="*/ 0 h 2226431"/>
                  <a:gd name="connsiteX2" fmla="*/ 1358846 w 1358881"/>
                  <a:gd name="connsiteY2" fmla="*/ 1139003 h 2226431"/>
                  <a:gd name="connsiteX3" fmla="*/ 1134086 w 1358881"/>
                  <a:gd name="connsiteY3" fmla="*/ 2226431 h 2226431"/>
                  <a:gd name="connsiteX4" fmla="*/ 19742 w 1358881"/>
                  <a:gd name="connsiteY4" fmla="*/ 1765883 h 2226431"/>
                  <a:gd name="connsiteX5" fmla="*/ 135637 w 1358881"/>
                  <a:gd name="connsiteY5" fmla="*/ 1118663 h 2226431"/>
                  <a:gd name="connsiteX6" fmla="*/ 0 w 1358881"/>
                  <a:gd name="connsiteY6" fmla="*/ 480804 h 2226431"/>
                  <a:gd name="connsiteX0" fmla="*/ 0 w 1358881"/>
                  <a:gd name="connsiteY0" fmla="*/ 480804 h 2226431"/>
                  <a:gd name="connsiteX1" fmla="*/ 1119597 w 1358881"/>
                  <a:gd name="connsiteY1" fmla="*/ 0 h 2226431"/>
                  <a:gd name="connsiteX2" fmla="*/ 1358846 w 1358881"/>
                  <a:gd name="connsiteY2" fmla="*/ 1139003 h 2226431"/>
                  <a:gd name="connsiteX3" fmla="*/ 1134086 w 1358881"/>
                  <a:gd name="connsiteY3" fmla="*/ 2226431 h 2226431"/>
                  <a:gd name="connsiteX4" fmla="*/ 19742 w 1358881"/>
                  <a:gd name="connsiteY4" fmla="*/ 1765883 h 2226431"/>
                  <a:gd name="connsiteX5" fmla="*/ 141151 w 1358881"/>
                  <a:gd name="connsiteY5" fmla="*/ 1116333 h 2226431"/>
                  <a:gd name="connsiteX6" fmla="*/ 0 w 1358881"/>
                  <a:gd name="connsiteY6" fmla="*/ 480804 h 2226431"/>
                  <a:gd name="connsiteX0" fmla="*/ 0 w 1358881"/>
                  <a:gd name="connsiteY0" fmla="*/ 480804 h 2226431"/>
                  <a:gd name="connsiteX1" fmla="*/ 1119597 w 1358881"/>
                  <a:gd name="connsiteY1" fmla="*/ 0 h 2226431"/>
                  <a:gd name="connsiteX2" fmla="*/ 1358846 w 1358881"/>
                  <a:gd name="connsiteY2" fmla="*/ 1139003 h 2226431"/>
                  <a:gd name="connsiteX3" fmla="*/ 1134086 w 1358881"/>
                  <a:gd name="connsiteY3" fmla="*/ 2226431 h 2226431"/>
                  <a:gd name="connsiteX4" fmla="*/ 19742 w 1358881"/>
                  <a:gd name="connsiteY4" fmla="*/ 1765883 h 2226431"/>
                  <a:gd name="connsiteX5" fmla="*/ 141151 w 1358881"/>
                  <a:gd name="connsiteY5" fmla="*/ 1116333 h 2226431"/>
                  <a:gd name="connsiteX6" fmla="*/ 0 w 1358881"/>
                  <a:gd name="connsiteY6" fmla="*/ 480804 h 2226431"/>
                  <a:gd name="connsiteX0" fmla="*/ 0 w 1358881"/>
                  <a:gd name="connsiteY0" fmla="*/ 480804 h 2226431"/>
                  <a:gd name="connsiteX1" fmla="*/ 1119597 w 1358881"/>
                  <a:gd name="connsiteY1" fmla="*/ 0 h 2226431"/>
                  <a:gd name="connsiteX2" fmla="*/ 1358846 w 1358881"/>
                  <a:gd name="connsiteY2" fmla="*/ 1139003 h 2226431"/>
                  <a:gd name="connsiteX3" fmla="*/ 1134086 w 1358881"/>
                  <a:gd name="connsiteY3" fmla="*/ 2226431 h 2226431"/>
                  <a:gd name="connsiteX4" fmla="*/ 19742 w 1358881"/>
                  <a:gd name="connsiteY4" fmla="*/ 1765883 h 2226431"/>
                  <a:gd name="connsiteX5" fmla="*/ 141151 w 1358881"/>
                  <a:gd name="connsiteY5" fmla="*/ 1116333 h 2226431"/>
                  <a:gd name="connsiteX6" fmla="*/ 0 w 1358881"/>
                  <a:gd name="connsiteY6" fmla="*/ 480804 h 2226431"/>
                  <a:gd name="connsiteX0" fmla="*/ 0 w 1358881"/>
                  <a:gd name="connsiteY0" fmla="*/ 480804 h 2226431"/>
                  <a:gd name="connsiteX1" fmla="*/ 1119597 w 1358881"/>
                  <a:gd name="connsiteY1" fmla="*/ 0 h 2226431"/>
                  <a:gd name="connsiteX2" fmla="*/ 1358846 w 1358881"/>
                  <a:gd name="connsiteY2" fmla="*/ 1139003 h 2226431"/>
                  <a:gd name="connsiteX3" fmla="*/ 1134086 w 1358881"/>
                  <a:gd name="connsiteY3" fmla="*/ 2226431 h 2226431"/>
                  <a:gd name="connsiteX4" fmla="*/ 19742 w 1358881"/>
                  <a:gd name="connsiteY4" fmla="*/ 1765883 h 2226431"/>
                  <a:gd name="connsiteX5" fmla="*/ 141151 w 1358881"/>
                  <a:gd name="connsiteY5" fmla="*/ 1116333 h 2226431"/>
                  <a:gd name="connsiteX6" fmla="*/ 0 w 1358881"/>
                  <a:gd name="connsiteY6" fmla="*/ 480804 h 2226431"/>
                  <a:gd name="connsiteX0" fmla="*/ 0 w 1358881"/>
                  <a:gd name="connsiteY0" fmla="*/ 480804 h 2226431"/>
                  <a:gd name="connsiteX1" fmla="*/ 1119597 w 1358881"/>
                  <a:gd name="connsiteY1" fmla="*/ 0 h 2226431"/>
                  <a:gd name="connsiteX2" fmla="*/ 1358846 w 1358881"/>
                  <a:gd name="connsiteY2" fmla="*/ 1139003 h 2226431"/>
                  <a:gd name="connsiteX3" fmla="*/ 1134086 w 1358881"/>
                  <a:gd name="connsiteY3" fmla="*/ 2226431 h 2226431"/>
                  <a:gd name="connsiteX4" fmla="*/ 19742 w 1358881"/>
                  <a:gd name="connsiteY4" fmla="*/ 1765883 h 2226431"/>
                  <a:gd name="connsiteX5" fmla="*/ 143112 w 1358881"/>
                  <a:gd name="connsiteY5" fmla="*/ 1117129 h 2226431"/>
                  <a:gd name="connsiteX6" fmla="*/ 0 w 1358881"/>
                  <a:gd name="connsiteY6" fmla="*/ 480804 h 2226431"/>
                  <a:gd name="connsiteX0" fmla="*/ 0 w 1358881"/>
                  <a:gd name="connsiteY0" fmla="*/ 480804 h 2226431"/>
                  <a:gd name="connsiteX1" fmla="*/ 1119597 w 1358881"/>
                  <a:gd name="connsiteY1" fmla="*/ 0 h 2226431"/>
                  <a:gd name="connsiteX2" fmla="*/ 1358846 w 1358881"/>
                  <a:gd name="connsiteY2" fmla="*/ 1139003 h 2226431"/>
                  <a:gd name="connsiteX3" fmla="*/ 1134086 w 1358881"/>
                  <a:gd name="connsiteY3" fmla="*/ 2226431 h 2226431"/>
                  <a:gd name="connsiteX4" fmla="*/ 19742 w 1358881"/>
                  <a:gd name="connsiteY4" fmla="*/ 1765883 h 2226431"/>
                  <a:gd name="connsiteX5" fmla="*/ 153405 w 1358881"/>
                  <a:gd name="connsiteY5" fmla="*/ 1103033 h 2226431"/>
                  <a:gd name="connsiteX6" fmla="*/ 0 w 1358881"/>
                  <a:gd name="connsiteY6" fmla="*/ 480804 h 2226431"/>
                  <a:gd name="connsiteX0" fmla="*/ 0 w 1358881"/>
                  <a:gd name="connsiteY0" fmla="*/ 480804 h 2226431"/>
                  <a:gd name="connsiteX1" fmla="*/ 1119597 w 1358881"/>
                  <a:gd name="connsiteY1" fmla="*/ 0 h 2226431"/>
                  <a:gd name="connsiteX2" fmla="*/ 1358846 w 1358881"/>
                  <a:gd name="connsiteY2" fmla="*/ 1139003 h 2226431"/>
                  <a:gd name="connsiteX3" fmla="*/ 1134086 w 1358881"/>
                  <a:gd name="connsiteY3" fmla="*/ 2226431 h 2226431"/>
                  <a:gd name="connsiteX4" fmla="*/ 19742 w 1358881"/>
                  <a:gd name="connsiteY4" fmla="*/ 1765883 h 2226431"/>
                  <a:gd name="connsiteX5" fmla="*/ 154127 w 1358881"/>
                  <a:gd name="connsiteY5" fmla="*/ 1039360 h 2226431"/>
                  <a:gd name="connsiteX6" fmla="*/ 0 w 1358881"/>
                  <a:gd name="connsiteY6" fmla="*/ 480804 h 2226431"/>
                  <a:gd name="connsiteX0" fmla="*/ 0 w 1358881"/>
                  <a:gd name="connsiteY0" fmla="*/ 480804 h 2226431"/>
                  <a:gd name="connsiteX1" fmla="*/ 1119597 w 1358881"/>
                  <a:gd name="connsiteY1" fmla="*/ 0 h 2226431"/>
                  <a:gd name="connsiteX2" fmla="*/ 1358846 w 1358881"/>
                  <a:gd name="connsiteY2" fmla="*/ 1139003 h 2226431"/>
                  <a:gd name="connsiteX3" fmla="*/ 1134086 w 1358881"/>
                  <a:gd name="connsiteY3" fmla="*/ 2226431 h 2226431"/>
                  <a:gd name="connsiteX4" fmla="*/ 19742 w 1358881"/>
                  <a:gd name="connsiteY4" fmla="*/ 1765883 h 2226431"/>
                  <a:gd name="connsiteX5" fmla="*/ 155351 w 1358881"/>
                  <a:gd name="connsiteY5" fmla="*/ 1030719 h 2226431"/>
                  <a:gd name="connsiteX6" fmla="*/ 0 w 1358881"/>
                  <a:gd name="connsiteY6" fmla="*/ 480804 h 2226431"/>
                  <a:gd name="connsiteX0" fmla="*/ 0 w 1358881"/>
                  <a:gd name="connsiteY0" fmla="*/ 480804 h 2226431"/>
                  <a:gd name="connsiteX1" fmla="*/ 1119597 w 1358881"/>
                  <a:gd name="connsiteY1" fmla="*/ 0 h 2226431"/>
                  <a:gd name="connsiteX2" fmla="*/ 1358846 w 1358881"/>
                  <a:gd name="connsiteY2" fmla="*/ 1139003 h 2226431"/>
                  <a:gd name="connsiteX3" fmla="*/ 1134086 w 1358881"/>
                  <a:gd name="connsiteY3" fmla="*/ 2226431 h 2226431"/>
                  <a:gd name="connsiteX4" fmla="*/ 19742 w 1358881"/>
                  <a:gd name="connsiteY4" fmla="*/ 1765883 h 2226431"/>
                  <a:gd name="connsiteX5" fmla="*/ 155351 w 1358881"/>
                  <a:gd name="connsiteY5" fmla="*/ 1030719 h 2226431"/>
                  <a:gd name="connsiteX6" fmla="*/ 0 w 1358881"/>
                  <a:gd name="connsiteY6" fmla="*/ 480804 h 2226431"/>
                  <a:gd name="connsiteX0" fmla="*/ 0 w 1358881"/>
                  <a:gd name="connsiteY0" fmla="*/ 480804 h 2226431"/>
                  <a:gd name="connsiteX1" fmla="*/ 1119597 w 1358881"/>
                  <a:gd name="connsiteY1" fmla="*/ 0 h 2226431"/>
                  <a:gd name="connsiteX2" fmla="*/ 1358846 w 1358881"/>
                  <a:gd name="connsiteY2" fmla="*/ 1139003 h 2226431"/>
                  <a:gd name="connsiteX3" fmla="*/ 1134086 w 1358881"/>
                  <a:gd name="connsiteY3" fmla="*/ 2226431 h 2226431"/>
                  <a:gd name="connsiteX4" fmla="*/ 19742 w 1358881"/>
                  <a:gd name="connsiteY4" fmla="*/ 1765883 h 2226431"/>
                  <a:gd name="connsiteX5" fmla="*/ 150220 w 1358881"/>
                  <a:gd name="connsiteY5" fmla="*/ 1110877 h 2226431"/>
                  <a:gd name="connsiteX6" fmla="*/ 0 w 1358881"/>
                  <a:gd name="connsiteY6" fmla="*/ 480804 h 2226431"/>
                  <a:gd name="connsiteX0" fmla="*/ 0 w 1358881"/>
                  <a:gd name="connsiteY0" fmla="*/ 480804 h 2226431"/>
                  <a:gd name="connsiteX1" fmla="*/ 1119597 w 1358881"/>
                  <a:gd name="connsiteY1" fmla="*/ 0 h 2226431"/>
                  <a:gd name="connsiteX2" fmla="*/ 1358846 w 1358881"/>
                  <a:gd name="connsiteY2" fmla="*/ 1139003 h 2226431"/>
                  <a:gd name="connsiteX3" fmla="*/ 1134086 w 1358881"/>
                  <a:gd name="connsiteY3" fmla="*/ 2226431 h 2226431"/>
                  <a:gd name="connsiteX4" fmla="*/ 19742 w 1358881"/>
                  <a:gd name="connsiteY4" fmla="*/ 1765883 h 2226431"/>
                  <a:gd name="connsiteX5" fmla="*/ 162960 w 1358881"/>
                  <a:gd name="connsiteY5" fmla="*/ 1079499 h 2226431"/>
                  <a:gd name="connsiteX6" fmla="*/ 0 w 1358881"/>
                  <a:gd name="connsiteY6" fmla="*/ 480804 h 2226431"/>
                  <a:gd name="connsiteX0" fmla="*/ 0 w 1358881"/>
                  <a:gd name="connsiteY0" fmla="*/ 480804 h 2226431"/>
                  <a:gd name="connsiteX1" fmla="*/ 1119597 w 1358881"/>
                  <a:gd name="connsiteY1" fmla="*/ 0 h 2226431"/>
                  <a:gd name="connsiteX2" fmla="*/ 1358846 w 1358881"/>
                  <a:gd name="connsiteY2" fmla="*/ 1139003 h 2226431"/>
                  <a:gd name="connsiteX3" fmla="*/ 1134086 w 1358881"/>
                  <a:gd name="connsiteY3" fmla="*/ 2226431 h 2226431"/>
                  <a:gd name="connsiteX4" fmla="*/ 19742 w 1358881"/>
                  <a:gd name="connsiteY4" fmla="*/ 1765883 h 2226431"/>
                  <a:gd name="connsiteX5" fmla="*/ 144513 w 1358881"/>
                  <a:gd name="connsiteY5" fmla="*/ 1074294 h 2226431"/>
                  <a:gd name="connsiteX6" fmla="*/ 0 w 1358881"/>
                  <a:gd name="connsiteY6" fmla="*/ 480804 h 2226431"/>
                  <a:gd name="connsiteX0" fmla="*/ 0 w 1358881"/>
                  <a:gd name="connsiteY0" fmla="*/ 480804 h 2226431"/>
                  <a:gd name="connsiteX1" fmla="*/ 1119597 w 1358881"/>
                  <a:gd name="connsiteY1" fmla="*/ 0 h 2226431"/>
                  <a:gd name="connsiteX2" fmla="*/ 1358846 w 1358881"/>
                  <a:gd name="connsiteY2" fmla="*/ 1139003 h 2226431"/>
                  <a:gd name="connsiteX3" fmla="*/ 1134086 w 1358881"/>
                  <a:gd name="connsiteY3" fmla="*/ 2226431 h 2226431"/>
                  <a:gd name="connsiteX4" fmla="*/ 19742 w 1358881"/>
                  <a:gd name="connsiteY4" fmla="*/ 1765883 h 2226431"/>
                  <a:gd name="connsiteX5" fmla="*/ 144513 w 1358881"/>
                  <a:gd name="connsiteY5" fmla="*/ 1074294 h 2226431"/>
                  <a:gd name="connsiteX6" fmla="*/ 0 w 1358881"/>
                  <a:gd name="connsiteY6" fmla="*/ 480804 h 2226431"/>
                  <a:gd name="connsiteX0" fmla="*/ 0 w 1358881"/>
                  <a:gd name="connsiteY0" fmla="*/ 480804 h 2226431"/>
                  <a:gd name="connsiteX1" fmla="*/ 1119597 w 1358881"/>
                  <a:gd name="connsiteY1" fmla="*/ 0 h 2226431"/>
                  <a:gd name="connsiteX2" fmla="*/ 1358846 w 1358881"/>
                  <a:gd name="connsiteY2" fmla="*/ 1139003 h 2226431"/>
                  <a:gd name="connsiteX3" fmla="*/ 1134086 w 1358881"/>
                  <a:gd name="connsiteY3" fmla="*/ 2226431 h 2226431"/>
                  <a:gd name="connsiteX4" fmla="*/ 19742 w 1358881"/>
                  <a:gd name="connsiteY4" fmla="*/ 1765883 h 2226431"/>
                  <a:gd name="connsiteX5" fmla="*/ 142684 w 1358881"/>
                  <a:gd name="connsiteY5" fmla="*/ 1123811 h 2226431"/>
                  <a:gd name="connsiteX6" fmla="*/ 0 w 1358881"/>
                  <a:gd name="connsiteY6" fmla="*/ 480804 h 2226431"/>
                  <a:gd name="connsiteX0" fmla="*/ 0 w 1358881"/>
                  <a:gd name="connsiteY0" fmla="*/ 480804 h 2226431"/>
                  <a:gd name="connsiteX1" fmla="*/ 1119597 w 1358881"/>
                  <a:gd name="connsiteY1" fmla="*/ 0 h 2226431"/>
                  <a:gd name="connsiteX2" fmla="*/ 1358846 w 1358881"/>
                  <a:gd name="connsiteY2" fmla="*/ 1139003 h 2226431"/>
                  <a:gd name="connsiteX3" fmla="*/ 1134086 w 1358881"/>
                  <a:gd name="connsiteY3" fmla="*/ 2226431 h 2226431"/>
                  <a:gd name="connsiteX4" fmla="*/ 19742 w 1358881"/>
                  <a:gd name="connsiteY4" fmla="*/ 1765883 h 2226431"/>
                  <a:gd name="connsiteX5" fmla="*/ 140488 w 1358881"/>
                  <a:gd name="connsiteY5" fmla="*/ 1168608 h 2226431"/>
                  <a:gd name="connsiteX6" fmla="*/ 0 w 1358881"/>
                  <a:gd name="connsiteY6" fmla="*/ 480804 h 2226431"/>
                  <a:gd name="connsiteX0" fmla="*/ 0 w 1358881"/>
                  <a:gd name="connsiteY0" fmla="*/ 480804 h 2226431"/>
                  <a:gd name="connsiteX1" fmla="*/ 1119597 w 1358881"/>
                  <a:gd name="connsiteY1" fmla="*/ 0 h 2226431"/>
                  <a:gd name="connsiteX2" fmla="*/ 1358846 w 1358881"/>
                  <a:gd name="connsiteY2" fmla="*/ 1139003 h 2226431"/>
                  <a:gd name="connsiteX3" fmla="*/ 1134086 w 1358881"/>
                  <a:gd name="connsiteY3" fmla="*/ 2226431 h 2226431"/>
                  <a:gd name="connsiteX4" fmla="*/ 19742 w 1358881"/>
                  <a:gd name="connsiteY4" fmla="*/ 1765883 h 2226431"/>
                  <a:gd name="connsiteX5" fmla="*/ 135961 w 1358881"/>
                  <a:gd name="connsiteY5" fmla="*/ 1207890 h 2226431"/>
                  <a:gd name="connsiteX6" fmla="*/ 0 w 1358881"/>
                  <a:gd name="connsiteY6" fmla="*/ 480804 h 2226431"/>
                  <a:gd name="connsiteX0" fmla="*/ 0 w 1358881"/>
                  <a:gd name="connsiteY0" fmla="*/ 480804 h 2226431"/>
                  <a:gd name="connsiteX1" fmla="*/ 1119597 w 1358881"/>
                  <a:gd name="connsiteY1" fmla="*/ 0 h 2226431"/>
                  <a:gd name="connsiteX2" fmla="*/ 1358846 w 1358881"/>
                  <a:gd name="connsiteY2" fmla="*/ 1139003 h 2226431"/>
                  <a:gd name="connsiteX3" fmla="*/ 1134086 w 1358881"/>
                  <a:gd name="connsiteY3" fmla="*/ 2226431 h 2226431"/>
                  <a:gd name="connsiteX4" fmla="*/ 19742 w 1358881"/>
                  <a:gd name="connsiteY4" fmla="*/ 1765883 h 2226431"/>
                  <a:gd name="connsiteX5" fmla="*/ 142183 w 1358881"/>
                  <a:gd name="connsiteY5" fmla="*/ 1068779 h 2226431"/>
                  <a:gd name="connsiteX6" fmla="*/ 0 w 1358881"/>
                  <a:gd name="connsiteY6" fmla="*/ 480804 h 2226431"/>
                  <a:gd name="connsiteX0" fmla="*/ 0 w 1358881"/>
                  <a:gd name="connsiteY0" fmla="*/ 480804 h 2226431"/>
                  <a:gd name="connsiteX1" fmla="*/ 1119597 w 1358881"/>
                  <a:gd name="connsiteY1" fmla="*/ 0 h 2226431"/>
                  <a:gd name="connsiteX2" fmla="*/ 1358846 w 1358881"/>
                  <a:gd name="connsiteY2" fmla="*/ 1139003 h 2226431"/>
                  <a:gd name="connsiteX3" fmla="*/ 1134086 w 1358881"/>
                  <a:gd name="connsiteY3" fmla="*/ 2226431 h 2226431"/>
                  <a:gd name="connsiteX4" fmla="*/ 19742 w 1358881"/>
                  <a:gd name="connsiteY4" fmla="*/ 1765883 h 2226431"/>
                  <a:gd name="connsiteX5" fmla="*/ 149114 w 1358881"/>
                  <a:gd name="connsiteY5" fmla="*/ 1096722 h 2226431"/>
                  <a:gd name="connsiteX6" fmla="*/ 0 w 1358881"/>
                  <a:gd name="connsiteY6" fmla="*/ 480804 h 2226431"/>
                  <a:gd name="connsiteX0" fmla="*/ 0 w 1358881"/>
                  <a:gd name="connsiteY0" fmla="*/ 480804 h 2226431"/>
                  <a:gd name="connsiteX1" fmla="*/ 1119597 w 1358881"/>
                  <a:gd name="connsiteY1" fmla="*/ 0 h 2226431"/>
                  <a:gd name="connsiteX2" fmla="*/ 1358846 w 1358881"/>
                  <a:gd name="connsiteY2" fmla="*/ 1139003 h 2226431"/>
                  <a:gd name="connsiteX3" fmla="*/ 1134086 w 1358881"/>
                  <a:gd name="connsiteY3" fmla="*/ 2226431 h 2226431"/>
                  <a:gd name="connsiteX4" fmla="*/ 19742 w 1358881"/>
                  <a:gd name="connsiteY4" fmla="*/ 1765883 h 2226431"/>
                  <a:gd name="connsiteX5" fmla="*/ 149114 w 1358881"/>
                  <a:gd name="connsiteY5" fmla="*/ 1096722 h 2226431"/>
                  <a:gd name="connsiteX6" fmla="*/ 0 w 1358881"/>
                  <a:gd name="connsiteY6" fmla="*/ 480804 h 2226431"/>
                  <a:gd name="connsiteX0" fmla="*/ 0 w 1358881"/>
                  <a:gd name="connsiteY0" fmla="*/ 480804 h 2226431"/>
                  <a:gd name="connsiteX1" fmla="*/ 1119597 w 1358881"/>
                  <a:gd name="connsiteY1" fmla="*/ 0 h 2226431"/>
                  <a:gd name="connsiteX2" fmla="*/ 1358846 w 1358881"/>
                  <a:gd name="connsiteY2" fmla="*/ 1139003 h 2226431"/>
                  <a:gd name="connsiteX3" fmla="*/ 1134086 w 1358881"/>
                  <a:gd name="connsiteY3" fmla="*/ 2226431 h 2226431"/>
                  <a:gd name="connsiteX4" fmla="*/ 19742 w 1358881"/>
                  <a:gd name="connsiteY4" fmla="*/ 1765883 h 2226431"/>
                  <a:gd name="connsiteX5" fmla="*/ 149114 w 1358881"/>
                  <a:gd name="connsiteY5" fmla="*/ 1096722 h 2226431"/>
                  <a:gd name="connsiteX6" fmla="*/ 0 w 1358881"/>
                  <a:gd name="connsiteY6" fmla="*/ 480804 h 2226431"/>
                  <a:gd name="connsiteX0" fmla="*/ 0 w 1358881"/>
                  <a:gd name="connsiteY0" fmla="*/ 480804 h 2226431"/>
                  <a:gd name="connsiteX1" fmla="*/ 1119597 w 1358881"/>
                  <a:gd name="connsiteY1" fmla="*/ 0 h 2226431"/>
                  <a:gd name="connsiteX2" fmla="*/ 1358846 w 1358881"/>
                  <a:gd name="connsiteY2" fmla="*/ 1139003 h 2226431"/>
                  <a:gd name="connsiteX3" fmla="*/ 1134086 w 1358881"/>
                  <a:gd name="connsiteY3" fmla="*/ 2226431 h 2226431"/>
                  <a:gd name="connsiteX4" fmla="*/ 19742 w 1358881"/>
                  <a:gd name="connsiteY4" fmla="*/ 1765883 h 2226431"/>
                  <a:gd name="connsiteX5" fmla="*/ 149114 w 1358881"/>
                  <a:gd name="connsiteY5" fmla="*/ 1096722 h 2226431"/>
                  <a:gd name="connsiteX6" fmla="*/ 0 w 1358881"/>
                  <a:gd name="connsiteY6" fmla="*/ 480804 h 2226431"/>
                  <a:gd name="connsiteX0" fmla="*/ 0 w 1358881"/>
                  <a:gd name="connsiteY0" fmla="*/ 480804 h 2226431"/>
                  <a:gd name="connsiteX1" fmla="*/ 1119597 w 1358881"/>
                  <a:gd name="connsiteY1" fmla="*/ 0 h 2226431"/>
                  <a:gd name="connsiteX2" fmla="*/ 1358846 w 1358881"/>
                  <a:gd name="connsiteY2" fmla="*/ 1139003 h 2226431"/>
                  <a:gd name="connsiteX3" fmla="*/ 1134086 w 1358881"/>
                  <a:gd name="connsiteY3" fmla="*/ 2226431 h 2226431"/>
                  <a:gd name="connsiteX4" fmla="*/ 19742 w 1358881"/>
                  <a:gd name="connsiteY4" fmla="*/ 1765883 h 2226431"/>
                  <a:gd name="connsiteX5" fmla="*/ 149114 w 1358881"/>
                  <a:gd name="connsiteY5" fmla="*/ 1096722 h 2226431"/>
                  <a:gd name="connsiteX6" fmla="*/ 0 w 1358881"/>
                  <a:gd name="connsiteY6" fmla="*/ 480804 h 2226431"/>
                  <a:gd name="connsiteX0" fmla="*/ 0 w 1358881"/>
                  <a:gd name="connsiteY0" fmla="*/ 480804 h 2226431"/>
                  <a:gd name="connsiteX1" fmla="*/ 1119597 w 1358881"/>
                  <a:gd name="connsiteY1" fmla="*/ 0 h 2226431"/>
                  <a:gd name="connsiteX2" fmla="*/ 1358846 w 1358881"/>
                  <a:gd name="connsiteY2" fmla="*/ 1139003 h 2226431"/>
                  <a:gd name="connsiteX3" fmla="*/ 1134086 w 1358881"/>
                  <a:gd name="connsiteY3" fmla="*/ 2226431 h 2226431"/>
                  <a:gd name="connsiteX4" fmla="*/ 19742 w 1358881"/>
                  <a:gd name="connsiteY4" fmla="*/ 1765883 h 2226431"/>
                  <a:gd name="connsiteX5" fmla="*/ 149114 w 1358881"/>
                  <a:gd name="connsiteY5" fmla="*/ 1096722 h 2226431"/>
                  <a:gd name="connsiteX6" fmla="*/ 0 w 1358881"/>
                  <a:gd name="connsiteY6" fmla="*/ 480804 h 2226431"/>
                  <a:gd name="connsiteX0" fmla="*/ 0 w 1358881"/>
                  <a:gd name="connsiteY0" fmla="*/ 480804 h 2226431"/>
                  <a:gd name="connsiteX1" fmla="*/ 1119597 w 1358881"/>
                  <a:gd name="connsiteY1" fmla="*/ 0 h 2226431"/>
                  <a:gd name="connsiteX2" fmla="*/ 1358846 w 1358881"/>
                  <a:gd name="connsiteY2" fmla="*/ 1139003 h 2226431"/>
                  <a:gd name="connsiteX3" fmla="*/ 1134086 w 1358881"/>
                  <a:gd name="connsiteY3" fmla="*/ 2226431 h 2226431"/>
                  <a:gd name="connsiteX4" fmla="*/ 19742 w 1358881"/>
                  <a:gd name="connsiteY4" fmla="*/ 1765883 h 2226431"/>
                  <a:gd name="connsiteX5" fmla="*/ 146357 w 1358881"/>
                  <a:gd name="connsiteY5" fmla="*/ 1097888 h 2226431"/>
                  <a:gd name="connsiteX6" fmla="*/ 0 w 1358881"/>
                  <a:gd name="connsiteY6" fmla="*/ 480804 h 2226431"/>
                  <a:gd name="connsiteX0" fmla="*/ 0 w 1358881"/>
                  <a:gd name="connsiteY0" fmla="*/ 480804 h 2226431"/>
                  <a:gd name="connsiteX1" fmla="*/ 1119597 w 1358881"/>
                  <a:gd name="connsiteY1" fmla="*/ 0 h 2226431"/>
                  <a:gd name="connsiteX2" fmla="*/ 1358846 w 1358881"/>
                  <a:gd name="connsiteY2" fmla="*/ 1139003 h 2226431"/>
                  <a:gd name="connsiteX3" fmla="*/ 1134086 w 1358881"/>
                  <a:gd name="connsiteY3" fmla="*/ 2226431 h 2226431"/>
                  <a:gd name="connsiteX4" fmla="*/ 19742 w 1358881"/>
                  <a:gd name="connsiteY4" fmla="*/ 1765883 h 2226431"/>
                  <a:gd name="connsiteX5" fmla="*/ 146357 w 1358881"/>
                  <a:gd name="connsiteY5" fmla="*/ 1097888 h 2226431"/>
                  <a:gd name="connsiteX6" fmla="*/ 0 w 1358881"/>
                  <a:gd name="connsiteY6" fmla="*/ 480804 h 2226431"/>
                  <a:gd name="connsiteX0" fmla="*/ 0 w 1358881"/>
                  <a:gd name="connsiteY0" fmla="*/ 480804 h 2226431"/>
                  <a:gd name="connsiteX1" fmla="*/ 1119597 w 1358881"/>
                  <a:gd name="connsiteY1" fmla="*/ 0 h 2226431"/>
                  <a:gd name="connsiteX2" fmla="*/ 1358846 w 1358881"/>
                  <a:gd name="connsiteY2" fmla="*/ 1139003 h 2226431"/>
                  <a:gd name="connsiteX3" fmla="*/ 1134086 w 1358881"/>
                  <a:gd name="connsiteY3" fmla="*/ 2226431 h 2226431"/>
                  <a:gd name="connsiteX4" fmla="*/ 19742 w 1358881"/>
                  <a:gd name="connsiteY4" fmla="*/ 1765883 h 2226431"/>
                  <a:gd name="connsiteX5" fmla="*/ 146357 w 1358881"/>
                  <a:gd name="connsiteY5" fmla="*/ 1097888 h 2226431"/>
                  <a:gd name="connsiteX6" fmla="*/ 0 w 1358881"/>
                  <a:gd name="connsiteY6" fmla="*/ 480804 h 2226431"/>
                  <a:gd name="connsiteX0" fmla="*/ 0 w 1358881"/>
                  <a:gd name="connsiteY0" fmla="*/ 480804 h 2226431"/>
                  <a:gd name="connsiteX1" fmla="*/ 1119597 w 1358881"/>
                  <a:gd name="connsiteY1" fmla="*/ 0 h 2226431"/>
                  <a:gd name="connsiteX2" fmla="*/ 1358846 w 1358881"/>
                  <a:gd name="connsiteY2" fmla="*/ 1139003 h 2226431"/>
                  <a:gd name="connsiteX3" fmla="*/ 1134086 w 1358881"/>
                  <a:gd name="connsiteY3" fmla="*/ 2226431 h 2226431"/>
                  <a:gd name="connsiteX4" fmla="*/ 19742 w 1358881"/>
                  <a:gd name="connsiteY4" fmla="*/ 1765883 h 2226431"/>
                  <a:gd name="connsiteX5" fmla="*/ 146357 w 1358881"/>
                  <a:gd name="connsiteY5" fmla="*/ 1097888 h 2226431"/>
                  <a:gd name="connsiteX6" fmla="*/ 0 w 1358881"/>
                  <a:gd name="connsiteY6" fmla="*/ 480804 h 2226431"/>
                  <a:gd name="connsiteX0" fmla="*/ 0 w 1358881"/>
                  <a:gd name="connsiteY0" fmla="*/ 480804 h 2226431"/>
                  <a:gd name="connsiteX1" fmla="*/ 1119597 w 1358881"/>
                  <a:gd name="connsiteY1" fmla="*/ 0 h 2226431"/>
                  <a:gd name="connsiteX2" fmla="*/ 1358846 w 1358881"/>
                  <a:gd name="connsiteY2" fmla="*/ 1139003 h 2226431"/>
                  <a:gd name="connsiteX3" fmla="*/ 1134086 w 1358881"/>
                  <a:gd name="connsiteY3" fmla="*/ 2226431 h 2226431"/>
                  <a:gd name="connsiteX4" fmla="*/ 19742 w 1358881"/>
                  <a:gd name="connsiteY4" fmla="*/ 1765883 h 2226431"/>
                  <a:gd name="connsiteX5" fmla="*/ 146357 w 1358881"/>
                  <a:gd name="connsiteY5" fmla="*/ 1097888 h 2226431"/>
                  <a:gd name="connsiteX6" fmla="*/ 0 w 1358881"/>
                  <a:gd name="connsiteY6" fmla="*/ 480804 h 2226431"/>
                  <a:gd name="connsiteX0" fmla="*/ 0 w 1358881"/>
                  <a:gd name="connsiteY0" fmla="*/ 480804 h 2226431"/>
                  <a:gd name="connsiteX1" fmla="*/ 1119597 w 1358881"/>
                  <a:gd name="connsiteY1" fmla="*/ 0 h 2226431"/>
                  <a:gd name="connsiteX2" fmla="*/ 1358846 w 1358881"/>
                  <a:gd name="connsiteY2" fmla="*/ 1139003 h 2226431"/>
                  <a:gd name="connsiteX3" fmla="*/ 1134086 w 1358881"/>
                  <a:gd name="connsiteY3" fmla="*/ 2226431 h 2226431"/>
                  <a:gd name="connsiteX4" fmla="*/ 19742 w 1358881"/>
                  <a:gd name="connsiteY4" fmla="*/ 1765883 h 2226431"/>
                  <a:gd name="connsiteX5" fmla="*/ 146357 w 1358881"/>
                  <a:gd name="connsiteY5" fmla="*/ 1097888 h 2226431"/>
                  <a:gd name="connsiteX6" fmla="*/ 0 w 1358881"/>
                  <a:gd name="connsiteY6" fmla="*/ 480804 h 2226431"/>
                  <a:gd name="connsiteX0" fmla="*/ 0 w 1358881"/>
                  <a:gd name="connsiteY0" fmla="*/ 480804 h 2226431"/>
                  <a:gd name="connsiteX1" fmla="*/ 1119597 w 1358881"/>
                  <a:gd name="connsiteY1" fmla="*/ 0 h 2226431"/>
                  <a:gd name="connsiteX2" fmla="*/ 1358846 w 1358881"/>
                  <a:gd name="connsiteY2" fmla="*/ 1139003 h 2226431"/>
                  <a:gd name="connsiteX3" fmla="*/ 1134086 w 1358881"/>
                  <a:gd name="connsiteY3" fmla="*/ 2226431 h 2226431"/>
                  <a:gd name="connsiteX4" fmla="*/ 19742 w 1358881"/>
                  <a:gd name="connsiteY4" fmla="*/ 1765883 h 2226431"/>
                  <a:gd name="connsiteX5" fmla="*/ 146357 w 1358881"/>
                  <a:gd name="connsiteY5" fmla="*/ 1097888 h 2226431"/>
                  <a:gd name="connsiteX6" fmla="*/ 0 w 1358881"/>
                  <a:gd name="connsiteY6" fmla="*/ 480804 h 2226431"/>
                  <a:gd name="connsiteX0" fmla="*/ 0 w 1358881"/>
                  <a:gd name="connsiteY0" fmla="*/ 480804 h 2226431"/>
                  <a:gd name="connsiteX1" fmla="*/ 1119597 w 1358881"/>
                  <a:gd name="connsiteY1" fmla="*/ 0 h 2226431"/>
                  <a:gd name="connsiteX2" fmla="*/ 1358846 w 1358881"/>
                  <a:gd name="connsiteY2" fmla="*/ 1139003 h 2226431"/>
                  <a:gd name="connsiteX3" fmla="*/ 1134086 w 1358881"/>
                  <a:gd name="connsiteY3" fmla="*/ 2226431 h 2226431"/>
                  <a:gd name="connsiteX4" fmla="*/ 19742 w 1358881"/>
                  <a:gd name="connsiteY4" fmla="*/ 1765883 h 2226431"/>
                  <a:gd name="connsiteX5" fmla="*/ 146357 w 1358881"/>
                  <a:gd name="connsiteY5" fmla="*/ 1097888 h 2226431"/>
                  <a:gd name="connsiteX6" fmla="*/ 0 w 1358881"/>
                  <a:gd name="connsiteY6" fmla="*/ 480804 h 2226431"/>
                  <a:gd name="connsiteX0" fmla="*/ 0 w 1358881"/>
                  <a:gd name="connsiteY0" fmla="*/ 480804 h 2226431"/>
                  <a:gd name="connsiteX1" fmla="*/ 1119597 w 1358881"/>
                  <a:gd name="connsiteY1" fmla="*/ 0 h 2226431"/>
                  <a:gd name="connsiteX2" fmla="*/ 1358846 w 1358881"/>
                  <a:gd name="connsiteY2" fmla="*/ 1139003 h 2226431"/>
                  <a:gd name="connsiteX3" fmla="*/ 1134086 w 1358881"/>
                  <a:gd name="connsiteY3" fmla="*/ 2226431 h 2226431"/>
                  <a:gd name="connsiteX4" fmla="*/ 19742 w 1358881"/>
                  <a:gd name="connsiteY4" fmla="*/ 1765883 h 2226431"/>
                  <a:gd name="connsiteX5" fmla="*/ 146357 w 1358881"/>
                  <a:gd name="connsiteY5" fmla="*/ 1097888 h 2226431"/>
                  <a:gd name="connsiteX6" fmla="*/ 0 w 1358881"/>
                  <a:gd name="connsiteY6" fmla="*/ 480804 h 2226431"/>
                  <a:gd name="connsiteX0" fmla="*/ 0 w 1358891"/>
                  <a:gd name="connsiteY0" fmla="*/ 480804 h 2227228"/>
                  <a:gd name="connsiteX1" fmla="*/ 1119597 w 1358891"/>
                  <a:gd name="connsiteY1" fmla="*/ 0 h 2227228"/>
                  <a:gd name="connsiteX2" fmla="*/ 1358846 w 1358891"/>
                  <a:gd name="connsiteY2" fmla="*/ 1139003 h 2227228"/>
                  <a:gd name="connsiteX3" fmla="*/ 1136048 w 1358891"/>
                  <a:gd name="connsiteY3" fmla="*/ 2227228 h 2227228"/>
                  <a:gd name="connsiteX4" fmla="*/ 19742 w 1358891"/>
                  <a:gd name="connsiteY4" fmla="*/ 1765883 h 2227228"/>
                  <a:gd name="connsiteX5" fmla="*/ 146357 w 1358891"/>
                  <a:gd name="connsiteY5" fmla="*/ 1097888 h 2227228"/>
                  <a:gd name="connsiteX6" fmla="*/ 0 w 1358891"/>
                  <a:gd name="connsiteY6" fmla="*/ 480804 h 2227228"/>
                  <a:gd name="connsiteX0" fmla="*/ 0 w 1358893"/>
                  <a:gd name="connsiteY0" fmla="*/ 480804 h 2227228"/>
                  <a:gd name="connsiteX1" fmla="*/ 1119597 w 1358893"/>
                  <a:gd name="connsiteY1" fmla="*/ 0 h 2227228"/>
                  <a:gd name="connsiteX2" fmla="*/ 1358846 w 1358893"/>
                  <a:gd name="connsiteY2" fmla="*/ 1139003 h 2227228"/>
                  <a:gd name="connsiteX3" fmla="*/ 1136048 w 1358893"/>
                  <a:gd name="connsiteY3" fmla="*/ 2227228 h 2227228"/>
                  <a:gd name="connsiteX4" fmla="*/ 19742 w 1358893"/>
                  <a:gd name="connsiteY4" fmla="*/ 1765883 h 2227228"/>
                  <a:gd name="connsiteX5" fmla="*/ 146357 w 1358893"/>
                  <a:gd name="connsiteY5" fmla="*/ 1097888 h 2227228"/>
                  <a:gd name="connsiteX6" fmla="*/ 0 w 1358893"/>
                  <a:gd name="connsiteY6" fmla="*/ 480804 h 2227228"/>
                  <a:gd name="connsiteX0" fmla="*/ 0 w 1358893"/>
                  <a:gd name="connsiteY0" fmla="*/ 480804 h 2227228"/>
                  <a:gd name="connsiteX1" fmla="*/ 1119597 w 1358893"/>
                  <a:gd name="connsiteY1" fmla="*/ 0 h 2227228"/>
                  <a:gd name="connsiteX2" fmla="*/ 1358846 w 1358893"/>
                  <a:gd name="connsiteY2" fmla="*/ 1139003 h 2227228"/>
                  <a:gd name="connsiteX3" fmla="*/ 1136048 w 1358893"/>
                  <a:gd name="connsiteY3" fmla="*/ 2227228 h 2227228"/>
                  <a:gd name="connsiteX4" fmla="*/ 19742 w 1358893"/>
                  <a:gd name="connsiteY4" fmla="*/ 1765883 h 2227228"/>
                  <a:gd name="connsiteX5" fmla="*/ 146357 w 1358893"/>
                  <a:gd name="connsiteY5" fmla="*/ 1097888 h 2227228"/>
                  <a:gd name="connsiteX6" fmla="*/ 0 w 1358893"/>
                  <a:gd name="connsiteY6" fmla="*/ 480804 h 2227228"/>
                  <a:gd name="connsiteX0" fmla="*/ 0 w 1358935"/>
                  <a:gd name="connsiteY0" fmla="*/ 480804 h 2229616"/>
                  <a:gd name="connsiteX1" fmla="*/ 1119597 w 1358935"/>
                  <a:gd name="connsiteY1" fmla="*/ 0 h 2229616"/>
                  <a:gd name="connsiteX2" fmla="*/ 1358846 w 1358935"/>
                  <a:gd name="connsiteY2" fmla="*/ 1139003 h 2229616"/>
                  <a:gd name="connsiteX3" fmla="*/ 1141932 w 1358935"/>
                  <a:gd name="connsiteY3" fmla="*/ 2229616 h 2229616"/>
                  <a:gd name="connsiteX4" fmla="*/ 19742 w 1358935"/>
                  <a:gd name="connsiteY4" fmla="*/ 1765883 h 2229616"/>
                  <a:gd name="connsiteX5" fmla="*/ 146357 w 1358935"/>
                  <a:gd name="connsiteY5" fmla="*/ 1097888 h 2229616"/>
                  <a:gd name="connsiteX6" fmla="*/ 0 w 1358935"/>
                  <a:gd name="connsiteY6" fmla="*/ 480804 h 2229616"/>
                  <a:gd name="connsiteX0" fmla="*/ 0 w 1358935"/>
                  <a:gd name="connsiteY0" fmla="*/ 480804 h 2229616"/>
                  <a:gd name="connsiteX1" fmla="*/ 1119597 w 1358935"/>
                  <a:gd name="connsiteY1" fmla="*/ 0 h 2229616"/>
                  <a:gd name="connsiteX2" fmla="*/ 1358846 w 1358935"/>
                  <a:gd name="connsiteY2" fmla="*/ 1139003 h 2229616"/>
                  <a:gd name="connsiteX3" fmla="*/ 1141932 w 1358935"/>
                  <a:gd name="connsiteY3" fmla="*/ 2229616 h 2229616"/>
                  <a:gd name="connsiteX4" fmla="*/ 19742 w 1358935"/>
                  <a:gd name="connsiteY4" fmla="*/ 1765883 h 2229616"/>
                  <a:gd name="connsiteX5" fmla="*/ 146357 w 1358935"/>
                  <a:gd name="connsiteY5" fmla="*/ 1097888 h 2229616"/>
                  <a:gd name="connsiteX6" fmla="*/ 0 w 1358935"/>
                  <a:gd name="connsiteY6" fmla="*/ 480804 h 2229616"/>
                  <a:gd name="connsiteX0" fmla="*/ 0 w 1358935"/>
                  <a:gd name="connsiteY0" fmla="*/ 480804 h 2229616"/>
                  <a:gd name="connsiteX1" fmla="*/ 1119597 w 1358935"/>
                  <a:gd name="connsiteY1" fmla="*/ 0 h 2229616"/>
                  <a:gd name="connsiteX2" fmla="*/ 1358846 w 1358935"/>
                  <a:gd name="connsiteY2" fmla="*/ 1139003 h 2229616"/>
                  <a:gd name="connsiteX3" fmla="*/ 1141932 w 1358935"/>
                  <a:gd name="connsiteY3" fmla="*/ 2229616 h 2229616"/>
                  <a:gd name="connsiteX4" fmla="*/ 19742 w 1358935"/>
                  <a:gd name="connsiteY4" fmla="*/ 1765884 h 2229616"/>
                  <a:gd name="connsiteX5" fmla="*/ 146357 w 1358935"/>
                  <a:gd name="connsiteY5" fmla="*/ 1097888 h 2229616"/>
                  <a:gd name="connsiteX6" fmla="*/ 0 w 1358935"/>
                  <a:gd name="connsiteY6" fmla="*/ 480804 h 2229616"/>
                  <a:gd name="connsiteX0" fmla="*/ 0 w 1358935"/>
                  <a:gd name="connsiteY0" fmla="*/ 480804 h 2229616"/>
                  <a:gd name="connsiteX1" fmla="*/ 1119597 w 1358935"/>
                  <a:gd name="connsiteY1" fmla="*/ 0 h 2229616"/>
                  <a:gd name="connsiteX2" fmla="*/ 1358846 w 1358935"/>
                  <a:gd name="connsiteY2" fmla="*/ 1139003 h 2229616"/>
                  <a:gd name="connsiteX3" fmla="*/ 1141932 w 1358935"/>
                  <a:gd name="connsiteY3" fmla="*/ 2229616 h 2229616"/>
                  <a:gd name="connsiteX4" fmla="*/ 17781 w 1358935"/>
                  <a:gd name="connsiteY4" fmla="*/ 1765087 h 2229616"/>
                  <a:gd name="connsiteX5" fmla="*/ 146357 w 1358935"/>
                  <a:gd name="connsiteY5" fmla="*/ 1097888 h 2229616"/>
                  <a:gd name="connsiteX6" fmla="*/ 0 w 1358935"/>
                  <a:gd name="connsiteY6" fmla="*/ 480804 h 2229616"/>
                  <a:gd name="connsiteX0" fmla="*/ 0 w 1358935"/>
                  <a:gd name="connsiteY0" fmla="*/ 480804 h 2229616"/>
                  <a:gd name="connsiteX1" fmla="*/ 1119597 w 1358935"/>
                  <a:gd name="connsiteY1" fmla="*/ 0 h 2229616"/>
                  <a:gd name="connsiteX2" fmla="*/ 1358846 w 1358935"/>
                  <a:gd name="connsiteY2" fmla="*/ 1139003 h 2229616"/>
                  <a:gd name="connsiteX3" fmla="*/ 1141932 w 1358935"/>
                  <a:gd name="connsiteY3" fmla="*/ 2229616 h 2229616"/>
                  <a:gd name="connsiteX4" fmla="*/ 17781 w 1358935"/>
                  <a:gd name="connsiteY4" fmla="*/ 1765087 h 2229616"/>
                  <a:gd name="connsiteX5" fmla="*/ 146357 w 1358935"/>
                  <a:gd name="connsiteY5" fmla="*/ 1097888 h 2229616"/>
                  <a:gd name="connsiteX6" fmla="*/ 0 w 1358935"/>
                  <a:gd name="connsiteY6" fmla="*/ 480804 h 2229616"/>
                  <a:gd name="connsiteX0" fmla="*/ 0 w 1358935"/>
                  <a:gd name="connsiteY0" fmla="*/ 480804 h 2229616"/>
                  <a:gd name="connsiteX1" fmla="*/ 1119597 w 1358935"/>
                  <a:gd name="connsiteY1" fmla="*/ 0 h 2229616"/>
                  <a:gd name="connsiteX2" fmla="*/ 1358846 w 1358935"/>
                  <a:gd name="connsiteY2" fmla="*/ 1139003 h 2229616"/>
                  <a:gd name="connsiteX3" fmla="*/ 1141932 w 1358935"/>
                  <a:gd name="connsiteY3" fmla="*/ 2229616 h 2229616"/>
                  <a:gd name="connsiteX4" fmla="*/ 17781 w 1358935"/>
                  <a:gd name="connsiteY4" fmla="*/ 1765087 h 2229616"/>
                  <a:gd name="connsiteX5" fmla="*/ 146357 w 1358935"/>
                  <a:gd name="connsiteY5" fmla="*/ 1097888 h 2229616"/>
                  <a:gd name="connsiteX6" fmla="*/ 0 w 1358935"/>
                  <a:gd name="connsiteY6" fmla="*/ 480804 h 2229616"/>
                  <a:gd name="connsiteX0" fmla="*/ 0 w 1358935"/>
                  <a:gd name="connsiteY0" fmla="*/ 480804 h 2229616"/>
                  <a:gd name="connsiteX1" fmla="*/ 1119597 w 1358935"/>
                  <a:gd name="connsiteY1" fmla="*/ 0 h 2229616"/>
                  <a:gd name="connsiteX2" fmla="*/ 1358846 w 1358935"/>
                  <a:gd name="connsiteY2" fmla="*/ 1139003 h 2229616"/>
                  <a:gd name="connsiteX3" fmla="*/ 1141932 w 1358935"/>
                  <a:gd name="connsiteY3" fmla="*/ 2229616 h 2229616"/>
                  <a:gd name="connsiteX4" fmla="*/ 17781 w 1358935"/>
                  <a:gd name="connsiteY4" fmla="*/ 1765087 h 2229616"/>
                  <a:gd name="connsiteX5" fmla="*/ 146357 w 1358935"/>
                  <a:gd name="connsiteY5" fmla="*/ 1097888 h 2229616"/>
                  <a:gd name="connsiteX6" fmla="*/ 0 w 1358935"/>
                  <a:gd name="connsiteY6" fmla="*/ 480804 h 2229616"/>
                  <a:gd name="connsiteX0" fmla="*/ 0 w 1358935"/>
                  <a:gd name="connsiteY0" fmla="*/ 480804 h 2229616"/>
                  <a:gd name="connsiteX1" fmla="*/ 1119597 w 1358935"/>
                  <a:gd name="connsiteY1" fmla="*/ 0 h 2229616"/>
                  <a:gd name="connsiteX2" fmla="*/ 1358846 w 1358935"/>
                  <a:gd name="connsiteY2" fmla="*/ 1139003 h 2229616"/>
                  <a:gd name="connsiteX3" fmla="*/ 1141932 w 1358935"/>
                  <a:gd name="connsiteY3" fmla="*/ 2229616 h 2229616"/>
                  <a:gd name="connsiteX4" fmla="*/ 17781 w 1358935"/>
                  <a:gd name="connsiteY4" fmla="*/ 1765087 h 2229616"/>
                  <a:gd name="connsiteX5" fmla="*/ 146357 w 1358935"/>
                  <a:gd name="connsiteY5" fmla="*/ 1097888 h 2229616"/>
                  <a:gd name="connsiteX6" fmla="*/ 0 w 1358935"/>
                  <a:gd name="connsiteY6" fmla="*/ 480804 h 2229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58935" h="2229616">
                    <a:moveTo>
                      <a:pt x="0" y="480804"/>
                    </a:moveTo>
                    <a:cubicBezTo>
                      <a:pt x="323928" y="321854"/>
                      <a:pt x="799592" y="160543"/>
                      <a:pt x="1119597" y="0"/>
                    </a:cubicBezTo>
                    <a:cubicBezTo>
                      <a:pt x="1221980" y="75058"/>
                      <a:pt x="1355123" y="767400"/>
                      <a:pt x="1358846" y="1139003"/>
                    </a:cubicBezTo>
                    <a:cubicBezTo>
                      <a:pt x="1362569" y="1510606"/>
                      <a:pt x="1250095" y="2099132"/>
                      <a:pt x="1141932" y="2229616"/>
                    </a:cubicBezTo>
                    <a:cubicBezTo>
                      <a:pt x="790279" y="2074237"/>
                      <a:pt x="380465" y="1915806"/>
                      <a:pt x="17781" y="1765087"/>
                    </a:cubicBezTo>
                    <a:cubicBezTo>
                      <a:pt x="82419" y="1562191"/>
                      <a:pt x="139419" y="1468134"/>
                      <a:pt x="146357" y="1097888"/>
                    </a:cubicBezTo>
                    <a:cubicBezTo>
                      <a:pt x="122587" y="843712"/>
                      <a:pt x="82225" y="681037"/>
                      <a:pt x="0" y="480804"/>
                    </a:cubicBezTo>
                    <a:close/>
                  </a:path>
                </a:pathLst>
              </a:custGeom>
              <a:solidFill>
                <a:schemeClr val="bg1">
                  <a:alpha val="49000"/>
                </a:schemeClr>
              </a:solidFill>
              <a:ln>
                <a:solidFill>
                  <a:schemeClr val="bg1">
                    <a:alpha val="4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055" name="文字方塊 1054"/>
            <p:cNvSpPr txBox="1"/>
            <p:nvPr/>
          </p:nvSpPr>
          <p:spPr>
            <a:xfrm>
              <a:off x="2274977" y="2612672"/>
              <a:ext cx="216411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UWC</a:t>
              </a:r>
              <a:r>
                <a:rPr lang="zh-TW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使命：</a:t>
              </a:r>
              <a:endParaRPr lang="en-US" altLang="zh-TW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深思熟慮的</a:t>
              </a:r>
              <a:endParaRPr lang="en-US" altLang="zh-TW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多元、投入</a:t>
              </a:r>
              <a:endParaRPr lang="en-US" altLang="zh-TW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和主動參與的學習社區</a:t>
              </a:r>
            </a:p>
          </p:txBody>
        </p:sp>
        <p:sp>
          <p:nvSpPr>
            <p:cNvPr id="69" name="文字方塊 68"/>
            <p:cNvSpPr txBox="1"/>
            <p:nvPr/>
          </p:nvSpPr>
          <p:spPr>
            <a:xfrm rot="20512778">
              <a:off x="2831622" y="4845818"/>
              <a:ext cx="21641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教學</a:t>
              </a:r>
            </a:p>
          </p:txBody>
        </p:sp>
        <p:sp>
          <p:nvSpPr>
            <p:cNvPr id="70" name="文字方塊 69"/>
            <p:cNvSpPr txBox="1"/>
            <p:nvPr/>
          </p:nvSpPr>
          <p:spPr>
            <a:xfrm rot="20414995">
              <a:off x="2947027" y="5240199"/>
              <a:ext cx="21641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經驗</a:t>
              </a:r>
            </a:p>
          </p:txBody>
        </p:sp>
        <p:sp>
          <p:nvSpPr>
            <p:cNvPr id="71" name="文字方塊 70"/>
            <p:cNvSpPr txBox="1"/>
            <p:nvPr/>
          </p:nvSpPr>
          <p:spPr>
            <a:xfrm rot="20627700">
              <a:off x="3057564" y="5638441"/>
              <a:ext cx="21641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使命</a:t>
              </a:r>
            </a:p>
          </p:txBody>
        </p:sp>
        <p:sp>
          <p:nvSpPr>
            <p:cNvPr id="72" name="文字方塊 71"/>
            <p:cNvSpPr txBox="1"/>
            <p:nvPr/>
          </p:nvSpPr>
          <p:spPr>
            <a:xfrm rot="15275103">
              <a:off x="124933" y="3741972"/>
              <a:ext cx="21641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服務</a:t>
              </a:r>
            </a:p>
          </p:txBody>
        </p:sp>
        <p:sp>
          <p:nvSpPr>
            <p:cNvPr id="73" name="文字方塊 72"/>
            <p:cNvSpPr txBox="1"/>
            <p:nvPr/>
          </p:nvSpPr>
          <p:spPr>
            <a:xfrm rot="17210619">
              <a:off x="134362" y="2352548"/>
              <a:ext cx="21641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行動</a:t>
              </a:r>
            </a:p>
          </p:txBody>
        </p:sp>
        <p:sp>
          <p:nvSpPr>
            <p:cNvPr id="74" name="文字方塊 73"/>
            <p:cNvSpPr txBox="1"/>
            <p:nvPr/>
          </p:nvSpPr>
          <p:spPr>
            <a:xfrm rot="19325298">
              <a:off x="980212" y="1207294"/>
              <a:ext cx="21641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學術</a:t>
              </a:r>
            </a:p>
          </p:txBody>
        </p:sp>
        <p:sp>
          <p:nvSpPr>
            <p:cNvPr id="75" name="文字方塊 74"/>
            <p:cNvSpPr txBox="1"/>
            <p:nvPr/>
          </p:nvSpPr>
          <p:spPr>
            <a:xfrm rot="530799">
              <a:off x="2657714" y="815667"/>
              <a:ext cx="21641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社會</a:t>
              </a:r>
            </a:p>
          </p:txBody>
        </p:sp>
        <p:sp>
          <p:nvSpPr>
            <p:cNvPr id="76" name="文字方塊 75"/>
            <p:cNvSpPr txBox="1"/>
            <p:nvPr/>
          </p:nvSpPr>
          <p:spPr>
            <a:xfrm rot="3175026">
              <a:off x="4083516" y="1699250"/>
              <a:ext cx="21641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個人</a:t>
              </a:r>
            </a:p>
          </p:txBody>
        </p:sp>
        <p:sp>
          <p:nvSpPr>
            <p:cNvPr id="77" name="文字方塊 76"/>
            <p:cNvSpPr txBox="1"/>
            <p:nvPr/>
          </p:nvSpPr>
          <p:spPr>
            <a:xfrm rot="6225073">
              <a:off x="4457823" y="3611332"/>
              <a:ext cx="21641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戶外</a:t>
              </a:r>
            </a:p>
          </p:txBody>
        </p:sp>
        <p:sp>
          <p:nvSpPr>
            <p:cNvPr id="78" name="文字方塊 77"/>
            <p:cNvSpPr txBox="1"/>
            <p:nvPr/>
          </p:nvSpPr>
          <p:spPr>
            <a:xfrm>
              <a:off x="2381034" y="1653595"/>
              <a:ext cx="21641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UWC</a:t>
              </a:r>
              <a:r>
                <a:rPr lang="zh-TW" altLang="en-US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價值</a:t>
              </a:r>
              <a:endPara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9" name="文字方塊 78"/>
            <p:cNvSpPr txBox="1"/>
            <p:nvPr/>
          </p:nvSpPr>
          <p:spPr>
            <a:xfrm>
              <a:off x="2327478" y="1239416"/>
              <a:ext cx="21641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體驗式學習</a:t>
              </a:r>
            </a:p>
          </p:txBody>
        </p:sp>
        <p:sp>
          <p:nvSpPr>
            <p:cNvPr id="81" name="文字方塊 80"/>
            <p:cNvSpPr txBox="1"/>
            <p:nvPr/>
          </p:nvSpPr>
          <p:spPr>
            <a:xfrm rot="16556959">
              <a:off x="-410143" y="2688820"/>
              <a:ext cx="21641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>
                  <a:solidFill>
                    <a:srgbClr val="0F5F9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個人範例</a:t>
              </a:r>
            </a:p>
          </p:txBody>
        </p:sp>
        <p:sp>
          <p:nvSpPr>
            <p:cNvPr id="82" name="文字方塊 81"/>
            <p:cNvSpPr txBox="1"/>
            <p:nvPr/>
          </p:nvSpPr>
          <p:spPr>
            <a:xfrm rot="13220082">
              <a:off x="696007" y="5185311"/>
              <a:ext cx="21641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>
                  <a:solidFill>
                    <a:srgbClr val="0F5F9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勇敢行動</a:t>
              </a:r>
            </a:p>
          </p:txBody>
        </p:sp>
        <p:sp>
          <p:nvSpPr>
            <p:cNvPr id="84" name="文字方塊 83"/>
            <p:cNvSpPr txBox="1"/>
            <p:nvPr/>
          </p:nvSpPr>
          <p:spPr>
            <a:xfrm rot="5400000">
              <a:off x="4971152" y="3109752"/>
              <a:ext cx="21641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>
                  <a:solidFill>
                    <a:srgbClr val="0F5F9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無私領導</a:t>
              </a:r>
            </a:p>
          </p:txBody>
        </p:sp>
        <p:sp>
          <p:nvSpPr>
            <p:cNvPr id="85" name="文字方塊 84"/>
            <p:cNvSpPr txBox="1"/>
            <p:nvPr/>
          </p:nvSpPr>
          <p:spPr>
            <a:xfrm>
              <a:off x="2302947" y="425329"/>
              <a:ext cx="21641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>
                  <a:solidFill>
                    <a:srgbClr val="0F5F9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和平與永續的未來</a:t>
              </a:r>
            </a:p>
          </p:txBody>
        </p:sp>
      </p:grp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TW"/>
              <a:t>2020/8/4, 11</a:t>
            </a:r>
            <a:endParaRPr kumimoji="1"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國立臺灣師範大學 陳佩英教授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3CB673AD-B1D5-FA45-9E65-3805546E2E9D}"/>
              </a:ext>
            </a:extLst>
          </p:cNvPr>
          <p:cNvSpPr txBox="1"/>
          <p:nvPr/>
        </p:nvSpPr>
        <p:spPr>
          <a:xfrm>
            <a:off x="5229689" y="300618"/>
            <a:ext cx="2064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>
                <a:solidFill>
                  <a:srgbClr val="C00000"/>
                </a:solidFill>
              </a:rPr>
              <a:t>聯合世界學院</a:t>
            </a:r>
            <a:endParaRPr kumimoji="1" lang="zh-TW" altLang="en-US" sz="2400" dirty="0">
              <a:solidFill>
                <a:srgbClr val="C00000"/>
              </a:solidFill>
            </a:endParaRPr>
          </a:p>
        </p:txBody>
      </p:sp>
      <p:pic>
        <p:nvPicPr>
          <p:cNvPr id="44" name="圖片 43">
            <a:extLst>
              <a:ext uri="{FF2B5EF4-FFF2-40B4-BE49-F238E27FC236}">
                <a16:creationId xmlns:a16="http://schemas.microsoft.com/office/drawing/2014/main" id="{60453270-8B01-1B46-BDF9-E808BCB78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5280" y="116354"/>
            <a:ext cx="844173" cy="84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1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FF26BB47-12A9-4538-9E9C-415631578051}"/>
              </a:ext>
            </a:extLst>
          </p:cNvPr>
          <p:cNvSpPr/>
          <p:nvPr/>
        </p:nvSpPr>
        <p:spPr>
          <a:xfrm>
            <a:off x="4375773" y="1642054"/>
            <a:ext cx="34163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ts val="1500"/>
              </a:spcBef>
            </a:pPr>
            <a:r>
              <a:rPr lang="zh-TW" altLang="zh-TW" sz="2800" b="1" kern="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新細明體"/>
              </a:rPr>
              <a:t>下一個階段教改目標</a:t>
            </a:r>
            <a:endParaRPr lang="en-US" altLang="zh-TW" sz="2800" b="1" kern="0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  <a:cs typeface="新細明體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6AA7F9B-2DB6-4C5C-96CE-C658CCC7083B}"/>
              </a:ext>
            </a:extLst>
          </p:cNvPr>
          <p:cNvSpPr/>
          <p:nvPr/>
        </p:nvSpPr>
        <p:spPr>
          <a:xfrm>
            <a:off x="2910558" y="1167767"/>
            <a:ext cx="62889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kern="0" dirty="0">
                <a:solidFill>
                  <a:srgbClr val="44546A"/>
                </a:solidFill>
                <a:latin typeface="微軟正黑體" pitchFamily="34" charset="-120"/>
                <a:ea typeface="微軟正黑體" pitchFamily="34" charset="-120"/>
                <a:cs typeface="新細明體"/>
              </a:rPr>
              <a:t>這股改變必須要從「學生的角度」著眼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9D31B9B-A2EB-4A1A-A66C-FD7484434B18}"/>
              </a:ext>
            </a:extLst>
          </p:cNvPr>
          <p:cNvSpPr/>
          <p:nvPr/>
        </p:nvSpPr>
        <p:spPr>
          <a:xfrm>
            <a:off x="2279576" y="2107687"/>
            <a:ext cx="76328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ts val="1500"/>
              </a:spcBef>
            </a:pPr>
            <a:r>
              <a:rPr lang="zh-TW" altLang="zh-TW" sz="2800" b="1" kern="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新細明體"/>
              </a:rPr>
              <a:t>培養</a:t>
            </a:r>
            <a:r>
              <a:rPr lang="zh-TW" altLang="zh-TW" sz="3200" b="1" kern="0" dirty="0">
                <a:solidFill>
                  <a:srgbClr val="9BBB59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  <a:cs typeface="新細明體"/>
              </a:rPr>
              <a:t>終身學習（</a:t>
            </a:r>
            <a:r>
              <a:rPr lang="en-US" altLang="zh-TW" sz="3200" b="1" kern="0" dirty="0">
                <a:solidFill>
                  <a:srgbClr val="9BBB59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  <a:cs typeface="新細明體"/>
              </a:rPr>
              <a:t>Learn for Life</a:t>
            </a:r>
            <a:r>
              <a:rPr lang="zh-TW" altLang="zh-TW" sz="3200" b="1" kern="0" dirty="0">
                <a:solidFill>
                  <a:srgbClr val="9BBB59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  <a:cs typeface="新細明體"/>
              </a:rPr>
              <a:t>）</a:t>
            </a:r>
            <a:r>
              <a:rPr lang="zh-TW" altLang="zh-TW" sz="2800" b="1" kern="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新細明體"/>
              </a:rPr>
              <a:t>的習慣</a:t>
            </a:r>
            <a:endParaRPr lang="zh-TW" altLang="zh-TW" sz="2800" kern="100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  <a:cs typeface="Times New Roman"/>
            </a:endParaRPr>
          </a:p>
        </p:txBody>
      </p:sp>
      <p:sp>
        <p:nvSpPr>
          <p:cNvPr id="7" name="頁尾版面配置區 2">
            <a:extLst>
              <a:ext uri="{FF2B5EF4-FFF2-40B4-BE49-F238E27FC236}">
                <a16:creationId xmlns:a16="http://schemas.microsoft.com/office/drawing/2014/main" id="{1A4CFF7B-C67F-40BA-BAF2-94EF74A06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18666" y="6359525"/>
            <a:ext cx="3086100" cy="365125"/>
          </a:xfrm>
        </p:spPr>
        <p:txBody>
          <a:bodyPr/>
          <a:lstStyle/>
          <a:p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國立臺灣師範大學 陳佩英教授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F7D77CA1-0F6C-49DD-B6E6-2E3F29E70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213" y="2850739"/>
            <a:ext cx="4138793" cy="3873911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F451E39D-8290-4009-B323-279B85943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823" y="890421"/>
            <a:ext cx="5803900" cy="46736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9F1FF934-446F-497A-B2A6-AEAD12B6A9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9613" y="2964770"/>
            <a:ext cx="4229100" cy="3746500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8886CEAD-8325-42F1-A225-3452D5F21889}"/>
              </a:ext>
            </a:extLst>
          </p:cNvPr>
          <p:cNvSpPr txBox="1"/>
          <p:nvPr/>
        </p:nvSpPr>
        <p:spPr>
          <a:xfrm>
            <a:off x="5386518" y="4047694"/>
            <a:ext cx="11602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600" dirty="0">
                <a:solidFill>
                  <a:srgbClr val="ED7D31">
                    <a:lumMod val="75000"/>
                  </a:srgbClr>
                </a:solidFill>
              </a:rPr>
              <a:t>核心價值</a:t>
            </a:r>
            <a:r>
              <a:rPr kumimoji="1" lang="zh-TW" altLang="en-US" sz="1600" dirty="0">
                <a:solidFill>
                  <a:srgbClr val="ED7D31">
                    <a:lumMod val="75000"/>
                  </a:srgbClr>
                </a:solidFill>
              </a:rPr>
              <a:t>尊重</a:t>
            </a:r>
            <a:endParaRPr kumimoji="1" lang="en-US" altLang="zh-TW" sz="1600" dirty="0">
              <a:solidFill>
                <a:srgbClr val="ED7D31">
                  <a:lumMod val="75000"/>
                </a:srgbClr>
              </a:solidFill>
            </a:endParaRPr>
          </a:p>
          <a:p>
            <a:pPr algn="ctr"/>
            <a:r>
              <a:rPr kumimoji="1" lang="zh-TW" altLang="en-US" sz="1600" dirty="0">
                <a:solidFill>
                  <a:srgbClr val="ED7D31">
                    <a:lumMod val="75000"/>
                  </a:srgbClr>
                </a:solidFill>
              </a:rPr>
              <a:t>責任</a:t>
            </a:r>
            <a:endParaRPr kumimoji="1" lang="en-US" altLang="zh-TW" sz="1600" dirty="0">
              <a:solidFill>
                <a:srgbClr val="ED7D31">
                  <a:lumMod val="75000"/>
                </a:srgbClr>
              </a:solidFill>
            </a:endParaRPr>
          </a:p>
          <a:p>
            <a:pPr algn="ctr"/>
            <a:r>
              <a:rPr kumimoji="1" lang="zh-TW" altLang="en-US" sz="1600" dirty="0">
                <a:solidFill>
                  <a:srgbClr val="ED7D31">
                    <a:lumMod val="75000"/>
                  </a:srgbClr>
                </a:solidFill>
              </a:rPr>
              <a:t>正直</a:t>
            </a:r>
            <a:endParaRPr kumimoji="1" lang="en-US" altLang="zh-TW" sz="1600" dirty="0">
              <a:solidFill>
                <a:srgbClr val="ED7D31">
                  <a:lumMod val="75000"/>
                </a:srgbClr>
              </a:solidFill>
            </a:endParaRPr>
          </a:p>
          <a:p>
            <a:pPr algn="ctr"/>
            <a:r>
              <a:rPr kumimoji="1" lang="zh-TW" altLang="en-US" sz="1600" dirty="0">
                <a:solidFill>
                  <a:srgbClr val="ED7D31">
                    <a:lumMod val="75000"/>
                  </a:srgbClr>
                </a:solidFill>
              </a:rPr>
              <a:t>關懷</a:t>
            </a:r>
            <a:endParaRPr kumimoji="1" lang="en-US" altLang="zh-TW" sz="1600" dirty="0">
              <a:solidFill>
                <a:srgbClr val="ED7D31">
                  <a:lumMod val="75000"/>
                </a:srgbClr>
              </a:solidFill>
            </a:endParaRPr>
          </a:p>
          <a:p>
            <a:pPr algn="ctr"/>
            <a:r>
              <a:rPr kumimoji="1" lang="zh-TW" altLang="en-US" sz="1600" dirty="0">
                <a:solidFill>
                  <a:srgbClr val="ED7D31">
                    <a:lumMod val="75000"/>
                  </a:srgbClr>
                </a:solidFill>
              </a:rPr>
              <a:t>彈性</a:t>
            </a:r>
            <a:endParaRPr kumimoji="1" lang="en-US" altLang="zh-TW" sz="1600" dirty="0">
              <a:solidFill>
                <a:srgbClr val="ED7D31">
                  <a:lumMod val="75000"/>
                </a:srgbClr>
              </a:solidFill>
            </a:endParaRPr>
          </a:p>
          <a:p>
            <a:pPr algn="ctr"/>
            <a:r>
              <a:rPr kumimoji="1" lang="zh-TW" altLang="en-US" sz="1600" dirty="0">
                <a:solidFill>
                  <a:srgbClr val="ED7D31">
                    <a:lumMod val="75000"/>
                  </a:srgbClr>
                </a:solidFill>
              </a:rPr>
              <a:t>和諧</a:t>
            </a:r>
          </a:p>
        </p:txBody>
      </p:sp>
      <p:sp>
        <p:nvSpPr>
          <p:cNvPr id="13" name="標題 1">
            <a:extLst>
              <a:ext uri="{FF2B5EF4-FFF2-40B4-BE49-F238E27FC236}">
                <a16:creationId xmlns:a16="http://schemas.microsoft.com/office/drawing/2014/main" id="{D2F56488-73A4-49F5-95B6-8D96DCFAE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他山之石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08425AC-01D1-4288-BEAA-396AD35401CE}"/>
              </a:ext>
            </a:extLst>
          </p:cNvPr>
          <p:cNvSpPr/>
          <p:nvPr/>
        </p:nvSpPr>
        <p:spPr>
          <a:xfrm>
            <a:off x="3149842" y="625905"/>
            <a:ext cx="5175007" cy="461665"/>
          </a:xfrm>
          <a:prstGeom prst="rect">
            <a:avLst/>
          </a:prstGeom>
          <a:ln>
            <a:solidFill>
              <a:srgbClr val="9FA47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zh-TW" sz="2400" kern="1800" dirty="0">
                <a:solidFill>
                  <a:srgbClr val="9FA47C"/>
                </a:solidFill>
                <a:latin typeface="微軟正黑體" pitchFamily="34" charset="-120"/>
                <a:ea typeface="微軟正黑體" pitchFamily="34" charset="-120"/>
                <a:cs typeface="新細明體"/>
              </a:rPr>
              <a:t>新加坡教育部長王乙康談</a:t>
            </a:r>
            <a:r>
              <a:rPr lang="zh-TW" altLang="en-US" sz="2400" kern="1800" dirty="0">
                <a:solidFill>
                  <a:srgbClr val="9FA47C"/>
                </a:solidFill>
                <a:latin typeface="微軟正黑體" pitchFamily="34" charset="-120"/>
                <a:ea typeface="微軟正黑體" pitchFamily="34" charset="-120"/>
                <a:cs typeface="新細明體"/>
              </a:rPr>
              <a:t>教育改革</a:t>
            </a:r>
            <a:endParaRPr lang="en-US" altLang="zh-TW" sz="2400" kern="1800" dirty="0">
              <a:solidFill>
                <a:srgbClr val="9FA47C"/>
              </a:solidFill>
              <a:latin typeface="微軟正黑體" pitchFamily="34" charset="-120"/>
              <a:ea typeface="微軟正黑體" pitchFamily="34" charset="-120"/>
              <a:cs typeface="新細明體"/>
            </a:endParaRPr>
          </a:p>
        </p:txBody>
      </p:sp>
      <p:sp>
        <p:nvSpPr>
          <p:cNvPr id="15" name="日期版面配置區 2">
            <a:extLst>
              <a:ext uri="{FF2B5EF4-FFF2-40B4-BE49-F238E27FC236}">
                <a16:creationId xmlns:a16="http://schemas.microsoft.com/office/drawing/2014/main" id="{BBC96FDB-95F9-4C6A-9BBF-A00A30D085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r>
              <a:rPr kumimoji="1" lang="en-US" altLang="zh-TW"/>
              <a:t>2020/8/4, 11</a:t>
            </a:r>
            <a:endParaRPr kumimoji="1" lang="zh-TW" altLang="en-US"/>
          </a:p>
        </p:txBody>
      </p:sp>
      <p:sp>
        <p:nvSpPr>
          <p:cNvPr id="16" name="頁尾版面配置區 4">
            <a:extLst>
              <a:ext uri="{FF2B5EF4-FFF2-40B4-BE49-F238E27FC236}">
                <a16:creationId xmlns:a16="http://schemas.microsoft.com/office/drawing/2014/main" id="{240E00B9-8533-4E2C-B955-D7AC653893A0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TW" altLang="en-US"/>
              <a:t>國立臺灣師範大學 陳佩英教授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DF68A14C-B4E2-D646-ADD3-4EC5C63F02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7920" y="316377"/>
            <a:ext cx="985481" cy="98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38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41" y="0"/>
            <a:ext cx="12403667" cy="1657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2009673" y="640827"/>
            <a:ext cx="9947868" cy="52322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 defTabSz="914377"/>
            <a:r>
              <a:rPr lang="zh-TW" altLang="en-US" sz="28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英國經濟學人智庫</a:t>
            </a:r>
            <a:r>
              <a:rPr lang="en-US" altLang="zh-TW" sz="28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2019</a:t>
            </a:r>
            <a:r>
              <a:rPr lang="zh-TW" altLang="en-US" sz="28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「全球未來教育指數」報告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2241457" y="1713001"/>
            <a:ext cx="8170015" cy="4561772"/>
            <a:chOff x="570725" y="771710"/>
            <a:chExt cx="8170015" cy="4561770"/>
          </a:xfrm>
        </p:grpSpPr>
        <p:grpSp>
          <p:nvGrpSpPr>
            <p:cNvPr id="5" name="群組 4"/>
            <p:cNvGrpSpPr/>
            <p:nvPr/>
          </p:nvGrpSpPr>
          <p:grpSpPr>
            <a:xfrm>
              <a:off x="3809749" y="2073363"/>
              <a:ext cx="1662683" cy="1260000"/>
              <a:chOff x="3816056" y="2073363"/>
              <a:chExt cx="1662683" cy="1260000"/>
            </a:xfrm>
          </p:grpSpPr>
          <p:sp>
            <p:nvSpPr>
              <p:cNvPr id="40" name="矩形 39"/>
              <p:cNvSpPr/>
              <p:nvPr/>
            </p:nvSpPr>
            <p:spPr>
              <a:xfrm>
                <a:off x="3851920" y="2211710"/>
                <a:ext cx="1626819" cy="11182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377">
                  <a:lnSpc>
                    <a:spcPts val="4000"/>
                  </a:lnSpc>
                </a:pPr>
                <a:r>
                  <a:rPr lang="zh-TW" altLang="en-US" sz="4000" b="1" kern="0" dirty="0">
                    <a:solidFill>
                      <a:srgbClr val="9BBB59">
                        <a:lumMod val="50000"/>
                      </a:srgbClr>
                    </a:solidFill>
                    <a:latin typeface="微軟正黑體" pitchFamily="34" charset="-120"/>
                    <a:ea typeface="微軟正黑體" pitchFamily="34" charset="-120"/>
                  </a:rPr>
                  <a:t>未來教育</a:t>
                </a:r>
                <a:endParaRPr lang="zh-TW" altLang="en-US" sz="4000" kern="0" dirty="0">
                  <a:solidFill>
                    <a:srgbClr val="9BBB59">
                      <a:lumMod val="50000"/>
                    </a:srgbClr>
                  </a:solidFill>
                </a:endParaRPr>
              </a:p>
            </p:txBody>
          </p:sp>
          <p:sp>
            <p:nvSpPr>
              <p:cNvPr id="41" name="橢圓 40"/>
              <p:cNvSpPr/>
              <p:nvPr/>
            </p:nvSpPr>
            <p:spPr>
              <a:xfrm>
                <a:off x="3816056" y="2073363"/>
                <a:ext cx="1260000" cy="1260000"/>
              </a:xfrm>
              <a:prstGeom prst="ellipse">
                <a:avLst/>
              </a:prstGeom>
              <a:noFill/>
              <a:ln w="25400" cap="flat" cmpd="sng" algn="ctr">
                <a:solidFill>
                  <a:srgbClr val="9BBB59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77"/>
                <a:endParaRPr lang="zh-TW" altLang="en-US" sz="2400" kern="0">
                  <a:solidFill>
                    <a:sysClr val="window" lastClr="FFFFFF"/>
                  </a:solidFill>
                  <a:latin typeface="Calibri"/>
                  <a:ea typeface="新細明體"/>
                </a:endParaRPr>
              </a:p>
            </p:txBody>
          </p:sp>
        </p:grpSp>
        <p:grpSp>
          <p:nvGrpSpPr>
            <p:cNvPr id="6" name="群組 5"/>
            <p:cNvGrpSpPr/>
            <p:nvPr/>
          </p:nvGrpSpPr>
          <p:grpSpPr>
            <a:xfrm>
              <a:off x="4044960" y="986506"/>
              <a:ext cx="394789" cy="1086856"/>
              <a:chOff x="4044960" y="986506"/>
              <a:chExt cx="394789" cy="1086856"/>
            </a:xfrm>
          </p:grpSpPr>
          <p:sp>
            <p:nvSpPr>
              <p:cNvPr id="38" name="橢圓 37"/>
              <p:cNvSpPr/>
              <p:nvPr/>
            </p:nvSpPr>
            <p:spPr>
              <a:xfrm>
                <a:off x="4044960" y="986506"/>
                <a:ext cx="360000" cy="360039"/>
              </a:xfrm>
              <a:prstGeom prst="ellipse">
                <a:avLst/>
              </a:prstGeom>
              <a:solidFill>
                <a:srgbClr val="9BBB59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77"/>
                <a:endParaRPr lang="zh-TW" altLang="en-US" sz="2400" kern="0">
                  <a:solidFill>
                    <a:sysClr val="window" lastClr="FFFFFF"/>
                  </a:solidFill>
                  <a:latin typeface="Calibri"/>
                  <a:ea typeface="新細明體"/>
                </a:endParaRPr>
              </a:p>
            </p:txBody>
          </p:sp>
          <p:cxnSp>
            <p:nvCxnSpPr>
              <p:cNvPr id="39" name="直線接點 38"/>
              <p:cNvCxnSpPr>
                <a:stCxn id="38" idx="4"/>
                <a:endCxn id="41" idx="0"/>
              </p:cNvCxnSpPr>
              <p:nvPr/>
            </p:nvCxnSpPr>
            <p:spPr>
              <a:xfrm>
                <a:off x="4224960" y="1346544"/>
                <a:ext cx="214789" cy="726818"/>
              </a:xfrm>
              <a:prstGeom prst="line">
                <a:avLst/>
              </a:prstGeom>
              <a:noFill/>
              <a:ln w="28575" cap="flat" cmpd="sng" algn="ctr">
                <a:solidFill>
                  <a:srgbClr val="9BBB59">
                    <a:lumMod val="40000"/>
                    <a:lumOff val="60000"/>
                  </a:srgbClr>
                </a:solidFill>
                <a:prstDash val="sysDot"/>
              </a:ln>
              <a:effectLst/>
            </p:spPr>
          </p:cxnSp>
        </p:grpSp>
        <p:grpSp>
          <p:nvGrpSpPr>
            <p:cNvPr id="7" name="群組 6"/>
            <p:cNvGrpSpPr/>
            <p:nvPr/>
          </p:nvGrpSpPr>
          <p:grpSpPr>
            <a:xfrm>
              <a:off x="1367397" y="1381634"/>
              <a:ext cx="2393437" cy="1440000"/>
              <a:chOff x="1367397" y="1381634"/>
              <a:chExt cx="2393437" cy="1440000"/>
            </a:xfrm>
          </p:grpSpPr>
          <p:grpSp>
            <p:nvGrpSpPr>
              <p:cNvPr id="33" name="群組 32"/>
              <p:cNvGrpSpPr/>
              <p:nvPr/>
            </p:nvGrpSpPr>
            <p:grpSpPr>
              <a:xfrm>
                <a:off x="1367397" y="1381634"/>
                <a:ext cx="1440000" cy="1440000"/>
                <a:chOff x="5809022" y="772197"/>
                <a:chExt cx="1440000" cy="1479636"/>
              </a:xfrm>
            </p:grpSpPr>
            <p:sp>
              <p:nvSpPr>
                <p:cNvPr id="36" name="橢圓 35"/>
                <p:cNvSpPr/>
                <p:nvPr/>
              </p:nvSpPr>
              <p:spPr>
                <a:xfrm>
                  <a:off x="5809022" y="772197"/>
                  <a:ext cx="1440000" cy="1479636"/>
                </a:xfrm>
                <a:prstGeom prst="ellipse">
                  <a:avLst/>
                </a:prstGeom>
                <a:solidFill>
                  <a:srgbClr val="9BBB59">
                    <a:lumMod val="20000"/>
                    <a:lumOff val="8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377"/>
                  <a:endParaRPr lang="zh-TW" altLang="en-US" sz="2400" kern="0">
                    <a:solidFill>
                      <a:sysClr val="window" lastClr="FFFFFF"/>
                    </a:solidFill>
                    <a:latin typeface="Calibri"/>
                    <a:ea typeface="新細明體"/>
                  </a:endParaRPr>
                </a:p>
              </p:txBody>
            </p:sp>
            <p:sp>
              <p:nvSpPr>
                <p:cNvPr id="37" name="矩形 36"/>
                <p:cNvSpPr/>
                <p:nvPr/>
              </p:nvSpPr>
              <p:spPr>
                <a:xfrm>
                  <a:off x="5873630" y="947646"/>
                  <a:ext cx="1194425" cy="108315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914377">
                    <a:lnSpc>
                      <a:spcPts val="2500"/>
                    </a:lnSpc>
                  </a:pPr>
                  <a:r>
                    <a:rPr lang="zh-TW" altLang="en-US" sz="2667" b="1" kern="0" dirty="0">
                      <a:solidFill>
                        <a:srgbClr val="9BBB59">
                          <a:lumMod val="50000"/>
                        </a:srgbClr>
                      </a:solidFill>
                      <a:latin typeface="微軟正黑體" pitchFamily="34" charset="-120"/>
                      <a:ea typeface="微軟正黑體" pitchFamily="34" charset="-120"/>
                    </a:rPr>
                    <a:t>創造性</a:t>
                  </a:r>
                  <a:endParaRPr lang="en-US" altLang="zh-TW" sz="2667" b="1" kern="0" dirty="0">
                    <a:solidFill>
                      <a:srgbClr val="9BBB59">
                        <a:lumMod val="50000"/>
                      </a:srgbClr>
                    </a:solidFill>
                    <a:latin typeface="微軟正黑體" pitchFamily="34" charset="-120"/>
                    <a:ea typeface="微軟正黑體" pitchFamily="34" charset="-120"/>
                  </a:endParaRPr>
                </a:p>
                <a:p>
                  <a:pPr algn="ctr" defTabSz="914377">
                    <a:lnSpc>
                      <a:spcPts val="2500"/>
                    </a:lnSpc>
                  </a:pPr>
                  <a:r>
                    <a:rPr lang="zh-TW" altLang="en-US" sz="2667" b="1" kern="0" dirty="0">
                      <a:solidFill>
                        <a:srgbClr val="9BBB59">
                          <a:lumMod val="50000"/>
                        </a:srgbClr>
                      </a:solidFill>
                      <a:latin typeface="微軟正黑體" pitchFamily="34" charset="-120"/>
                      <a:ea typeface="微軟正黑體" pitchFamily="34" charset="-120"/>
                    </a:rPr>
                    <a:t>思考</a:t>
                  </a:r>
                </a:p>
              </p:txBody>
            </p:sp>
          </p:grpSp>
          <p:sp>
            <p:nvSpPr>
              <p:cNvPr id="34" name="橢圓 33"/>
              <p:cNvSpPr/>
              <p:nvPr/>
            </p:nvSpPr>
            <p:spPr>
              <a:xfrm>
                <a:off x="2627397" y="2108035"/>
                <a:ext cx="360000" cy="360039"/>
              </a:xfrm>
              <a:prstGeom prst="ellipse">
                <a:avLst/>
              </a:prstGeom>
              <a:solidFill>
                <a:srgbClr val="9BBB59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77"/>
                <a:endParaRPr lang="zh-TW" altLang="en-US" sz="2400" kern="0">
                  <a:solidFill>
                    <a:sysClr val="window" lastClr="FFFFFF"/>
                  </a:solidFill>
                  <a:latin typeface="Calibri"/>
                  <a:ea typeface="新細明體"/>
                </a:endParaRPr>
              </a:p>
            </p:txBody>
          </p:sp>
          <p:cxnSp>
            <p:nvCxnSpPr>
              <p:cNvPr id="35" name="直線接點 34"/>
              <p:cNvCxnSpPr>
                <a:stCxn id="34" idx="6"/>
              </p:cNvCxnSpPr>
              <p:nvPr/>
            </p:nvCxnSpPr>
            <p:spPr>
              <a:xfrm>
                <a:off x="2987397" y="2288055"/>
                <a:ext cx="773437" cy="320785"/>
              </a:xfrm>
              <a:prstGeom prst="line">
                <a:avLst/>
              </a:prstGeom>
              <a:noFill/>
              <a:ln w="28575" cap="flat" cmpd="sng" algn="ctr">
                <a:solidFill>
                  <a:srgbClr val="9BBB59">
                    <a:lumMod val="40000"/>
                    <a:lumOff val="60000"/>
                  </a:srgbClr>
                </a:solidFill>
                <a:prstDash val="sysDot"/>
              </a:ln>
              <a:effectLst/>
            </p:spPr>
          </p:cxnSp>
        </p:grpSp>
        <p:grpSp>
          <p:nvGrpSpPr>
            <p:cNvPr id="8" name="群組 7"/>
            <p:cNvGrpSpPr/>
            <p:nvPr/>
          </p:nvGrpSpPr>
          <p:grpSpPr>
            <a:xfrm>
              <a:off x="1934116" y="3148840"/>
              <a:ext cx="2060156" cy="1624522"/>
              <a:chOff x="1934116" y="3148840"/>
              <a:chExt cx="2060156" cy="1624522"/>
            </a:xfrm>
          </p:grpSpPr>
          <p:grpSp>
            <p:nvGrpSpPr>
              <p:cNvPr id="28" name="群組 27"/>
              <p:cNvGrpSpPr/>
              <p:nvPr/>
            </p:nvGrpSpPr>
            <p:grpSpPr>
              <a:xfrm>
                <a:off x="1934116" y="3333362"/>
                <a:ext cx="1440000" cy="1440000"/>
                <a:chOff x="5745741" y="1066728"/>
                <a:chExt cx="1440000" cy="1440000"/>
              </a:xfrm>
              <a:solidFill>
                <a:srgbClr val="9BBB59">
                  <a:lumMod val="40000"/>
                  <a:lumOff val="60000"/>
                </a:srgbClr>
              </a:solidFill>
            </p:grpSpPr>
            <p:sp>
              <p:nvSpPr>
                <p:cNvPr id="31" name="橢圓 30"/>
                <p:cNvSpPr/>
                <p:nvPr/>
              </p:nvSpPr>
              <p:spPr>
                <a:xfrm>
                  <a:off x="5745741" y="1066728"/>
                  <a:ext cx="1440000" cy="1440000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377"/>
                  <a:endParaRPr lang="zh-TW" altLang="en-US" sz="2400" kern="0">
                    <a:solidFill>
                      <a:sysClr val="window" lastClr="FFFFFF"/>
                    </a:solidFill>
                    <a:latin typeface="Calibri"/>
                    <a:ea typeface="新細明體"/>
                  </a:endParaRPr>
                </a:p>
              </p:txBody>
            </p:sp>
            <p:sp>
              <p:nvSpPr>
                <p:cNvPr id="32" name="矩形 31"/>
                <p:cNvSpPr/>
                <p:nvPr/>
              </p:nvSpPr>
              <p:spPr>
                <a:xfrm>
                  <a:off x="6000124" y="1425021"/>
                  <a:ext cx="1029324" cy="73353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 defTabSz="914377">
                    <a:lnSpc>
                      <a:spcPts val="2500"/>
                    </a:lnSpc>
                  </a:pPr>
                  <a:r>
                    <a:rPr lang="zh-TW" altLang="en-US" sz="2667" b="1" kern="0" dirty="0">
                      <a:solidFill>
                        <a:srgbClr val="9BBB59">
                          <a:lumMod val="50000"/>
                        </a:srgbClr>
                      </a:solidFill>
                      <a:latin typeface="微軟正黑體" pitchFamily="34" charset="-120"/>
                      <a:ea typeface="微軟正黑體" pitchFamily="34" charset="-120"/>
                    </a:rPr>
                    <a:t>合作能力</a:t>
                  </a:r>
                </a:p>
              </p:txBody>
            </p:sp>
          </p:grpSp>
          <p:sp>
            <p:nvSpPr>
              <p:cNvPr id="29" name="橢圓 28"/>
              <p:cNvSpPr/>
              <p:nvPr/>
            </p:nvSpPr>
            <p:spPr>
              <a:xfrm>
                <a:off x="3048261" y="3605057"/>
                <a:ext cx="360000" cy="360038"/>
              </a:xfrm>
              <a:prstGeom prst="ellipse">
                <a:avLst/>
              </a:prstGeom>
              <a:solidFill>
                <a:srgbClr val="9BBB59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77"/>
                <a:endParaRPr lang="zh-TW" altLang="en-US" sz="2400" kern="0">
                  <a:solidFill>
                    <a:sysClr val="window" lastClr="FFFFFF"/>
                  </a:solidFill>
                  <a:latin typeface="Calibri"/>
                  <a:ea typeface="新細明體"/>
                </a:endParaRPr>
              </a:p>
            </p:txBody>
          </p:sp>
          <p:cxnSp>
            <p:nvCxnSpPr>
              <p:cNvPr id="30" name="直線接點 29"/>
              <p:cNvCxnSpPr>
                <a:stCxn id="29" idx="7"/>
                <a:endCxn id="41" idx="3"/>
              </p:cNvCxnSpPr>
              <p:nvPr/>
            </p:nvCxnSpPr>
            <p:spPr>
              <a:xfrm flipV="1">
                <a:off x="3355540" y="3148840"/>
                <a:ext cx="638732" cy="508944"/>
              </a:xfrm>
              <a:prstGeom prst="line">
                <a:avLst/>
              </a:prstGeom>
              <a:noFill/>
              <a:ln w="28575" cap="flat" cmpd="sng" algn="ctr">
                <a:solidFill>
                  <a:srgbClr val="9BBB59">
                    <a:lumMod val="40000"/>
                    <a:lumOff val="60000"/>
                  </a:srgbClr>
                </a:solidFill>
                <a:prstDash val="sysDot"/>
              </a:ln>
              <a:effectLst/>
            </p:spPr>
          </p:cxnSp>
        </p:grpSp>
        <p:grpSp>
          <p:nvGrpSpPr>
            <p:cNvPr id="9" name="群組 8"/>
            <p:cNvGrpSpPr/>
            <p:nvPr/>
          </p:nvGrpSpPr>
          <p:grpSpPr>
            <a:xfrm>
              <a:off x="4565734" y="3333363"/>
              <a:ext cx="360001" cy="1070079"/>
              <a:chOff x="4565734" y="3333363"/>
              <a:chExt cx="360001" cy="1070079"/>
            </a:xfrm>
          </p:grpSpPr>
          <p:sp>
            <p:nvSpPr>
              <p:cNvPr id="26" name="橢圓 25"/>
              <p:cNvSpPr/>
              <p:nvPr/>
            </p:nvSpPr>
            <p:spPr>
              <a:xfrm>
                <a:off x="4565734" y="4043404"/>
                <a:ext cx="360001" cy="360038"/>
              </a:xfrm>
              <a:prstGeom prst="ellipse">
                <a:avLst/>
              </a:prstGeom>
              <a:solidFill>
                <a:srgbClr val="9BBB59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77"/>
                <a:endParaRPr lang="zh-TW" altLang="en-US" sz="2400" kern="0">
                  <a:solidFill>
                    <a:sysClr val="window" lastClr="FFFFFF"/>
                  </a:solidFill>
                  <a:latin typeface="Calibri"/>
                  <a:ea typeface="新細明體"/>
                </a:endParaRPr>
              </a:p>
            </p:txBody>
          </p:sp>
          <p:cxnSp>
            <p:nvCxnSpPr>
              <p:cNvPr id="27" name="直線接點 26"/>
              <p:cNvCxnSpPr>
                <a:endCxn id="26" idx="0"/>
              </p:cNvCxnSpPr>
              <p:nvPr/>
            </p:nvCxnSpPr>
            <p:spPr>
              <a:xfrm>
                <a:off x="4655734" y="3333363"/>
                <a:ext cx="90001" cy="710042"/>
              </a:xfrm>
              <a:prstGeom prst="line">
                <a:avLst/>
              </a:prstGeom>
              <a:noFill/>
              <a:ln w="28575" cap="flat" cmpd="sng" algn="ctr">
                <a:solidFill>
                  <a:srgbClr val="9BBB59">
                    <a:lumMod val="40000"/>
                    <a:lumOff val="60000"/>
                  </a:srgbClr>
                </a:solidFill>
                <a:prstDash val="sysDot"/>
              </a:ln>
              <a:effectLst/>
            </p:spPr>
          </p:cxnSp>
        </p:grpSp>
        <p:grpSp>
          <p:nvGrpSpPr>
            <p:cNvPr id="10" name="群組 9"/>
            <p:cNvGrpSpPr/>
            <p:nvPr/>
          </p:nvGrpSpPr>
          <p:grpSpPr>
            <a:xfrm>
              <a:off x="4832521" y="771710"/>
              <a:ext cx="2116436" cy="1440000"/>
              <a:chOff x="4832521" y="771710"/>
              <a:chExt cx="2116436" cy="1440000"/>
            </a:xfrm>
          </p:grpSpPr>
          <p:grpSp>
            <p:nvGrpSpPr>
              <p:cNvPr id="21" name="群組 20"/>
              <p:cNvGrpSpPr/>
              <p:nvPr/>
            </p:nvGrpSpPr>
            <p:grpSpPr>
              <a:xfrm>
                <a:off x="5508957" y="771710"/>
                <a:ext cx="1440000" cy="1440000"/>
                <a:chOff x="5951000" y="538511"/>
                <a:chExt cx="1680000" cy="1680000"/>
              </a:xfrm>
              <a:solidFill>
                <a:srgbClr val="9BBB59">
                  <a:lumMod val="40000"/>
                  <a:lumOff val="60000"/>
                </a:srgbClr>
              </a:solidFill>
            </p:grpSpPr>
            <p:sp>
              <p:nvSpPr>
                <p:cNvPr id="24" name="橢圓 23"/>
                <p:cNvSpPr/>
                <p:nvPr/>
              </p:nvSpPr>
              <p:spPr>
                <a:xfrm>
                  <a:off x="5951000" y="538511"/>
                  <a:ext cx="1680000" cy="1680000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377"/>
                  <a:endParaRPr lang="zh-TW" altLang="en-US" sz="2400" kern="0">
                    <a:solidFill>
                      <a:sysClr val="window" lastClr="FFFFFF"/>
                    </a:solidFill>
                    <a:latin typeface="Calibri"/>
                    <a:ea typeface="新細明體"/>
                  </a:endParaRPr>
                </a:p>
              </p:txBody>
            </p:sp>
            <p:sp>
              <p:nvSpPr>
                <p:cNvPr id="25" name="矩形 24"/>
                <p:cNvSpPr/>
                <p:nvPr/>
              </p:nvSpPr>
              <p:spPr>
                <a:xfrm>
                  <a:off x="6227127" y="917835"/>
                  <a:ext cx="1112418" cy="85578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 defTabSz="914377">
                    <a:lnSpc>
                      <a:spcPts val="2500"/>
                    </a:lnSpc>
                  </a:pPr>
                  <a:r>
                    <a:rPr lang="zh-TW" altLang="en-US" sz="2667" b="1" kern="0" dirty="0">
                      <a:solidFill>
                        <a:srgbClr val="9BBB59">
                          <a:lumMod val="50000"/>
                        </a:srgbClr>
                      </a:solidFill>
                      <a:latin typeface="微軟正黑體" pitchFamily="34" charset="-120"/>
                      <a:ea typeface="微軟正黑體" pitchFamily="34" charset="-120"/>
                    </a:rPr>
                    <a:t>情緒智商</a:t>
                  </a:r>
                </a:p>
              </p:txBody>
            </p:sp>
          </p:grpSp>
          <p:sp>
            <p:nvSpPr>
              <p:cNvPr id="22" name="橢圓 21"/>
              <p:cNvSpPr/>
              <p:nvPr/>
            </p:nvSpPr>
            <p:spPr>
              <a:xfrm>
                <a:off x="5292432" y="1483275"/>
                <a:ext cx="360000" cy="360039"/>
              </a:xfrm>
              <a:prstGeom prst="ellipse">
                <a:avLst/>
              </a:prstGeom>
              <a:solidFill>
                <a:srgbClr val="9BBB59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77"/>
                <a:endParaRPr lang="zh-TW" altLang="en-US" sz="2400" kern="0">
                  <a:solidFill>
                    <a:sysClr val="window" lastClr="FFFFFF"/>
                  </a:solidFill>
                  <a:latin typeface="Calibri"/>
                  <a:ea typeface="新細明體"/>
                </a:endParaRPr>
              </a:p>
            </p:txBody>
          </p:sp>
          <p:cxnSp>
            <p:nvCxnSpPr>
              <p:cNvPr id="23" name="直線接點 22"/>
              <p:cNvCxnSpPr>
                <a:endCxn id="22" idx="3"/>
              </p:cNvCxnSpPr>
              <p:nvPr/>
            </p:nvCxnSpPr>
            <p:spPr>
              <a:xfrm flipV="1">
                <a:off x="4832521" y="1790587"/>
                <a:ext cx="512632" cy="350100"/>
              </a:xfrm>
              <a:prstGeom prst="line">
                <a:avLst/>
              </a:prstGeom>
              <a:noFill/>
              <a:ln w="28575" cap="flat" cmpd="sng" algn="ctr">
                <a:solidFill>
                  <a:srgbClr val="9BBB59">
                    <a:lumMod val="40000"/>
                    <a:lumOff val="60000"/>
                  </a:srgbClr>
                </a:solidFill>
                <a:prstDash val="sysDot"/>
              </a:ln>
              <a:effectLst/>
            </p:spPr>
          </p:cxnSp>
        </p:grpSp>
        <p:grpSp>
          <p:nvGrpSpPr>
            <p:cNvPr id="11" name="群組 10"/>
            <p:cNvGrpSpPr/>
            <p:nvPr/>
          </p:nvGrpSpPr>
          <p:grpSpPr>
            <a:xfrm>
              <a:off x="5069749" y="2459666"/>
              <a:ext cx="2498418" cy="1440000"/>
              <a:chOff x="5069749" y="2459666"/>
              <a:chExt cx="2498418" cy="1440000"/>
            </a:xfrm>
          </p:grpSpPr>
          <p:grpSp>
            <p:nvGrpSpPr>
              <p:cNvPr id="16" name="群組 15"/>
              <p:cNvGrpSpPr/>
              <p:nvPr/>
            </p:nvGrpSpPr>
            <p:grpSpPr>
              <a:xfrm>
                <a:off x="6128167" y="2459666"/>
                <a:ext cx="1440000" cy="1440000"/>
                <a:chOff x="5989022" y="751148"/>
                <a:chExt cx="1680000" cy="1680000"/>
              </a:xfrm>
              <a:solidFill>
                <a:srgbClr val="9BBB59">
                  <a:lumMod val="40000"/>
                  <a:lumOff val="60000"/>
                </a:srgbClr>
              </a:solidFill>
            </p:grpSpPr>
            <p:sp>
              <p:nvSpPr>
                <p:cNvPr id="19" name="橢圓 18"/>
                <p:cNvSpPr/>
                <p:nvPr/>
              </p:nvSpPr>
              <p:spPr>
                <a:xfrm>
                  <a:off x="5989022" y="751148"/>
                  <a:ext cx="1680000" cy="1680000"/>
                </a:xfrm>
                <a:prstGeom prst="ellipse">
                  <a:avLst/>
                </a:prstGeom>
                <a:solidFill>
                  <a:srgbClr val="9BBB59">
                    <a:lumMod val="20000"/>
                    <a:lumOff val="8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377"/>
                  <a:endParaRPr lang="zh-TW" altLang="en-US" sz="2400" kern="0">
                    <a:solidFill>
                      <a:sysClr val="window" lastClr="FFFFFF"/>
                    </a:solidFill>
                    <a:latin typeface="Calibri"/>
                    <a:ea typeface="新細明體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6275604" y="1163865"/>
                  <a:ext cx="1106835" cy="85578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defTabSz="914377">
                    <a:lnSpc>
                      <a:spcPts val="2500"/>
                    </a:lnSpc>
                  </a:pPr>
                  <a:r>
                    <a:rPr lang="zh-TW" altLang="en-US" sz="2667" b="1" kern="0" dirty="0">
                      <a:solidFill>
                        <a:srgbClr val="9BBB59">
                          <a:lumMod val="50000"/>
                        </a:srgbClr>
                      </a:solidFill>
                      <a:latin typeface="微軟正黑體" pitchFamily="34" charset="-120"/>
                      <a:ea typeface="微軟正黑體" pitchFamily="34" charset="-120"/>
                    </a:rPr>
                    <a:t>社交技巧</a:t>
                  </a:r>
                </a:p>
              </p:txBody>
            </p:sp>
          </p:grpSp>
          <p:sp>
            <p:nvSpPr>
              <p:cNvPr id="17" name="橢圓 16"/>
              <p:cNvSpPr/>
              <p:nvPr/>
            </p:nvSpPr>
            <p:spPr>
              <a:xfrm>
                <a:off x="5948167" y="2909066"/>
                <a:ext cx="360000" cy="360039"/>
              </a:xfrm>
              <a:prstGeom prst="ellipse">
                <a:avLst/>
              </a:prstGeom>
              <a:solidFill>
                <a:srgbClr val="9BBB59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77"/>
                <a:endParaRPr lang="zh-TW" altLang="en-US" sz="2400" kern="0">
                  <a:solidFill>
                    <a:sysClr val="window" lastClr="FFFFFF"/>
                  </a:solidFill>
                  <a:latin typeface="Calibri"/>
                  <a:ea typeface="新細明體"/>
                </a:endParaRPr>
              </a:p>
            </p:txBody>
          </p:sp>
          <p:cxnSp>
            <p:nvCxnSpPr>
              <p:cNvPr id="18" name="直線接點 17"/>
              <p:cNvCxnSpPr>
                <a:endCxn id="17" idx="2"/>
              </p:cNvCxnSpPr>
              <p:nvPr/>
            </p:nvCxnSpPr>
            <p:spPr>
              <a:xfrm>
                <a:off x="5069749" y="3066765"/>
                <a:ext cx="878418" cy="22321"/>
              </a:xfrm>
              <a:prstGeom prst="line">
                <a:avLst/>
              </a:prstGeom>
              <a:noFill/>
              <a:ln w="28575" cap="flat" cmpd="sng" algn="ctr">
                <a:solidFill>
                  <a:srgbClr val="9BBB59">
                    <a:lumMod val="40000"/>
                    <a:lumOff val="60000"/>
                  </a:srgbClr>
                </a:solidFill>
                <a:prstDash val="sysDot"/>
              </a:ln>
              <a:effectLst/>
            </p:spPr>
          </p:cxnSp>
        </p:grpSp>
        <p:sp>
          <p:nvSpPr>
            <p:cNvPr id="12" name="矩形 11"/>
            <p:cNvSpPr/>
            <p:nvPr/>
          </p:nvSpPr>
          <p:spPr>
            <a:xfrm>
              <a:off x="5193847" y="4379373"/>
              <a:ext cx="3416320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 defTabSz="914377"/>
              <a:r>
                <a:rPr lang="zh-TW" altLang="en-US" sz="2800" b="1" kern="0" dirty="0">
                  <a:solidFill>
                    <a:srgbClr val="423200"/>
                  </a:solidFill>
                  <a:latin typeface="微軟正黑體" pitchFamily="34" charset="-120"/>
                  <a:ea typeface="微軟正黑體" pitchFamily="34" charset="-120"/>
                </a:rPr>
                <a:t>新世代學習者</a:t>
              </a:r>
              <a:endParaRPr lang="en-US" altLang="zh-TW" sz="2800" b="1" kern="0" dirty="0">
                <a:solidFill>
                  <a:srgbClr val="4232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r" defTabSz="914377"/>
              <a:r>
                <a:rPr lang="zh-TW" altLang="en-US" sz="2800" b="1" kern="0" dirty="0">
                  <a:solidFill>
                    <a:srgbClr val="423200"/>
                  </a:solidFill>
                  <a:latin typeface="微軟正黑體" pitchFamily="34" charset="-120"/>
                  <a:ea typeface="微軟正黑體" pitchFamily="34" charset="-120"/>
                </a:rPr>
                <a:t>脫穎而出的</a:t>
              </a:r>
              <a:r>
                <a:rPr lang="zh-TW" altLang="en-US" sz="2800" b="1" kern="0" dirty="0">
                  <a:solidFill>
                    <a:srgbClr val="9BBB59">
                      <a:lumMod val="50000"/>
                    </a:srgbClr>
                  </a:solidFill>
                  <a:latin typeface="微軟正黑體" pitchFamily="34" charset="-120"/>
                  <a:ea typeface="微軟正黑體" pitchFamily="34" charset="-120"/>
                </a:rPr>
                <a:t>重要關鍵</a:t>
              </a:r>
            </a:p>
          </p:txBody>
        </p:sp>
        <p:sp>
          <p:nvSpPr>
            <p:cNvPr id="13" name="矩形 12"/>
            <p:cNvSpPr/>
            <p:nvPr/>
          </p:nvSpPr>
          <p:spPr>
            <a:xfrm>
              <a:off x="2807397" y="1554520"/>
              <a:ext cx="1632352" cy="7335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7">
                <a:lnSpc>
                  <a:spcPts val="2500"/>
                </a:lnSpc>
              </a:pPr>
              <a:r>
                <a:rPr lang="zh-TW" altLang="en-US" sz="2400" b="1" kern="0" dirty="0">
                  <a:solidFill>
                    <a:srgbClr val="F79646">
                      <a:lumMod val="50000"/>
                    </a:srgbClr>
                  </a:solidFill>
                  <a:latin typeface="微軟正黑體" pitchFamily="34" charset="-120"/>
                  <a:ea typeface="微軟正黑體" pitchFamily="34" charset="-120"/>
                </a:rPr>
                <a:t>多國語言能力</a:t>
              </a:r>
            </a:p>
          </p:txBody>
        </p:sp>
        <p:sp>
          <p:nvSpPr>
            <p:cNvPr id="14" name="矩形 13"/>
            <p:cNvSpPr/>
            <p:nvPr/>
          </p:nvSpPr>
          <p:spPr>
            <a:xfrm>
              <a:off x="4745736" y="3348568"/>
              <a:ext cx="1628072" cy="7335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7">
                <a:lnSpc>
                  <a:spcPts val="2500"/>
                </a:lnSpc>
              </a:pPr>
              <a:r>
                <a:rPr lang="en-US" altLang="zh-TW" sz="2400" b="1" kern="0" dirty="0">
                  <a:solidFill>
                    <a:srgbClr val="F79646">
                      <a:lumMod val="50000"/>
                    </a:srgbClr>
                  </a:solidFill>
                  <a:latin typeface="微軟正黑體" pitchFamily="34" charset="-120"/>
                  <a:ea typeface="微軟正黑體" pitchFamily="34" charset="-120"/>
                </a:rPr>
                <a:t>AI</a:t>
              </a:r>
            </a:p>
            <a:p>
              <a:pPr algn="ctr" defTabSz="914377">
                <a:lnSpc>
                  <a:spcPts val="2500"/>
                </a:lnSpc>
              </a:pPr>
              <a:r>
                <a:rPr lang="zh-TW" altLang="en-US" sz="2400" b="1" kern="0" dirty="0">
                  <a:solidFill>
                    <a:srgbClr val="F79646">
                      <a:lumMod val="50000"/>
                    </a:srgbClr>
                  </a:solidFill>
                  <a:latin typeface="微軟正黑體" pitchFamily="34" charset="-120"/>
                  <a:ea typeface="微軟正黑體" pitchFamily="34" charset="-120"/>
                </a:rPr>
                <a:t>進入教室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570725" y="4949809"/>
              <a:ext cx="817001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zh-TW" altLang="en-US" sz="1200" kern="0" dirty="0">
                  <a:solidFill>
                    <a:sysClr val="window" lastClr="FFFFFF">
                      <a:lumMod val="50000"/>
                    </a:sysClr>
                  </a:solidFill>
                  <a:latin typeface="微軟正黑體" pitchFamily="34" charset="-120"/>
                  <a:ea typeface="微軟正黑體" pitchFamily="34" charset="-120"/>
                </a:rPr>
                <a:t>資料來源：</a:t>
              </a:r>
              <a:r>
                <a:rPr lang="en-US" altLang="zh-TW" sz="1200" kern="0" dirty="0">
                  <a:solidFill>
                    <a:sysClr val="window" lastClr="FFFFFF">
                      <a:lumMod val="50000"/>
                    </a:sysClr>
                  </a:solidFill>
                  <a:latin typeface="微軟正黑體" pitchFamily="34" charset="-120"/>
                  <a:ea typeface="微軟正黑體" pitchFamily="34" charset="-120"/>
                </a:rPr>
                <a:t>https://gfamily.cwgv.com.tw/content/index/15186</a:t>
              </a:r>
              <a:endParaRPr lang="zh-TW" altLang="en-US" sz="1200" kern="0" dirty="0">
                <a:solidFill>
                  <a:sysClr val="window" lastClr="FFFFFF">
                    <a:lumMod val="50000"/>
                  </a:sys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B2A3C26C-B584-2248-A570-211F5C287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2020/8/4, 11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2" name="頁尾版面配置區 41">
            <a:extLst>
              <a:ext uri="{FF2B5EF4-FFF2-40B4-BE49-F238E27FC236}">
                <a16:creationId xmlns:a16="http://schemas.microsoft.com/office/drawing/2014/main" id="{177BCDFA-1701-214D-850C-CEE68C750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>
                <a:solidFill>
                  <a:prstClr val="black">
                    <a:tint val="75000"/>
                  </a:prstClr>
                </a:solidFill>
              </a:rPr>
              <a:t>國立臺灣師範大學 陳佩英教授</a:t>
            </a:r>
          </a:p>
        </p:txBody>
      </p:sp>
    </p:spTree>
    <p:extLst>
      <p:ext uri="{BB962C8B-B14F-4D97-AF65-F5344CB8AC3E}">
        <p14:creationId xmlns:p14="http://schemas.microsoft.com/office/powerpoint/2010/main" val="620928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oecd.org/media/oecdorg/directorates/directorateforeducation/webimages/E2030_Visual_Framework_Feb-18%20(2)-1000x57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175"/>
                    </a14:imgEffect>
                    <a14:imgEffect>
                      <a14:saturation sa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2001" cy="6858000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70339" y="459721"/>
            <a:ext cx="10515600" cy="931531"/>
          </a:xfrm>
        </p:spPr>
        <p:txBody>
          <a:bodyPr>
            <a:noAutofit/>
          </a:bodyPr>
          <a:lstStyle/>
          <a:p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素養能力（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OECD)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649753" y="6305637"/>
            <a:ext cx="1980027" cy="400108"/>
          </a:xfrm>
          <a:prstGeom prst="rect">
            <a:avLst/>
          </a:prstGeom>
        </p:spPr>
        <p:txBody>
          <a:bodyPr wrap="none" lIns="91439" tIns="45719" rIns="91439" bIns="45719">
            <a:spAutoFit/>
          </a:bodyPr>
          <a:lstStyle/>
          <a:p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三面九項在這裡</a:t>
            </a:r>
            <a:endParaRPr lang="zh-TW" altLang="en-US" sz="2000" dirty="0">
              <a:solidFill>
                <a:prstClr val="black"/>
              </a:solidFill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60881" y="4843835"/>
            <a:ext cx="2015451" cy="201416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305171" y="2473314"/>
            <a:ext cx="1817783" cy="10205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accent1">
                    <a:lumMod val="50000"/>
                  </a:schemeClr>
                </a:solidFill>
              </a:rPr>
              <a:t>學科知識</a:t>
            </a:r>
            <a:endParaRPr lang="en-US" altLang="zh-TW" sz="16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zh-TW" altLang="en-US" sz="1600" b="1" dirty="0">
                <a:ln w="0"/>
                <a:solidFill>
                  <a:schemeClr val="accent1">
                    <a:lumMod val="50000"/>
                  </a:schemeClr>
                </a:solidFill>
              </a:rPr>
              <a:t>跨科知識</a:t>
            </a:r>
            <a:endParaRPr lang="en-US" altLang="zh-TW" sz="1600" b="1" dirty="0">
              <a:ln w="0"/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zh-TW" altLang="en-US" sz="1600" b="1" dirty="0">
                <a:ln w="0"/>
                <a:solidFill>
                  <a:schemeClr val="accent1">
                    <a:lumMod val="50000"/>
                  </a:schemeClr>
                </a:solidFill>
              </a:rPr>
              <a:t>知識論</a:t>
            </a:r>
            <a:endParaRPr lang="en-US" altLang="zh-TW" sz="1600" b="1" dirty="0">
              <a:ln w="0"/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zh-TW" altLang="en-US" sz="1600" b="1" dirty="0">
                <a:ln w="0"/>
                <a:solidFill>
                  <a:schemeClr val="accent1">
                    <a:lumMod val="50000"/>
                  </a:schemeClr>
                </a:solidFill>
              </a:rPr>
              <a:t>程序性知識</a:t>
            </a:r>
          </a:p>
        </p:txBody>
      </p:sp>
      <p:sp>
        <p:nvSpPr>
          <p:cNvPr id="11" name="矩形 10"/>
          <p:cNvSpPr/>
          <p:nvPr/>
        </p:nvSpPr>
        <p:spPr>
          <a:xfrm>
            <a:off x="1305171" y="3541656"/>
            <a:ext cx="1817783" cy="9663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accent1">
                    <a:lumMod val="50000"/>
                  </a:schemeClr>
                </a:solidFill>
              </a:rPr>
              <a:t>認知與後設認知</a:t>
            </a:r>
            <a:endParaRPr lang="en-US" altLang="zh-TW" sz="16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zh-TW" altLang="en-US" sz="1600" b="1" dirty="0">
                <a:ln w="0"/>
                <a:solidFill>
                  <a:schemeClr val="accent1">
                    <a:lumMod val="50000"/>
                  </a:schemeClr>
                </a:solidFill>
              </a:rPr>
              <a:t>社會與情緒</a:t>
            </a:r>
            <a:endParaRPr lang="en-US" altLang="zh-TW" sz="1600" b="1" dirty="0">
              <a:ln w="0"/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zh-TW" altLang="en-US" sz="1600" b="1" dirty="0">
                <a:ln w="0"/>
                <a:solidFill>
                  <a:schemeClr val="accent1">
                    <a:lumMod val="50000"/>
                  </a:schemeClr>
                </a:solidFill>
              </a:rPr>
              <a:t>勞動與實用</a:t>
            </a:r>
            <a:endParaRPr lang="en-US" altLang="zh-TW" sz="1600" b="1" dirty="0">
              <a:ln w="0"/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305171" y="4603619"/>
            <a:ext cx="1817783" cy="966360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accent1">
                    <a:lumMod val="50000"/>
                  </a:schemeClr>
                </a:solidFill>
              </a:rPr>
              <a:t>個人</a:t>
            </a:r>
            <a:endParaRPr lang="en-US" altLang="zh-TW" sz="16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zh-TW" altLang="en-US" sz="1600" b="1" dirty="0">
                <a:solidFill>
                  <a:schemeClr val="accent1">
                    <a:lumMod val="50000"/>
                  </a:schemeClr>
                </a:solidFill>
              </a:rPr>
              <a:t>在地</a:t>
            </a:r>
            <a:endParaRPr lang="en-US" altLang="zh-TW" sz="16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zh-TW" altLang="en-US" sz="1600" b="1" dirty="0">
                <a:solidFill>
                  <a:schemeClr val="accent1">
                    <a:lumMod val="50000"/>
                  </a:schemeClr>
                </a:solidFill>
              </a:rPr>
              <a:t>社會</a:t>
            </a:r>
            <a:endParaRPr lang="en-US" altLang="zh-TW" sz="16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zh-TW" altLang="en-US" sz="1600" b="1" dirty="0">
                <a:solidFill>
                  <a:schemeClr val="accent1">
                    <a:lumMod val="50000"/>
                  </a:schemeClr>
                </a:solidFill>
              </a:rPr>
              <a:t>全球</a:t>
            </a:r>
            <a:endParaRPr lang="en-US" altLang="zh-TW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21" b="95370" l="2594" r="93106">
                        <a14:foregroundMark x1="45939" y1="24735" x2="45939" y2="24735"/>
                        <a14:foregroundMark x1="48737" y1="25661" x2="48737" y2="25661"/>
                        <a14:foregroundMark x1="51809" y1="24603" x2="51809" y2="24603"/>
                        <a14:foregroundMark x1="79522" y1="23677" x2="79522" y2="23677"/>
                        <a14:foregroundMark x1="83345" y1="21296" x2="83345" y2="21296"/>
                        <a14:foregroundMark x1="86212" y1="14815" x2="86212" y2="14815"/>
                        <a14:foregroundMark x1="42253" y1="78439" x2="42253" y2="78439"/>
                        <a14:foregroundMark x1="40068" y1="78439" x2="40068" y2="78439"/>
                        <a14:foregroundMark x1="39113" y1="81746" x2="39113" y2="81746"/>
                        <a14:foregroundMark x1="40819" y1="84524" x2="40819" y2="84524"/>
                        <a14:foregroundMark x1="42116" y1="85847" x2="42116" y2="85847"/>
                        <a14:foregroundMark x1="45256" y1="87302" x2="45256" y2="87302"/>
                        <a14:foregroundMark x1="47850" y1="86640" x2="47850" y2="86640"/>
                        <a14:foregroundMark x1="52423" y1="85847" x2="52423" y2="85847"/>
                        <a14:backgroundMark x1="46826" y1="83995" x2="46826" y2="83995"/>
                        <a14:backgroundMark x1="47031" y1="80556" x2="47031" y2="8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494" y="159224"/>
            <a:ext cx="2152513" cy="1110785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55513" t="33028" r="37580" b="45959"/>
          <a:stretch>
            <a:fillRect/>
          </a:stretch>
        </p:blipFill>
        <p:spPr bwMode="auto">
          <a:xfrm>
            <a:off x="10941273" y="1497727"/>
            <a:ext cx="599089" cy="1024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55513" t="33028" r="37580" b="45959"/>
          <a:stretch>
            <a:fillRect/>
          </a:stretch>
        </p:blipFill>
        <p:spPr bwMode="auto">
          <a:xfrm>
            <a:off x="6805452" y="1524002"/>
            <a:ext cx="599089" cy="1024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5" name="群組 44"/>
          <p:cNvGrpSpPr/>
          <p:nvPr/>
        </p:nvGrpSpPr>
        <p:grpSpPr>
          <a:xfrm>
            <a:off x="10925505" y="4924097"/>
            <a:ext cx="751491" cy="951187"/>
            <a:chOff x="10939329" y="5113283"/>
            <a:chExt cx="580009" cy="951186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55513" t="33028" r="37580" b="45959"/>
            <a:stretch>
              <a:fillRect/>
            </a:stretch>
          </p:blipFill>
          <p:spPr bwMode="auto">
            <a:xfrm>
              <a:off x="10939329" y="5123792"/>
              <a:ext cx="285719" cy="488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55513" t="33028" r="37580" b="45959"/>
            <a:stretch>
              <a:fillRect/>
            </a:stretch>
          </p:blipFill>
          <p:spPr bwMode="auto">
            <a:xfrm>
              <a:off x="10981370" y="5544207"/>
              <a:ext cx="285719" cy="488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55513" t="33028" r="37580" b="45959"/>
            <a:stretch>
              <a:fillRect/>
            </a:stretch>
          </p:blipFill>
          <p:spPr bwMode="auto">
            <a:xfrm>
              <a:off x="11228364" y="5113283"/>
              <a:ext cx="285719" cy="488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55513" t="33028" r="37580" b="45959"/>
            <a:stretch>
              <a:fillRect/>
            </a:stretch>
          </p:blipFill>
          <p:spPr bwMode="auto">
            <a:xfrm>
              <a:off x="11233619" y="5575738"/>
              <a:ext cx="285719" cy="488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55513" t="33028" r="37580" b="45959"/>
          <a:stretch>
            <a:fillRect/>
          </a:stretch>
        </p:blipFill>
        <p:spPr bwMode="auto">
          <a:xfrm>
            <a:off x="7359425" y="5733398"/>
            <a:ext cx="202768" cy="346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55513" t="33028" r="37580" b="45959"/>
          <a:stretch>
            <a:fillRect/>
          </a:stretch>
        </p:blipFill>
        <p:spPr bwMode="auto">
          <a:xfrm>
            <a:off x="6949521" y="5701866"/>
            <a:ext cx="202768" cy="346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55513" t="33028" r="37580" b="45959"/>
          <a:stretch>
            <a:fillRect/>
          </a:stretch>
        </p:blipFill>
        <p:spPr bwMode="auto">
          <a:xfrm>
            <a:off x="7138707" y="5733397"/>
            <a:ext cx="202768" cy="346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3" name="群組 42"/>
          <p:cNvGrpSpPr/>
          <p:nvPr/>
        </p:nvGrpSpPr>
        <p:grpSpPr>
          <a:xfrm>
            <a:off x="6607935" y="5344513"/>
            <a:ext cx="975284" cy="719959"/>
            <a:chOff x="6663450" y="5312980"/>
            <a:chExt cx="769290" cy="719958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55513" t="33028" r="37580" b="45959"/>
            <a:stretch>
              <a:fillRect/>
            </a:stretch>
          </p:blipFill>
          <p:spPr bwMode="auto">
            <a:xfrm>
              <a:off x="6663450" y="5312980"/>
              <a:ext cx="239634" cy="409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55513" t="33028" r="37580" b="45959"/>
            <a:stretch>
              <a:fillRect/>
            </a:stretch>
          </p:blipFill>
          <p:spPr bwMode="auto">
            <a:xfrm>
              <a:off x="6848267" y="5355022"/>
              <a:ext cx="202768" cy="3468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55513" t="33028" r="37580" b="45959"/>
            <a:stretch>
              <a:fillRect/>
            </a:stretch>
          </p:blipFill>
          <p:spPr bwMode="auto">
            <a:xfrm>
              <a:off x="7229972" y="5370787"/>
              <a:ext cx="202768" cy="3468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55513" t="33028" r="37580" b="45959"/>
            <a:stretch>
              <a:fillRect/>
            </a:stretch>
          </p:blipFill>
          <p:spPr bwMode="auto">
            <a:xfrm>
              <a:off x="6729687" y="5686097"/>
              <a:ext cx="202768" cy="3468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55513" t="33028" r="37580" b="45959"/>
            <a:stretch>
              <a:fillRect/>
            </a:stretch>
          </p:blipFill>
          <p:spPr bwMode="auto">
            <a:xfrm>
              <a:off x="7061647" y="5370787"/>
              <a:ext cx="202768" cy="3468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1" cstate="print"/>
          <a:srcRect l="55513" t="33028" r="37580" b="45959"/>
          <a:stretch>
            <a:fillRect/>
          </a:stretch>
        </p:blipFill>
        <p:spPr bwMode="auto">
          <a:xfrm>
            <a:off x="8999039" y="3652345"/>
            <a:ext cx="298008" cy="509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文字方塊 30"/>
          <p:cNvSpPr txBox="1"/>
          <p:nvPr/>
        </p:nvSpPr>
        <p:spPr>
          <a:xfrm>
            <a:off x="6747643" y="27432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父母</a:t>
            </a:r>
          </a:p>
        </p:txBody>
      </p:sp>
      <p:sp>
        <p:nvSpPr>
          <p:cNvPr id="33" name="文字方塊 32"/>
          <p:cNvSpPr txBox="1"/>
          <p:nvPr/>
        </p:nvSpPr>
        <p:spPr>
          <a:xfrm>
            <a:off x="10967547" y="270641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師長</a:t>
            </a:r>
          </a:p>
        </p:txBody>
      </p:sp>
      <p:sp>
        <p:nvSpPr>
          <p:cNvPr id="34" name="文字方塊 33"/>
          <p:cNvSpPr txBox="1"/>
          <p:nvPr/>
        </p:nvSpPr>
        <p:spPr>
          <a:xfrm>
            <a:off x="10951782" y="606446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同儕</a:t>
            </a:r>
          </a:p>
        </p:txBody>
      </p:sp>
      <p:sp>
        <p:nvSpPr>
          <p:cNvPr id="35" name="文字方塊 34"/>
          <p:cNvSpPr txBox="1"/>
          <p:nvPr/>
        </p:nvSpPr>
        <p:spPr>
          <a:xfrm>
            <a:off x="7514899" y="576492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社群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D2DEE5E-9EC9-0746-A4AE-17572CF31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TW">
                <a:solidFill>
                  <a:prstClr val="black">
                    <a:tint val="75000"/>
                  </a:prstClr>
                </a:solidFill>
              </a:rPr>
              <a:t>2020/8/4, 11</a:t>
            </a:r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0484F60-9215-1241-B15A-415DD9D11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>
                <a:solidFill>
                  <a:prstClr val="black">
                    <a:tint val="75000"/>
                  </a:prstClr>
                </a:solidFill>
              </a:rPr>
              <a:t>國立臺灣師範大學 陳佩英教授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60322211-EAE0-5F45-981B-260EC918766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" y="17231"/>
            <a:ext cx="12192000" cy="6858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F02CC2D7-BE45-3540-8EB8-BB391782030A}"/>
              </a:ext>
            </a:extLst>
          </p:cNvPr>
          <p:cNvSpPr txBox="1"/>
          <p:nvPr/>
        </p:nvSpPr>
        <p:spPr>
          <a:xfrm>
            <a:off x="7583219" y="3169232"/>
            <a:ext cx="562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200" dirty="0">
                <a:latin typeface="+mj-ea"/>
                <a:ea typeface="+mj-ea"/>
              </a:rPr>
              <a:t>期望</a:t>
            </a:r>
            <a:endParaRPr kumimoji="1" lang="en-US" altLang="zh-TW" sz="1200" dirty="0">
              <a:latin typeface="+mj-ea"/>
              <a:ea typeface="+mj-ea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0B0E7B9-E1CE-F544-9735-2CB35A9670B9}"/>
              </a:ext>
            </a:extLst>
          </p:cNvPr>
          <p:cNvSpPr txBox="1"/>
          <p:nvPr/>
        </p:nvSpPr>
        <p:spPr>
          <a:xfrm>
            <a:off x="8902631" y="2702083"/>
            <a:ext cx="490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200" dirty="0">
                <a:latin typeface="MingLiU" panose="02020509000000000000" pitchFamily="49" charset="-120"/>
                <a:ea typeface="MingLiU" panose="02020509000000000000" pitchFamily="49" charset="-120"/>
              </a:rPr>
              <a:t>創造</a:t>
            </a:r>
            <a:endParaRPr kumimoji="1" lang="en-US" altLang="zh-CN" sz="1200" dirty="0">
              <a:latin typeface="MingLiU" panose="02020509000000000000" pitchFamily="49" charset="-120"/>
              <a:ea typeface="MingLiU" panose="02020509000000000000" pitchFamily="49" charset="-120"/>
            </a:endParaRPr>
          </a:p>
          <a:p>
            <a:r>
              <a:rPr kumimoji="1" lang="zh-CN" altLang="en-US" sz="1200" dirty="0">
                <a:latin typeface="MingLiU" panose="02020509000000000000" pitchFamily="49" charset="-120"/>
                <a:ea typeface="MingLiU" panose="02020509000000000000" pitchFamily="49" charset="-120"/>
              </a:rPr>
              <a:t>責任</a:t>
            </a:r>
            <a:endParaRPr kumimoji="1" lang="en-US" altLang="zh-CN" sz="1200" dirty="0">
              <a:latin typeface="MingLiU" panose="02020509000000000000" pitchFamily="49" charset="-120"/>
              <a:ea typeface="MingLiU" panose="02020509000000000000" pitchFamily="49" charset="-120"/>
            </a:endParaRPr>
          </a:p>
          <a:p>
            <a:r>
              <a:rPr kumimoji="1" lang="zh-CN" altLang="en-US" sz="1200" dirty="0">
                <a:latin typeface="MingLiU" panose="02020509000000000000" pitchFamily="49" charset="-120"/>
                <a:ea typeface="MingLiU" panose="02020509000000000000" pitchFamily="49" charset="-120"/>
              </a:rPr>
              <a:t>協商</a:t>
            </a:r>
            <a:endParaRPr kumimoji="1" lang="zh-TW" altLang="en-US" sz="1200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6A269F34-130E-A840-8CDA-005EDCFC6F08}"/>
              </a:ext>
            </a:extLst>
          </p:cNvPr>
          <p:cNvSpPr txBox="1"/>
          <p:nvPr/>
        </p:nvSpPr>
        <p:spPr>
          <a:xfrm>
            <a:off x="10475724" y="4023597"/>
            <a:ext cx="562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200" dirty="0">
                <a:latin typeface="+mj-ea"/>
                <a:ea typeface="+mj-ea"/>
              </a:rPr>
              <a:t>行動</a:t>
            </a:r>
            <a:endParaRPr kumimoji="1" lang="en-US" altLang="zh-TW" sz="1200" dirty="0">
              <a:latin typeface="+mj-ea"/>
              <a:ea typeface="+mj-ea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CD646CC5-598D-D445-8C45-0B1C116CC086}"/>
              </a:ext>
            </a:extLst>
          </p:cNvPr>
          <p:cNvSpPr txBox="1"/>
          <p:nvPr/>
        </p:nvSpPr>
        <p:spPr>
          <a:xfrm>
            <a:off x="8301392" y="5286631"/>
            <a:ext cx="562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200" dirty="0">
                <a:latin typeface="+mj-ea"/>
                <a:ea typeface="+mj-ea"/>
              </a:rPr>
              <a:t>反思</a:t>
            </a:r>
            <a:endParaRPr kumimoji="1" lang="en-US" altLang="zh-TW" sz="1200" dirty="0">
              <a:latin typeface="+mj-ea"/>
              <a:ea typeface="+mj-ea"/>
            </a:endParaRPr>
          </a:p>
        </p:txBody>
      </p:sp>
      <p:pic>
        <p:nvPicPr>
          <p:cNvPr id="38" name="圖片 37">
            <a:extLst>
              <a:ext uri="{FF2B5EF4-FFF2-40B4-BE49-F238E27FC236}">
                <a16:creationId xmlns:a16="http://schemas.microsoft.com/office/drawing/2014/main" id="{2A569615-3300-E04B-A175-FB3B64DDBAC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90657" y="138774"/>
            <a:ext cx="1131235" cy="113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94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" y="153827"/>
            <a:ext cx="12249151" cy="6917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頁尾版面配置區 1"/>
          <p:cNvSpPr>
            <a:spLocks noGrp="1"/>
          </p:cNvSpPr>
          <p:nvPr>
            <p:ph type="ftr" sz="quarter" idx="11"/>
          </p:nvPr>
        </p:nvSpPr>
        <p:spPr>
          <a:xfrm>
            <a:off x="8077200" y="6492875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219170">
              <a:defRPr/>
            </a:pPr>
            <a:r>
              <a:rPr kumimoji="1" lang="zh-TW" altLang="en-US" sz="1067" kern="0">
                <a:solidFill>
                  <a:sysClr val="windowText" lastClr="000000"/>
                </a:solidFill>
              </a:rPr>
              <a:t>國立臺灣師範大學 陳佩英教授</a:t>
            </a:r>
            <a:endParaRPr kumimoji="1" lang="zh-TW" altLang="en-US" sz="1067" kern="0" dirty="0">
              <a:solidFill>
                <a:sysClr val="windowText" lastClr="000000"/>
              </a:solidFill>
            </a:endParaRPr>
          </a:p>
        </p:txBody>
      </p:sp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E2FB7840-EEB2-5147-982D-BC719644D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TW"/>
              <a:t>2020/8/4, 11</a:t>
            </a:r>
            <a:endParaRPr kumimoji="1"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3EA0652-9543-A241-8203-881F1A82EF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6781" y="138774"/>
            <a:ext cx="915111" cy="91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4461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589</Words>
  <Application>Microsoft Macintosh PowerPoint</Application>
  <PresentationFormat>寬螢幕</PresentationFormat>
  <Paragraphs>163</Paragraphs>
  <Slides>9</Slides>
  <Notes>4</Notes>
  <HiddenSlides>0</HiddenSlides>
  <MMClips>0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</vt:i4>
      </vt:variant>
    </vt:vector>
  </HeadingPairs>
  <TitlesOfParts>
    <vt:vector size="24" baseType="lpstr">
      <vt:lpstr>MingLiU</vt:lpstr>
      <vt:lpstr>微軟正黑體</vt:lpstr>
      <vt:lpstr>新細明體</vt:lpstr>
      <vt:lpstr>Arial Unicode MS</vt:lpstr>
      <vt:lpstr>等线</vt:lpstr>
      <vt:lpstr>Hannotate TC</vt:lpstr>
      <vt:lpstr>Lato</vt:lpstr>
      <vt:lpstr>Lato Heavy</vt:lpstr>
      <vt:lpstr>Lato Light</vt:lpstr>
      <vt:lpstr>Segoe UI Black</vt:lpstr>
      <vt:lpstr>Arial</vt:lpstr>
      <vt:lpstr>Calibri</vt:lpstr>
      <vt:lpstr>Calibri Light</vt:lpstr>
      <vt:lpstr>Times New Roman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他山之石 </vt:lpstr>
      <vt:lpstr>PowerPoint 簡報</vt:lpstr>
      <vt:lpstr>素養能力（OECD)</vt:lpstr>
      <vt:lpstr>PowerPoint 簡報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peiyingntnu2@gmail.com</dc:creator>
  <cp:lastModifiedBy>peiyingntnu2@gmail.com</cp:lastModifiedBy>
  <cp:revision>9</cp:revision>
  <dcterms:created xsi:type="dcterms:W3CDTF">2020-08-04T02:46:32Z</dcterms:created>
  <dcterms:modified xsi:type="dcterms:W3CDTF">2020-08-04T04:12:41Z</dcterms:modified>
</cp:coreProperties>
</file>