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legreya" panose="02020500000000000000" charset="0"/>
      <p:regular r:id="rId8"/>
      <p:bold r:id="rId9"/>
      <p:italic r:id="rId10"/>
      <p:boldItalic r:id="rId11"/>
    </p:embeddedFont>
    <p:embeddedFont>
      <p:font typeface="Bebas Neue" panose="020B0604020202020204" pitchFamily="34" charset="0"/>
      <p:regular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Frank Ruhl Libre" panose="020B0604020202020204" pitchFamily="2" charset="-79"/>
      <p:regular r:id="rId17"/>
      <p:bold r:id="rId18"/>
    </p:embeddedFont>
    <p:embeddedFont>
      <p:font typeface="Kalam" panose="02020500000000000000" charset="0"/>
      <p:regular r:id="rId19"/>
      <p:bold r:id="rId20"/>
    </p:embeddedFont>
    <p:embeddedFont>
      <p:font typeface="Open Sans" panose="020B0606030504020204" pitchFamily="34" charset="0"/>
      <p:regular r:id="rId21"/>
    </p:embeddedFont>
    <p:embeddedFont>
      <p:font typeface="PT Sans" panose="020B0604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8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b013307742_1_2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1b013307742_1_2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d1bf8d60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d1bf8d60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600a496c7e55862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600a496c7e55862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10" name="Google Shape;10;p2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Google Shape;25;p2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 rot="-168517">
            <a:off x="713200" y="539553"/>
            <a:ext cx="7717509" cy="4063505"/>
            <a:chOff x="713225" y="539500"/>
            <a:chExt cx="7717500" cy="4063500"/>
          </a:xfrm>
        </p:grpSpPr>
        <p:sp>
          <p:nvSpPr>
            <p:cNvPr id="27" name="Google Shape;27;p2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28;p2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1084625" y="947763"/>
            <a:ext cx="6974700" cy="29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alam"/>
              <a:buNone/>
              <a:defRPr sz="8500" b="1">
                <a:latin typeface="Kalam"/>
                <a:ea typeface="Kalam"/>
                <a:cs typeface="Kalam"/>
                <a:sym typeface="Kala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alam"/>
              <a:buNone/>
              <a:defRPr sz="5200" b="1">
                <a:solidFill>
                  <a:srgbClr val="191919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alam"/>
              <a:buNone/>
              <a:defRPr sz="5200" b="1">
                <a:solidFill>
                  <a:srgbClr val="191919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alam"/>
              <a:buNone/>
              <a:defRPr sz="5200" b="1">
                <a:solidFill>
                  <a:srgbClr val="191919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alam"/>
              <a:buNone/>
              <a:defRPr sz="5200" b="1">
                <a:solidFill>
                  <a:srgbClr val="191919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alam"/>
              <a:buNone/>
              <a:defRPr sz="5200" b="1">
                <a:solidFill>
                  <a:srgbClr val="191919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alam"/>
              <a:buNone/>
              <a:defRPr sz="5200" b="1">
                <a:solidFill>
                  <a:srgbClr val="191919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alam"/>
              <a:buNone/>
              <a:defRPr sz="5200" b="1">
                <a:solidFill>
                  <a:srgbClr val="191919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alam"/>
              <a:buNone/>
              <a:defRPr sz="5200" b="1">
                <a:solidFill>
                  <a:srgbClr val="191919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2183225" y="3906150"/>
            <a:ext cx="47775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egreya"/>
              <a:buNone/>
              <a:defRPr sz="1600">
                <a:latin typeface="Alegreya"/>
                <a:ea typeface="Alegreya"/>
                <a:cs typeface="Alegreya"/>
                <a:sym typeface="Alegrey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None/>
              <a:defRPr sz="1800">
                <a:latin typeface="Alegreya"/>
                <a:ea typeface="Alegreya"/>
                <a:cs typeface="Alegreya"/>
                <a:sym typeface="Alegrey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None/>
              <a:defRPr sz="1800">
                <a:latin typeface="Alegreya"/>
                <a:ea typeface="Alegreya"/>
                <a:cs typeface="Alegreya"/>
                <a:sym typeface="Alegrey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None/>
              <a:defRPr sz="1800">
                <a:latin typeface="Alegreya"/>
                <a:ea typeface="Alegreya"/>
                <a:cs typeface="Alegreya"/>
                <a:sym typeface="Alegrey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None/>
              <a:defRPr sz="1800">
                <a:latin typeface="Alegreya"/>
                <a:ea typeface="Alegreya"/>
                <a:cs typeface="Alegreya"/>
                <a:sym typeface="Alegrey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None/>
              <a:defRPr sz="1800">
                <a:latin typeface="Alegreya"/>
                <a:ea typeface="Alegreya"/>
                <a:cs typeface="Alegreya"/>
                <a:sym typeface="Alegrey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None/>
              <a:defRPr sz="1800">
                <a:latin typeface="Alegreya"/>
                <a:ea typeface="Alegreya"/>
                <a:cs typeface="Alegreya"/>
                <a:sym typeface="Alegrey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None/>
              <a:defRPr sz="1800">
                <a:latin typeface="Alegreya"/>
                <a:ea typeface="Alegreya"/>
                <a:cs typeface="Alegreya"/>
                <a:sym typeface="Alegrey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None/>
              <a:defRPr sz="1800">
                <a:latin typeface="Alegreya"/>
                <a:ea typeface="Alegreya"/>
                <a:cs typeface="Alegreya"/>
                <a:sym typeface="Alegreya"/>
              </a:defRPr>
            </a:lvl9pPr>
          </a:lstStyle>
          <a:p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696625" y="214643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-118450" y="259658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101700" y="-872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908950" y="478783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11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334" name="Google Shape;334;p11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1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1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1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11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9" name="Google Shape;349;p11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11"/>
          <p:cNvGrpSpPr/>
          <p:nvPr/>
        </p:nvGrpSpPr>
        <p:grpSpPr>
          <a:xfrm rot="-168517">
            <a:off x="713200" y="539553"/>
            <a:ext cx="7717509" cy="4063505"/>
            <a:chOff x="713225" y="539500"/>
            <a:chExt cx="7717500" cy="4063500"/>
          </a:xfrm>
        </p:grpSpPr>
        <p:sp>
          <p:nvSpPr>
            <p:cNvPr id="351" name="Google Shape;351;p11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" name="Google Shape;352;p11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1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1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1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1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1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1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1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1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4" name="Google Shape;364;p11"/>
          <p:cNvSpPr txBox="1">
            <a:spLocks noGrp="1"/>
          </p:cNvSpPr>
          <p:nvPr>
            <p:ph type="subTitle" idx="1"/>
          </p:nvPr>
        </p:nvSpPr>
        <p:spPr>
          <a:xfrm>
            <a:off x="1284000" y="29216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5" name="Google Shape;365;p11"/>
          <p:cNvSpPr txBox="1">
            <a:spLocks noGrp="1"/>
          </p:cNvSpPr>
          <p:nvPr>
            <p:ph type="title" hasCustomPrompt="1"/>
          </p:nvPr>
        </p:nvSpPr>
        <p:spPr>
          <a:xfrm>
            <a:off x="1319400" y="1157675"/>
            <a:ext cx="6505200" cy="17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6" name="Google Shape;366;p11"/>
          <p:cNvSpPr/>
          <p:nvPr/>
        </p:nvSpPr>
        <p:spPr>
          <a:xfrm>
            <a:off x="139798" y="1215747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8786873" y="332048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"/>
          <p:cNvSpPr/>
          <p:nvPr/>
        </p:nvSpPr>
        <p:spPr>
          <a:xfrm>
            <a:off x="7954998" y="-17295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1"/>
          <p:cNvSpPr/>
          <p:nvPr/>
        </p:nvSpPr>
        <p:spPr>
          <a:xfrm>
            <a:off x="-184052" y="1997013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"/>
          <p:cNvSpPr/>
          <p:nvPr/>
        </p:nvSpPr>
        <p:spPr>
          <a:xfrm>
            <a:off x="1926373" y="486687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13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375" name="Google Shape;375;p13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3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3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3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3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3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3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3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3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3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0" name="Google Shape;390;p13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391" name="Google Shape;391;p13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2" name="Google Shape;392;p13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393" name="Google Shape;393;p13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4" name="Google Shape;404;p13"/>
          <p:cNvSpPr txBox="1">
            <a:spLocks noGrp="1"/>
          </p:cNvSpPr>
          <p:nvPr>
            <p:ph type="subTitle" idx="1"/>
          </p:nvPr>
        </p:nvSpPr>
        <p:spPr>
          <a:xfrm>
            <a:off x="1934980" y="2007361"/>
            <a:ext cx="2637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445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/>
          </p:nvPr>
        </p:nvSpPr>
        <p:spPr>
          <a:xfrm>
            <a:off x="1165800" y="643450"/>
            <a:ext cx="681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2"/>
          </p:nvPr>
        </p:nvSpPr>
        <p:spPr>
          <a:xfrm>
            <a:off x="5505956" y="2007361"/>
            <a:ext cx="2637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445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3"/>
          </p:nvPr>
        </p:nvSpPr>
        <p:spPr>
          <a:xfrm>
            <a:off x="1934980" y="3331711"/>
            <a:ext cx="2637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445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subTitle" idx="4"/>
          </p:nvPr>
        </p:nvSpPr>
        <p:spPr>
          <a:xfrm>
            <a:off x="5505956" y="3331711"/>
            <a:ext cx="2637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445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title" idx="5" hasCustomPrompt="1"/>
          </p:nvPr>
        </p:nvSpPr>
        <p:spPr>
          <a:xfrm>
            <a:off x="1147907" y="164377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6" hasCustomPrompt="1"/>
          </p:nvPr>
        </p:nvSpPr>
        <p:spPr>
          <a:xfrm>
            <a:off x="1147907" y="2968132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7" hasCustomPrompt="1"/>
          </p:nvPr>
        </p:nvSpPr>
        <p:spPr>
          <a:xfrm>
            <a:off x="4718882" y="164377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8" hasCustomPrompt="1"/>
          </p:nvPr>
        </p:nvSpPr>
        <p:spPr>
          <a:xfrm>
            <a:off x="4718882" y="2968132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9"/>
          </p:nvPr>
        </p:nvSpPr>
        <p:spPr>
          <a:xfrm>
            <a:off x="1934975" y="1643762"/>
            <a:ext cx="26370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3"/>
          </p:nvPr>
        </p:nvSpPr>
        <p:spPr>
          <a:xfrm>
            <a:off x="5505950" y="1643762"/>
            <a:ext cx="26370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14"/>
          </p:nvPr>
        </p:nvSpPr>
        <p:spPr>
          <a:xfrm>
            <a:off x="1934975" y="2968062"/>
            <a:ext cx="26370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15"/>
          </p:nvPr>
        </p:nvSpPr>
        <p:spPr>
          <a:xfrm>
            <a:off x="5505950" y="2968062"/>
            <a:ext cx="26370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/>
          <p:nvPr/>
        </p:nvSpPr>
        <p:spPr>
          <a:xfrm rot="10800000" flipH="1">
            <a:off x="139798" y="3234763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"/>
          <p:cNvSpPr/>
          <p:nvPr/>
        </p:nvSpPr>
        <p:spPr>
          <a:xfrm rot="10800000" flipH="1">
            <a:off x="8786873" y="1251671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3"/>
          <p:cNvSpPr/>
          <p:nvPr/>
        </p:nvSpPr>
        <p:spPr>
          <a:xfrm rot="10800000" flipH="1">
            <a:off x="7954998" y="486687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"/>
          <p:cNvSpPr/>
          <p:nvPr/>
        </p:nvSpPr>
        <p:spPr>
          <a:xfrm rot="10800000" flipH="1">
            <a:off x="-184052" y="2575146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3"/>
          <p:cNvSpPr/>
          <p:nvPr/>
        </p:nvSpPr>
        <p:spPr>
          <a:xfrm rot="10800000" flipH="1">
            <a:off x="1926373" y="-17295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4"/>
          <p:cNvSpPr/>
          <p:nvPr/>
        </p:nvSpPr>
        <p:spPr>
          <a:xfrm rot="-133933">
            <a:off x="713149" y="539481"/>
            <a:ext cx="7717656" cy="40632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4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425" name="Google Shape;425;p14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4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4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4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4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4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4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4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4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4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4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4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0" name="Google Shape;440;p14"/>
          <p:cNvGrpSpPr/>
          <p:nvPr/>
        </p:nvGrpSpPr>
        <p:grpSpPr>
          <a:xfrm rot="143743">
            <a:off x="713073" y="539702"/>
            <a:ext cx="7717300" cy="4063394"/>
            <a:chOff x="713225" y="539500"/>
            <a:chExt cx="7717500" cy="4063500"/>
          </a:xfrm>
        </p:grpSpPr>
        <p:sp>
          <p:nvSpPr>
            <p:cNvPr id="441" name="Google Shape;441;p14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accent3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2" name="Google Shape;442;p14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443" name="Google Shape;443;p14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4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4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4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4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4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4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4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4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4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4" name="Google Shape;454;p14"/>
          <p:cNvSpPr txBox="1">
            <a:spLocks noGrp="1"/>
          </p:cNvSpPr>
          <p:nvPr>
            <p:ph type="subTitle" idx="1"/>
          </p:nvPr>
        </p:nvSpPr>
        <p:spPr>
          <a:xfrm>
            <a:off x="1226400" y="20484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5" name="Google Shape;455;p14"/>
          <p:cNvSpPr txBox="1">
            <a:spLocks noGrp="1"/>
          </p:cNvSpPr>
          <p:nvPr>
            <p:ph type="title"/>
          </p:nvPr>
        </p:nvSpPr>
        <p:spPr>
          <a:xfrm>
            <a:off x="1226400" y="3685575"/>
            <a:ext cx="6691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6" name="Google Shape;456;p14"/>
          <p:cNvSpPr/>
          <p:nvPr/>
        </p:nvSpPr>
        <p:spPr>
          <a:xfrm rot="10800000">
            <a:off x="4444142" y="4746697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4"/>
          <p:cNvSpPr/>
          <p:nvPr/>
        </p:nvSpPr>
        <p:spPr>
          <a:xfrm>
            <a:off x="8703425" y="2510863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4"/>
          <p:cNvSpPr/>
          <p:nvPr/>
        </p:nvSpPr>
        <p:spPr>
          <a:xfrm>
            <a:off x="1824975" y="-872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4"/>
          <p:cNvSpPr/>
          <p:nvPr/>
        </p:nvSpPr>
        <p:spPr>
          <a:xfrm rot="10800000">
            <a:off x="-161625" y="835147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4"/>
          <p:cNvSpPr/>
          <p:nvPr/>
        </p:nvSpPr>
        <p:spPr>
          <a:xfrm>
            <a:off x="87675" y="161410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5708425" y="78450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15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464" name="Google Shape;464;p15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5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5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5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5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5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5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5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5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5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5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5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9" name="Google Shape;479;p15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15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481" name="Google Shape;481;p15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5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483" name="Google Shape;483;p15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4" name="Google Shape;494;p15"/>
          <p:cNvSpPr txBox="1">
            <a:spLocks noGrp="1"/>
          </p:cNvSpPr>
          <p:nvPr>
            <p:ph type="subTitle" idx="1"/>
          </p:nvPr>
        </p:nvSpPr>
        <p:spPr>
          <a:xfrm>
            <a:off x="1418500" y="2100660"/>
            <a:ext cx="34599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5" name="Google Shape;495;p15"/>
          <p:cNvSpPr txBox="1">
            <a:spLocks noGrp="1"/>
          </p:cNvSpPr>
          <p:nvPr>
            <p:ph type="title"/>
          </p:nvPr>
        </p:nvSpPr>
        <p:spPr>
          <a:xfrm>
            <a:off x="720000" y="643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subTitle" idx="2"/>
          </p:nvPr>
        </p:nvSpPr>
        <p:spPr>
          <a:xfrm>
            <a:off x="4265588" y="3571176"/>
            <a:ext cx="34599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3"/>
          </p:nvPr>
        </p:nvSpPr>
        <p:spPr>
          <a:xfrm>
            <a:off x="1418500" y="1648550"/>
            <a:ext cx="3459900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ubTitle" idx="4"/>
          </p:nvPr>
        </p:nvSpPr>
        <p:spPr>
          <a:xfrm>
            <a:off x="4265588" y="3125066"/>
            <a:ext cx="3459900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99" name="Google Shape;499;p15"/>
          <p:cNvSpPr/>
          <p:nvPr/>
        </p:nvSpPr>
        <p:spPr>
          <a:xfrm>
            <a:off x="-161625" y="1893069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5"/>
          <p:cNvSpPr/>
          <p:nvPr/>
        </p:nvSpPr>
        <p:spPr>
          <a:xfrm>
            <a:off x="8703425" y="930360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5"/>
          <p:cNvSpPr/>
          <p:nvPr/>
        </p:nvSpPr>
        <p:spPr>
          <a:xfrm rot="10800000">
            <a:off x="1049450" y="-196793"/>
            <a:ext cx="517978" cy="505757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5"/>
          <p:cNvSpPr/>
          <p:nvPr/>
        </p:nvSpPr>
        <p:spPr>
          <a:xfrm rot="10800000">
            <a:off x="6773396" y="4600711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5"/>
          <p:cNvSpPr/>
          <p:nvPr/>
        </p:nvSpPr>
        <p:spPr>
          <a:xfrm rot="10800000">
            <a:off x="8470302" y="471023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6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506" name="Google Shape;506;p16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16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16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6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6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6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6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6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6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6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6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6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6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6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6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1" name="Google Shape;521;p16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16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523" name="Google Shape;523;p16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" name="Google Shape;524;p16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525" name="Google Shape;525;p16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6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6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6" name="Google Shape;536;p16"/>
          <p:cNvSpPr txBox="1">
            <a:spLocks noGrp="1"/>
          </p:cNvSpPr>
          <p:nvPr>
            <p:ph type="subTitle" idx="1"/>
          </p:nvPr>
        </p:nvSpPr>
        <p:spPr>
          <a:xfrm>
            <a:off x="1137300" y="1482902"/>
            <a:ext cx="3564000" cy="24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7" name="Google Shape;537;p16"/>
          <p:cNvSpPr txBox="1">
            <a:spLocks noGrp="1"/>
          </p:cNvSpPr>
          <p:nvPr>
            <p:ph type="title"/>
          </p:nvPr>
        </p:nvSpPr>
        <p:spPr>
          <a:xfrm>
            <a:off x="720000" y="643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6"/>
          <p:cNvSpPr txBox="1">
            <a:spLocks noGrp="1"/>
          </p:cNvSpPr>
          <p:nvPr>
            <p:ph type="subTitle" idx="2"/>
          </p:nvPr>
        </p:nvSpPr>
        <p:spPr>
          <a:xfrm>
            <a:off x="4701300" y="1482915"/>
            <a:ext cx="3564000" cy="24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9" name="Google Shape;539;p16"/>
          <p:cNvSpPr/>
          <p:nvPr/>
        </p:nvSpPr>
        <p:spPr>
          <a:xfrm>
            <a:off x="-161625" y="1893069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6"/>
          <p:cNvSpPr/>
          <p:nvPr/>
        </p:nvSpPr>
        <p:spPr>
          <a:xfrm>
            <a:off x="8703425" y="930360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6"/>
          <p:cNvSpPr/>
          <p:nvPr/>
        </p:nvSpPr>
        <p:spPr>
          <a:xfrm rot="10800000">
            <a:off x="1049450" y="-196793"/>
            <a:ext cx="517978" cy="505757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6"/>
          <p:cNvSpPr/>
          <p:nvPr/>
        </p:nvSpPr>
        <p:spPr>
          <a:xfrm rot="10800000">
            <a:off x="6773396" y="4600711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6"/>
          <p:cNvSpPr/>
          <p:nvPr/>
        </p:nvSpPr>
        <p:spPr>
          <a:xfrm rot="10800000">
            <a:off x="8470302" y="471023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7"/>
          <p:cNvSpPr/>
          <p:nvPr/>
        </p:nvSpPr>
        <p:spPr>
          <a:xfrm rot="-137410">
            <a:off x="713136" y="539603"/>
            <a:ext cx="7717664" cy="406344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17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547" name="Google Shape;547;p17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7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7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7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7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7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7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7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7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7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7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7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7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7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7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2" name="Google Shape;562;p17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563" name="Google Shape;563;p17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17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565" name="Google Shape;565;p17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7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7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7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6" name="Google Shape;576;p17"/>
          <p:cNvSpPr txBox="1">
            <a:spLocks noGrp="1"/>
          </p:cNvSpPr>
          <p:nvPr>
            <p:ph type="subTitle" idx="1"/>
          </p:nvPr>
        </p:nvSpPr>
        <p:spPr>
          <a:xfrm>
            <a:off x="1199275" y="2660659"/>
            <a:ext cx="21753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7"/>
          <p:cNvSpPr txBox="1">
            <a:spLocks noGrp="1"/>
          </p:cNvSpPr>
          <p:nvPr>
            <p:ph type="subTitle" idx="2"/>
          </p:nvPr>
        </p:nvSpPr>
        <p:spPr>
          <a:xfrm>
            <a:off x="3484347" y="3396559"/>
            <a:ext cx="21753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7"/>
          <p:cNvSpPr txBox="1">
            <a:spLocks noGrp="1"/>
          </p:cNvSpPr>
          <p:nvPr>
            <p:ph type="subTitle" idx="3"/>
          </p:nvPr>
        </p:nvSpPr>
        <p:spPr>
          <a:xfrm>
            <a:off x="5769425" y="2660659"/>
            <a:ext cx="21753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7"/>
          <p:cNvSpPr txBox="1">
            <a:spLocks noGrp="1"/>
          </p:cNvSpPr>
          <p:nvPr>
            <p:ph type="title"/>
          </p:nvPr>
        </p:nvSpPr>
        <p:spPr>
          <a:xfrm>
            <a:off x="720000" y="643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7"/>
          <p:cNvSpPr txBox="1">
            <a:spLocks noGrp="1"/>
          </p:cNvSpPr>
          <p:nvPr>
            <p:ph type="subTitle" idx="4"/>
          </p:nvPr>
        </p:nvSpPr>
        <p:spPr>
          <a:xfrm>
            <a:off x="1199275" y="226645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581" name="Google Shape;581;p17"/>
          <p:cNvSpPr txBox="1">
            <a:spLocks noGrp="1"/>
          </p:cNvSpPr>
          <p:nvPr>
            <p:ph type="subTitle" idx="5"/>
          </p:nvPr>
        </p:nvSpPr>
        <p:spPr>
          <a:xfrm>
            <a:off x="3484347" y="300235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582" name="Google Shape;582;p17"/>
          <p:cNvSpPr txBox="1">
            <a:spLocks noGrp="1"/>
          </p:cNvSpPr>
          <p:nvPr>
            <p:ph type="subTitle" idx="6"/>
          </p:nvPr>
        </p:nvSpPr>
        <p:spPr>
          <a:xfrm>
            <a:off x="5769425" y="226645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583" name="Google Shape;583;p17"/>
          <p:cNvSpPr/>
          <p:nvPr/>
        </p:nvSpPr>
        <p:spPr>
          <a:xfrm>
            <a:off x="-161625" y="3473572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7"/>
          <p:cNvSpPr/>
          <p:nvPr/>
        </p:nvSpPr>
        <p:spPr>
          <a:xfrm>
            <a:off x="8703425" y="2510863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7"/>
          <p:cNvSpPr/>
          <p:nvPr/>
        </p:nvSpPr>
        <p:spPr>
          <a:xfrm>
            <a:off x="6101700" y="-872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7"/>
          <p:cNvSpPr/>
          <p:nvPr/>
        </p:nvSpPr>
        <p:spPr>
          <a:xfrm>
            <a:off x="4444127" y="4746682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7"/>
          <p:cNvSpPr/>
          <p:nvPr/>
        </p:nvSpPr>
        <p:spPr>
          <a:xfrm>
            <a:off x="196200" y="41763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88" name="Google Shape;588;p17"/>
          <p:cNvSpPr/>
          <p:nvPr/>
        </p:nvSpPr>
        <p:spPr>
          <a:xfrm>
            <a:off x="5708425" y="78450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18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591" name="Google Shape;591;p18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8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8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8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8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8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8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8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8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8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8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8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8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8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8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6" name="Google Shape;606;p18"/>
          <p:cNvSpPr txBox="1">
            <a:spLocks noGrp="1"/>
          </p:cNvSpPr>
          <p:nvPr>
            <p:ph type="title"/>
          </p:nvPr>
        </p:nvSpPr>
        <p:spPr>
          <a:xfrm>
            <a:off x="1165800" y="651275"/>
            <a:ext cx="681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8"/>
          <p:cNvSpPr/>
          <p:nvPr/>
        </p:nvSpPr>
        <p:spPr>
          <a:xfrm rot="-137410">
            <a:off x="713136" y="539603"/>
            <a:ext cx="7717664" cy="406344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18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609" name="Google Shape;609;p18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18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611" name="Google Shape;611;p18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2" name="Google Shape;622;p18"/>
          <p:cNvSpPr txBox="1">
            <a:spLocks noGrp="1"/>
          </p:cNvSpPr>
          <p:nvPr>
            <p:ph type="subTitle" idx="1"/>
          </p:nvPr>
        </p:nvSpPr>
        <p:spPr>
          <a:xfrm>
            <a:off x="2424850" y="225681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8"/>
          <p:cNvSpPr txBox="1">
            <a:spLocks noGrp="1"/>
          </p:cNvSpPr>
          <p:nvPr>
            <p:ph type="subTitle" idx="2"/>
          </p:nvPr>
        </p:nvSpPr>
        <p:spPr>
          <a:xfrm>
            <a:off x="4740954" y="225681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 txBox="1">
            <a:spLocks noGrp="1"/>
          </p:cNvSpPr>
          <p:nvPr>
            <p:ph type="subTitle" idx="3"/>
          </p:nvPr>
        </p:nvSpPr>
        <p:spPr>
          <a:xfrm>
            <a:off x="2424850" y="3825892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8"/>
          <p:cNvSpPr txBox="1">
            <a:spLocks noGrp="1"/>
          </p:cNvSpPr>
          <p:nvPr>
            <p:ph type="subTitle" idx="4"/>
          </p:nvPr>
        </p:nvSpPr>
        <p:spPr>
          <a:xfrm>
            <a:off x="4740954" y="3825892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18"/>
          <p:cNvSpPr txBox="1">
            <a:spLocks noGrp="1"/>
          </p:cNvSpPr>
          <p:nvPr>
            <p:ph type="subTitle" idx="5"/>
          </p:nvPr>
        </p:nvSpPr>
        <p:spPr>
          <a:xfrm>
            <a:off x="2424850" y="1898800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27" name="Google Shape;627;p18"/>
          <p:cNvSpPr txBox="1">
            <a:spLocks noGrp="1"/>
          </p:cNvSpPr>
          <p:nvPr>
            <p:ph type="subTitle" idx="6"/>
          </p:nvPr>
        </p:nvSpPr>
        <p:spPr>
          <a:xfrm>
            <a:off x="4740952" y="1898800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28" name="Google Shape;628;p18"/>
          <p:cNvSpPr txBox="1">
            <a:spLocks noGrp="1"/>
          </p:cNvSpPr>
          <p:nvPr>
            <p:ph type="subTitle" idx="7"/>
          </p:nvPr>
        </p:nvSpPr>
        <p:spPr>
          <a:xfrm>
            <a:off x="2424850" y="3467925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29" name="Google Shape;629;p18"/>
          <p:cNvSpPr txBox="1">
            <a:spLocks noGrp="1"/>
          </p:cNvSpPr>
          <p:nvPr>
            <p:ph type="subTitle" idx="8"/>
          </p:nvPr>
        </p:nvSpPr>
        <p:spPr>
          <a:xfrm>
            <a:off x="4740952" y="3467925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30" name="Google Shape;630;p18"/>
          <p:cNvSpPr/>
          <p:nvPr/>
        </p:nvSpPr>
        <p:spPr>
          <a:xfrm rot="10800000">
            <a:off x="7263542" y="4746697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8"/>
          <p:cNvSpPr/>
          <p:nvPr/>
        </p:nvSpPr>
        <p:spPr>
          <a:xfrm>
            <a:off x="8703425" y="2510863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8"/>
          <p:cNvSpPr/>
          <p:nvPr/>
        </p:nvSpPr>
        <p:spPr>
          <a:xfrm>
            <a:off x="1824975" y="470385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8"/>
          <p:cNvSpPr/>
          <p:nvPr/>
        </p:nvSpPr>
        <p:spPr>
          <a:xfrm rot="10800000">
            <a:off x="-161625" y="835147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"/>
          <p:cNvSpPr/>
          <p:nvPr/>
        </p:nvSpPr>
        <p:spPr>
          <a:xfrm>
            <a:off x="87675" y="161410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5708425" y="78450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19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638" name="Google Shape;638;p19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9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9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9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9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19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9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9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9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9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9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9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9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9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9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3" name="Google Shape;653;p19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" name="Google Shape;654;p19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655" name="Google Shape;655;p19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9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8" name="Google Shape;668;p19"/>
          <p:cNvSpPr txBox="1">
            <a:spLocks noGrp="1"/>
          </p:cNvSpPr>
          <p:nvPr>
            <p:ph type="title"/>
          </p:nvPr>
        </p:nvSpPr>
        <p:spPr>
          <a:xfrm>
            <a:off x="1165800" y="643450"/>
            <a:ext cx="681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9"/>
          <p:cNvSpPr txBox="1">
            <a:spLocks noGrp="1"/>
          </p:cNvSpPr>
          <p:nvPr>
            <p:ph type="subTitle" idx="1"/>
          </p:nvPr>
        </p:nvSpPr>
        <p:spPr>
          <a:xfrm>
            <a:off x="1314650" y="2275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9"/>
          <p:cNvSpPr txBox="1">
            <a:spLocks noGrp="1"/>
          </p:cNvSpPr>
          <p:nvPr>
            <p:ph type="subTitle" idx="2"/>
          </p:nvPr>
        </p:nvSpPr>
        <p:spPr>
          <a:xfrm>
            <a:off x="3578948" y="2275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9"/>
          <p:cNvSpPr txBox="1">
            <a:spLocks noGrp="1"/>
          </p:cNvSpPr>
          <p:nvPr>
            <p:ph type="subTitle" idx="3"/>
          </p:nvPr>
        </p:nvSpPr>
        <p:spPr>
          <a:xfrm>
            <a:off x="1314650" y="3861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9"/>
          <p:cNvSpPr txBox="1">
            <a:spLocks noGrp="1"/>
          </p:cNvSpPr>
          <p:nvPr>
            <p:ph type="subTitle" idx="4"/>
          </p:nvPr>
        </p:nvSpPr>
        <p:spPr>
          <a:xfrm>
            <a:off x="3578948" y="3861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9"/>
          <p:cNvSpPr txBox="1">
            <a:spLocks noGrp="1"/>
          </p:cNvSpPr>
          <p:nvPr>
            <p:ph type="subTitle" idx="5"/>
          </p:nvPr>
        </p:nvSpPr>
        <p:spPr>
          <a:xfrm>
            <a:off x="5843252" y="2275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9"/>
          <p:cNvSpPr txBox="1">
            <a:spLocks noGrp="1"/>
          </p:cNvSpPr>
          <p:nvPr>
            <p:ph type="subTitle" idx="6"/>
          </p:nvPr>
        </p:nvSpPr>
        <p:spPr>
          <a:xfrm>
            <a:off x="5843252" y="3861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9"/>
          <p:cNvSpPr txBox="1">
            <a:spLocks noGrp="1"/>
          </p:cNvSpPr>
          <p:nvPr>
            <p:ph type="subTitle" idx="7"/>
          </p:nvPr>
        </p:nvSpPr>
        <p:spPr>
          <a:xfrm>
            <a:off x="1314650" y="1985047"/>
            <a:ext cx="19860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76" name="Google Shape;676;p19"/>
          <p:cNvSpPr txBox="1">
            <a:spLocks noGrp="1"/>
          </p:cNvSpPr>
          <p:nvPr>
            <p:ph type="subTitle" idx="8"/>
          </p:nvPr>
        </p:nvSpPr>
        <p:spPr>
          <a:xfrm>
            <a:off x="3578947" y="1985047"/>
            <a:ext cx="19860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77" name="Google Shape;677;p19"/>
          <p:cNvSpPr txBox="1">
            <a:spLocks noGrp="1"/>
          </p:cNvSpPr>
          <p:nvPr>
            <p:ph type="subTitle" idx="9"/>
          </p:nvPr>
        </p:nvSpPr>
        <p:spPr>
          <a:xfrm>
            <a:off x="1314650" y="3570872"/>
            <a:ext cx="19860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78" name="Google Shape;678;p19"/>
          <p:cNvSpPr txBox="1">
            <a:spLocks noGrp="1"/>
          </p:cNvSpPr>
          <p:nvPr>
            <p:ph type="subTitle" idx="13"/>
          </p:nvPr>
        </p:nvSpPr>
        <p:spPr>
          <a:xfrm>
            <a:off x="3578947" y="3570872"/>
            <a:ext cx="19860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79" name="Google Shape;679;p19"/>
          <p:cNvSpPr txBox="1">
            <a:spLocks noGrp="1"/>
          </p:cNvSpPr>
          <p:nvPr>
            <p:ph type="subTitle" idx="14"/>
          </p:nvPr>
        </p:nvSpPr>
        <p:spPr>
          <a:xfrm>
            <a:off x="5843250" y="1985047"/>
            <a:ext cx="19860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80" name="Google Shape;680;p19"/>
          <p:cNvSpPr txBox="1">
            <a:spLocks noGrp="1"/>
          </p:cNvSpPr>
          <p:nvPr>
            <p:ph type="subTitle" idx="15"/>
          </p:nvPr>
        </p:nvSpPr>
        <p:spPr>
          <a:xfrm>
            <a:off x="5843250" y="3570872"/>
            <a:ext cx="19860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81" name="Google Shape;681;p19"/>
          <p:cNvSpPr/>
          <p:nvPr/>
        </p:nvSpPr>
        <p:spPr>
          <a:xfrm>
            <a:off x="-161625" y="835147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9"/>
          <p:cNvSpPr/>
          <p:nvPr/>
        </p:nvSpPr>
        <p:spPr>
          <a:xfrm>
            <a:off x="8703425" y="2510863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9"/>
          <p:cNvSpPr/>
          <p:nvPr/>
        </p:nvSpPr>
        <p:spPr>
          <a:xfrm>
            <a:off x="1824975" y="-872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/>
          <p:nvPr/>
        </p:nvSpPr>
        <p:spPr>
          <a:xfrm>
            <a:off x="4444127" y="4746682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9"/>
          <p:cNvSpPr/>
          <p:nvPr/>
        </p:nvSpPr>
        <p:spPr>
          <a:xfrm>
            <a:off x="87675" y="161410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86" name="Google Shape;686;p19"/>
          <p:cNvSpPr/>
          <p:nvPr/>
        </p:nvSpPr>
        <p:spPr>
          <a:xfrm>
            <a:off x="5708425" y="78450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20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689" name="Google Shape;689;p20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0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0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0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0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0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0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0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0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0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0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0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0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0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0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4" name="Google Shape;704;p20"/>
          <p:cNvSpPr/>
          <p:nvPr/>
        </p:nvSpPr>
        <p:spPr>
          <a:xfrm rot="-132998">
            <a:off x="713104" y="539477"/>
            <a:ext cx="7717575" cy="406323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20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706" name="Google Shape;706;p20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" name="Google Shape;707;p20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708" name="Google Shape;708;p20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0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9" name="Google Shape;719;p20"/>
          <p:cNvSpPr txBox="1">
            <a:spLocks noGrp="1"/>
          </p:cNvSpPr>
          <p:nvPr>
            <p:ph type="title" hasCustomPrompt="1"/>
          </p:nvPr>
        </p:nvSpPr>
        <p:spPr>
          <a:xfrm>
            <a:off x="1179600" y="826750"/>
            <a:ext cx="449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0" name="Google Shape;720;p20"/>
          <p:cNvSpPr txBox="1">
            <a:spLocks noGrp="1"/>
          </p:cNvSpPr>
          <p:nvPr>
            <p:ph type="subTitle" idx="1"/>
          </p:nvPr>
        </p:nvSpPr>
        <p:spPr>
          <a:xfrm>
            <a:off x="1178550" y="1462550"/>
            <a:ext cx="4500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1" name="Google Shape;721;p20"/>
          <p:cNvSpPr txBox="1">
            <a:spLocks noGrp="1"/>
          </p:cNvSpPr>
          <p:nvPr>
            <p:ph type="title" idx="2" hasCustomPrompt="1"/>
          </p:nvPr>
        </p:nvSpPr>
        <p:spPr>
          <a:xfrm>
            <a:off x="2322600" y="2068802"/>
            <a:ext cx="449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2" name="Google Shape;722;p20"/>
          <p:cNvSpPr txBox="1">
            <a:spLocks noGrp="1"/>
          </p:cNvSpPr>
          <p:nvPr>
            <p:ph type="subTitle" idx="3"/>
          </p:nvPr>
        </p:nvSpPr>
        <p:spPr>
          <a:xfrm>
            <a:off x="2321550" y="2708991"/>
            <a:ext cx="4500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3" name="Google Shape;723;p20"/>
          <p:cNvSpPr txBox="1">
            <a:spLocks noGrp="1"/>
          </p:cNvSpPr>
          <p:nvPr>
            <p:ph type="title" idx="4" hasCustomPrompt="1"/>
          </p:nvPr>
        </p:nvSpPr>
        <p:spPr>
          <a:xfrm>
            <a:off x="3465600" y="3310843"/>
            <a:ext cx="449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4" name="Google Shape;724;p20"/>
          <p:cNvSpPr txBox="1">
            <a:spLocks noGrp="1"/>
          </p:cNvSpPr>
          <p:nvPr>
            <p:ph type="subTitle" idx="5"/>
          </p:nvPr>
        </p:nvSpPr>
        <p:spPr>
          <a:xfrm>
            <a:off x="3464550" y="3951050"/>
            <a:ext cx="4500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5" name="Google Shape;725;p20"/>
          <p:cNvSpPr/>
          <p:nvPr/>
        </p:nvSpPr>
        <p:spPr>
          <a:xfrm>
            <a:off x="1959847" y="5179687"/>
            <a:ext cx="171805" cy="280056"/>
          </a:xfrm>
          <a:custGeom>
            <a:avLst/>
            <a:gdLst/>
            <a:ahLst/>
            <a:cxnLst/>
            <a:rect l="l" t="t" r="r" b="b"/>
            <a:pathLst>
              <a:path w="6050" h="9862" extrusionOk="0">
                <a:moveTo>
                  <a:pt x="5400" y="0"/>
                </a:moveTo>
                <a:cubicBezTo>
                  <a:pt x="5249" y="0"/>
                  <a:pt x="5077" y="54"/>
                  <a:pt x="4895" y="166"/>
                </a:cubicBezTo>
                <a:cubicBezTo>
                  <a:pt x="4621" y="378"/>
                  <a:pt x="4439" y="591"/>
                  <a:pt x="4256" y="834"/>
                </a:cubicBezTo>
                <a:cubicBezTo>
                  <a:pt x="2645" y="2962"/>
                  <a:pt x="1278" y="5181"/>
                  <a:pt x="153" y="7582"/>
                </a:cubicBezTo>
                <a:cubicBezTo>
                  <a:pt x="62" y="7734"/>
                  <a:pt x="31" y="7917"/>
                  <a:pt x="1" y="8129"/>
                </a:cubicBezTo>
                <a:cubicBezTo>
                  <a:pt x="366" y="7734"/>
                  <a:pt x="609" y="7278"/>
                  <a:pt x="822" y="6822"/>
                </a:cubicBezTo>
                <a:cubicBezTo>
                  <a:pt x="1825" y="4816"/>
                  <a:pt x="3010" y="2962"/>
                  <a:pt x="4317" y="1169"/>
                </a:cubicBezTo>
                <a:cubicBezTo>
                  <a:pt x="4560" y="895"/>
                  <a:pt x="4773" y="622"/>
                  <a:pt x="5077" y="409"/>
                </a:cubicBezTo>
                <a:cubicBezTo>
                  <a:pt x="5183" y="324"/>
                  <a:pt x="5289" y="284"/>
                  <a:pt x="5384" y="284"/>
                </a:cubicBezTo>
                <a:cubicBezTo>
                  <a:pt x="5563" y="284"/>
                  <a:pt x="5706" y="425"/>
                  <a:pt x="5746" y="682"/>
                </a:cubicBezTo>
                <a:cubicBezTo>
                  <a:pt x="5776" y="1169"/>
                  <a:pt x="5776" y="1685"/>
                  <a:pt x="5624" y="2202"/>
                </a:cubicBezTo>
                <a:cubicBezTo>
                  <a:pt x="5138" y="3813"/>
                  <a:pt x="4560" y="5454"/>
                  <a:pt x="3983" y="7096"/>
                </a:cubicBezTo>
                <a:cubicBezTo>
                  <a:pt x="3648" y="8008"/>
                  <a:pt x="3223" y="8920"/>
                  <a:pt x="2858" y="9831"/>
                </a:cubicBezTo>
                <a:cubicBezTo>
                  <a:pt x="2888" y="9862"/>
                  <a:pt x="2919" y="9862"/>
                  <a:pt x="3010" y="9862"/>
                </a:cubicBezTo>
                <a:cubicBezTo>
                  <a:pt x="3071" y="9831"/>
                  <a:pt x="3101" y="9801"/>
                  <a:pt x="3162" y="9740"/>
                </a:cubicBezTo>
                <a:cubicBezTo>
                  <a:pt x="4287" y="7278"/>
                  <a:pt x="5290" y="4725"/>
                  <a:pt x="5928" y="2081"/>
                </a:cubicBezTo>
                <a:cubicBezTo>
                  <a:pt x="6050" y="1625"/>
                  <a:pt x="5989" y="1078"/>
                  <a:pt x="5958" y="622"/>
                </a:cubicBezTo>
                <a:cubicBezTo>
                  <a:pt x="5918" y="216"/>
                  <a:pt x="5702" y="0"/>
                  <a:pt x="5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0"/>
          <p:cNvSpPr/>
          <p:nvPr/>
        </p:nvSpPr>
        <p:spPr>
          <a:xfrm rot="10800000" flipH="1">
            <a:off x="-161625" y="2510863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0"/>
          <p:cNvSpPr/>
          <p:nvPr/>
        </p:nvSpPr>
        <p:spPr>
          <a:xfrm rot="10800000" flipH="1">
            <a:off x="8703425" y="3595221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0"/>
          <p:cNvSpPr/>
          <p:nvPr/>
        </p:nvSpPr>
        <p:spPr>
          <a:xfrm flipH="1">
            <a:off x="1049450" y="4722389"/>
            <a:ext cx="517978" cy="505757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0"/>
          <p:cNvSpPr/>
          <p:nvPr/>
        </p:nvSpPr>
        <p:spPr>
          <a:xfrm flipH="1">
            <a:off x="6773396" y="-196793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0"/>
          <p:cNvSpPr/>
          <p:nvPr/>
        </p:nvSpPr>
        <p:spPr>
          <a:xfrm flipH="1">
            <a:off x="8470302" y="41763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3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48" name="Google Shape;48;p3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" name="Google Shape;63;p3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3"/>
          <p:cNvGrpSpPr/>
          <p:nvPr/>
        </p:nvGrpSpPr>
        <p:grpSpPr>
          <a:xfrm rot="-168517">
            <a:off x="713200" y="539553"/>
            <a:ext cx="7717509" cy="4063505"/>
            <a:chOff x="713225" y="539500"/>
            <a:chExt cx="7717500" cy="4063500"/>
          </a:xfrm>
        </p:grpSpPr>
        <p:sp>
          <p:nvSpPr>
            <p:cNvPr id="65" name="Google Shape;65;p3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" name="Google Shape;66;p3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2038200" y="26029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4128000" y="1638425"/>
            <a:ext cx="888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038200" y="3444725"/>
            <a:ext cx="50676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-161625" y="1216147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8504500" y="448253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6101700" y="-872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2908950" y="478783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8911575" y="338940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21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733" name="Google Shape;733;p21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1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1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1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1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1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1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1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1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1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1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1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1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1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1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8" name="Google Shape;748;p21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9" name="Google Shape;749;p21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750" name="Google Shape;750;p21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1" name="Google Shape;751;p21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752" name="Google Shape;752;p21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1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1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1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1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1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3" name="Google Shape;763;p21"/>
          <p:cNvSpPr txBox="1">
            <a:spLocks noGrp="1"/>
          </p:cNvSpPr>
          <p:nvPr>
            <p:ph type="title"/>
          </p:nvPr>
        </p:nvSpPr>
        <p:spPr>
          <a:xfrm>
            <a:off x="1165800" y="643450"/>
            <a:ext cx="681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1"/>
          <p:cNvSpPr/>
          <p:nvPr/>
        </p:nvSpPr>
        <p:spPr>
          <a:xfrm rot="10800000">
            <a:off x="8578813" y="3824325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1"/>
          <p:cNvSpPr/>
          <p:nvPr/>
        </p:nvSpPr>
        <p:spPr>
          <a:xfrm rot="10800000">
            <a:off x="-161625" y="227025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1"/>
          <p:cNvSpPr/>
          <p:nvPr/>
        </p:nvSpPr>
        <p:spPr>
          <a:xfrm rot="10800000">
            <a:off x="6841527" y="4990113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1"/>
          <p:cNvSpPr/>
          <p:nvPr/>
        </p:nvSpPr>
        <p:spPr>
          <a:xfrm rot="10800000">
            <a:off x="3973046" y="-87225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1"/>
          <p:cNvSpPr/>
          <p:nvPr/>
        </p:nvSpPr>
        <p:spPr>
          <a:xfrm rot="10800000">
            <a:off x="8578827" y="3288788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769" name="Google Shape;769;p21"/>
          <p:cNvSpPr/>
          <p:nvPr/>
        </p:nvSpPr>
        <p:spPr>
          <a:xfrm rot="10800000">
            <a:off x="3078073" y="4941625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22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772" name="Google Shape;772;p22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2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2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2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2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2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2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2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2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2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2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2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2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2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2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7" name="Google Shape;787;p22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2"/>
          <p:cNvGrpSpPr/>
          <p:nvPr/>
        </p:nvGrpSpPr>
        <p:grpSpPr>
          <a:xfrm rot="-168517">
            <a:off x="713200" y="539553"/>
            <a:ext cx="7717509" cy="4063505"/>
            <a:chOff x="713225" y="539500"/>
            <a:chExt cx="7717500" cy="4063500"/>
          </a:xfrm>
        </p:grpSpPr>
        <p:sp>
          <p:nvSpPr>
            <p:cNvPr id="789" name="Google Shape;789;p22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0" name="Google Shape;790;p22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791" name="Google Shape;791;p22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2" name="Google Shape;802;p22"/>
          <p:cNvSpPr txBox="1">
            <a:spLocks noGrp="1"/>
          </p:cNvSpPr>
          <p:nvPr>
            <p:ph type="title"/>
          </p:nvPr>
        </p:nvSpPr>
        <p:spPr>
          <a:xfrm>
            <a:off x="2347938" y="6868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22"/>
          <p:cNvSpPr txBox="1">
            <a:spLocks noGrp="1"/>
          </p:cNvSpPr>
          <p:nvPr>
            <p:ph type="subTitle" idx="1"/>
          </p:nvPr>
        </p:nvSpPr>
        <p:spPr>
          <a:xfrm>
            <a:off x="2347900" y="1798930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2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rPr>
              <a:t>CRÉDITOS: Esta plantilla para presentaciones es una creación de </a:t>
            </a:r>
            <a:r>
              <a:rPr lang="es-419" sz="1000" b="1">
                <a:solidFill>
                  <a:schemeClr val="dk2"/>
                </a:solidFill>
                <a:uFill>
                  <a:noFill/>
                </a:uFill>
                <a:latin typeface="Alegreya"/>
                <a:ea typeface="Alegreya"/>
                <a:cs typeface="Alegreya"/>
                <a:sym typeface="Alegrey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-419" sz="1000"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rPr>
              <a:t>, e incluye iconos de </a:t>
            </a:r>
            <a:r>
              <a:rPr lang="es-419" sz="1000" b="1">
                <a:solidFill>
                  <a:schemeClr val="dk2"/>
                </a:solidFill>
                <a:uFill>
                  <a:noFill/>
                </a:uFill>
                <a:latin typeface="Alegreya"/>
                <a:ea typeface="Alegreya"/>
                <a:cs typeface="Alegreya"/>
                <a:sym typeface="Alegrey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-419" sz="1000"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rPr>
              <a:t>, infografías e imágenes de </a:t>
            </a:r>
            <a:r>
              <a:rPr lang="es-419" sz="1000" b="1">
                <a:solidFill>
                  <a:schemeClr val="dk2"/>
                </a:solidFill>
                <a:uFill>
                  <a:noFill/>
                </a:uFill>
                <a:latin typeface="Alegreya"/>
                <a:ea typeface="Alegreya"/>
                <a:cs typeface="Alegreya"/>
                <a:sym typeface="Alegrey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2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805" name="Google Shape;805;p22"/>
          <p:cNvSpPr/>
          <p:nvPr/>
        </p:nvSpPr>
        <p:spPr>
          <a:xfrm rot="10800000">
            <a:off x="8578813" y="2510863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2"/>
          <p:cNvSpPr/>
          <p:nvPr/>
        </p:nvSpPr>
        <p:spPr>
          <a:xfrm rot="10800000">
            <a:off x="-161625" y="3595221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2"/>
          <p:cNvSpPr/>
          <p:nvPr/>
        </p:nvSpPr>
        <p:spPr>
          <a:xfrm>
            <a:off x="7492350" y="4722389"/>
            <a:ext cx="517978" cy="505757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2"/>
          <p:cNvSpPr/>
          <p:nvPr/>
        </p:nvSpPr>
        <p:spPr>
          <a:xfrm>
            <a:off x="1643777" y="-196793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2"/>
          <p:cNvSpPr/>
          <p:nvPr/>
        </p:nvSpPr>
        <p:spPr>
          <a:xfrm>
            <a:off x="196200" y="41763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10" name="Google Shape;810;p22"/>
          <p:cNvSpPr/>
          <p:nvPr/>
        </p:nvSpPr>
        <p:spPr>
          <a:xfrm>
            <a:off x="7099075" y="5009825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23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813" name="Google Shape;813;p23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3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3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3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3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3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3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3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3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3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3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3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3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3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3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8" name="Google Shape;828;p23"/>
          <p:cNvSpPr/>
          <p:nvPr/>
        </p:nvSpPr>
        <p:spPr>
          <a:xfrm>
            <a:off x="3973046" y="-87225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3"/>
          <p:cNvSpPr/>
          <p:nvPr/>
        </p:nvSpPr>
        <p:spPr>
          <a:xfrm rot="10800000">
            <a:off x="-161625" y="227025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3"/>
          <p:cNvSpPr/>
          <p:nvPr/>
        </p:nvSpPr>
        <p:spPr>
          <a:xfrm rot="10800000">
            <a:off x="6841527" y="4990113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3"/>
          <p:cNvSpPr/>
          <p:nvPr/>
        </p:nvSpPr>
        <p:spPr>
          <a:xfrm>
            <a:off x="8578798" y="3824310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3"/>
          <p:cNvSpPr/>
          <p:nvPr/>
        </p:nvSpPr>
        <p:spPr>
          <a:xfrm rot="10800000">
            <a:off x="8578827" y="3288788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33" name="Google Shape;833;p23"/>
          <p:cNvSpPr/>
          <p:nvPr/>
        </p:nvSpPr>
        <p:spPr>
          <a:xfrm rot="10800000">
            <a:off x="3078073" y="4941625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3"/>
          <p:cNvSpPr/>
          <p:nvPr/>
        </p:nvSpPr>
        <p:spPr>
          <a:xfrm rot="-137410">
            <a:off x="713136" y="539603"/>
            <a:ext cx="7717664" cy="406344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23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836" name="Google Shape;836;p23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3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838" name="Google Shape;838;p23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3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3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3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3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3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3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3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3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3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3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24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851" name="Google Shape;851;p24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4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4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4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4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4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4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4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4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4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4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4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4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4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4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6" name="Google Shape;866;p24"/>
          <p:cNvSpPr/>
          <p:nvPr/>
        </p:nvSpPr>
        <p:spPr>
          <a:xfrm rot="10800000" flipH="1">
            <a:off x="-124528" y="1266831"/>
            <a:ext cx="481675" cy="470293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4"/>
          <p:cNvSpPr/>
          <p:nvPr/>
        </p:nvSpPr>
        <p:spPr>
          <a:xfrm rot="10800000" flipH="1">
            <a:off x="8703425" y="227025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4"/>
          <p:cNvSpPr/>
          <p:nvPr/>
        </p:nvSpPr>
        <p:spPr>
          <a:xfrm rot="10800000" flipH="1">
            <a:off x="1885150" y="48830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4"/>
          <p:cNvSpPr/>
          <p:nvPr/>
        </p:nvSpPr>
        <p:spPr>
          <a:xfrm rot="10800000" flipH="1">
            <a:off x="-288400" y="2590801"/>
            <a:ext cx="728877" cy="71164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4"/>
          <p:cNvSpPr/>
          <p:nvPr/>
        </p:nvSpPr>
        <p:spPr>
          <a:xfrm rot="10800000" flipH="1">
            <a:off x="2278425" y="4608563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71" name="Google Shape;871;p24"/>
          <p:cNvSpPr/>
          <p:nvPr/>
        </p:nvSpPr>
        <p:spPr>
          <a:xfrm rot="10800000" flipH="1">
            <a:off x="5708425" y="4941625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4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" name="Google Shape;873;p24"/>
          <p:cNvGrpSpPr/>
          <p:nvPr/>
        </p:nvGrpSpPr>
        <p:grpSpPr>
          <a:xfrm rot="-168517">
            <a:off x="713200" y="539553"/>
            <a:ext cx="7717509" cy="4063505"/>
            <a:chOff x="713225" y="539500"/>
            <a:chExt cx="7717500" cy="4063500"/>
          </a:xfrm>
        </p:grpSpPr>
        <p:sp>
          <p:nvSpPr>
            <p:cNvPr id="874" name="Google Shape;874;p24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5" name="Google Shape;875;p24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876" name="Google Shape;876;p24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4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4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4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4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4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4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7" name="Google Shape;887;p24"/>
          <p:cNvSpPr/>
          <p:nvPr/>
        </p:nvSpPr>
        <p:spPr>
          <a:xfrm rot="10800000" flipH="1">
            <a:off x="7504900" y="-212602"/>
            <a:ext cx="724699" cy="707597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/>
          <p:nvPr/>
        </p:nvSpPr>
        <p:spPr>
          <a:xfrm rot="-127513">
            <a:off x="713134" y="539595"/>
            <a:ext cx="7717708" cy="406329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89" name="Google Shape;89;p4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4" name="Google Shape;104;p4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105" name="Google Shape;105;p4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106;p4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107" name="Google Shape;107;p4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1166550" y="643050"/>
            <a:ext cx="68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165800" y="1215750"/>
            <a:ext cx="68124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338411" y="1215747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 flipH="1">
            <a:off x="-184052" y="332048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flipH="1">
            <a:off x="772525" y="-17295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flipH="1">
            <a:off x="8786873" y="1997013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 flipH="1">
            <a:off x="6801150" y="486687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5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127" name="Google Shape;127;p5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2" name="Google Shape;142;p5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144" name="Google Shape;144;p5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5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146" name="Google Shape;146;p5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1165800" y="643450"/>
            <a:ext cx="681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5040058" y="3284325"/>
            <a:ext cx="25605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2"/>
          </p:nvPr>
        </p:nvSpPr>
        <p:spPr>
          <a:xfrm>
            <a:off x="1543450" y="3284325"/>
            <a:ext cx="25605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5040058" y="2793226"/>
            <a:ext cx="25605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1543450" y="2793226"/>
            <a:ext cx="25605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-161625" y="3473572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8703425" y="2510863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6101700" y="-872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4444127" y="4746682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>
            <a:off x="196200" y="41763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708425" y="78450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6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170" name="Google Shape;170;p6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" name="Google Shape;185;p6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6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187" name="Google Shape;187;p6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6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189" name="Google Shape;189;p6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1165800" y="643450"/>
            <a:ext cx="681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"/>
          <p:cNvSpPr/>
          <p:nvPr/>
        </p:nvSpPr>
        <p:spPr>
          <a:xfrm flipH="1">
            <a:off x="8578813" y="835147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 flipH="1">
            <a:off x="-161625" y="2510863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 flipH="1">
            <a:off x="6841527" y="-872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"/>
          <p:cNvSpPr/>
          <p:nvPr/>
        </p:nvSpPr>
        <p:spPr>
          <a:xfrm flipH="1">
            <a:off x="3973046" y="4746682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"/>
          <p:cNvSpPr/>
          <p:nvPr/>
        </p:nvSpPr>
        <p:spPr>
          <a:xfrm flipH="1">
            <a:off x="8578827" y="161410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06" name="Google Shape;206;p6"/>
          <p:cNvSpPr/>
          <p:nvPr/>
        </p:nvSpPr>
        <p:spPr>
          <a:xfrm flipH="1">
            <a:off x="3078073" y="78450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7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209" name="Google Shape;209;p7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4" name="Google Shape;224;p7"/>
          <p:cNvSpPr/>
          <p:nvPr/>
        </p:nvSpPr>
        <p:spPr>
          <a:xfrm rot="-137410">
            <a:off x="713136" y="539603"/>
            <a:ext cx="7717664" cy="406344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7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226" name="Google Shape;226;p7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" name="Google Shape;227;p7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228" name="Google Shape;228;p7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9" name="Google Shape;239;p7"/>
          <p:cNvSpPr txBox="1">
            <a:spLocks noGrp="1"/>
          </p:cNvSpPr>
          <p:nvPr>
            <p:ph type="subTitle" idx="1"/>
          </p:nvPr>
        </p:nvSpPr>
        <p:spPr>
          <a:xfrm>
            <a:off x="1165800" y="1263375"/>
            <a:ext cx="6812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1165800" y="643450"/>
            <a:ext cx="681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7"/>
          <p:cNvSpPr/>
          <p:nvPr/>
        </p:nvSpPr>
        <p:spPr>
          <a:xfrm rot="10800000">
            <a:off x="8578813" y="2510863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"/>
          <p:cNvSpPr/>
          <p:nvPr/>
        </p:nvSpPr>
        <p:spPr>
          <a:xfrm rot="10800000">
            <a:off x="-161625" y="3595221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7"/>
          <p:cNvSpPr/>
          <p:nvPr/>
        </p:nvSpPr>
        <p:spPr>
          <a:xfrm>
            <a:off x="7492350" y="4722389"/>
            <a:ext cx="517978" cy="505757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7"/>
          <p:cNvSpPr/>
          <p:nvPr/>
        </p:nvSpPr>
        <p:spPr>
          <a:xfrm>
            <a:off x="1643777" y="-196793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"/>
          <p:cNvSpPr/>
          <p:nvPr/>
        </p:nvSpPr>
        <p:spPr>
          <a:xfrm>
            <a:off x="196200" y="41763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7099075" y="5009825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8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249" name="Google Shape;249;p8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4" name="Google Shape;264;p8"/>
          <p:cNvSpPr/>
          <p:nvPr/>
        </p:nvSpPr>
        <p:spPr>
          <a:xfrm rot="-120430">
            <a:off x="713129" y="539576"/>
            <a:ext cx="7717435" cy="406328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8"/>
          <p:cNvGrpSpPr/>
          <p:nvPr/>
        </p:nvGrpSpPr>
        <p:grpSpPr>
          <a:xfrm rot="140638">
            <a:off x="713244" y="539541"/>
            <a:ext cx="7717783" cy="4063649"/>
            <a:chOff x="713225" y="539500"/>
            <a:chExt cx="7717500" cy="4063500"/>
          </a:xfrm>
        </p:grpSpPr>
        <p:sp>
          <p:nvSpPr>
            <p:cNvPr id="266" name="Google Shape;266;p8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8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268" name="Google Shape;268;p8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9" name="Google Shape;279;p8"/>
          <p:cNvSpPr txBox="1">
            <a:spLocks noGrp="1"/>
          </p:cNvSpPr>
          <p:nvPr>
            <p:ph type="title"/>
          </p:nvPr>
        </p:nvSpPr>
        <p:spPr>
          <a:xfrm>
            <a:off x="1352550" y="1056575"/>
            <a:ext cx="64389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0" name="Google Shape;280;p8"/>
          <p:cNvSpPr/>
          <p:nvPr/>
        </p:nvSpPr>
        <p:spPr>
          <a:xfrm>
            <a:off x="-161625" y="1941566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8"/>
          <p:cNvSpPr/>
          <p:nvPr/>
        </p:nvSpPr>
        <p:spPr>
          <a:xfrm>
            <a:off x="8703425" y="978857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8"/>
          <p:cNvSpPr/>
          <p:nvPr/>
        </p:nvSpPr>
        <p:spPr>
          <a:xfrm rot="10800000">
            <a:off x="1049450" y="-148296"/>
            <a:ext cx="517978" cy="505757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"/>
          <p:cNvSpPr/>
          <p:nvPr/>
        </p:nvSpPr>
        <p:spPr>
          <a:xfrm rot="10800000">
            <a:off x="6773396" y="4649208"/>
            <a:ext cx="642605" cy="627436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8"/>
          <p:cNvSpPr/>
          <p:nvPr/>
        </p:nvSpPr>
        <p:spPr>
          <a:xfrm rot="10800000">
            <a:off x="8470302" y="51952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85" name="Google Shape;285;p8"/>
          <p:cNvSpPr/>
          <p:nvPr/>
        </p:nvSpPr>
        <p:spPr>
          <a:xfrm rot="10800000">
            <a:off x="1687423" y="-196793"/>
            <a:ext cx="273280" cy="266818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/>
          <p:nvPr/>
        </p:nvSpPr>
        <p:spPr>
          <a:xfrm rot="129388">
            <a:off x="713156" y="539535"/>
            <a:ext cx="7717566" cy="40633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2875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9"/>
          <p:cNvGrpSpPr/>
          <p:nvPr/>
        </p:nvGrpSpPr>
        <p:grpSpPr>
          <a:xfrm>
            <a:off x="-77400" y="276630"/>
            <a:ext cx="9298800" cy="4590250"/>
            <a:chOff x="-77400" y="276705"/>
            <a:chExt cx="9298800" cy="4590250"/>
          </a:xfrm>
        </p:grpSpPr>
        <p:cxnSp>
          <p:nvCxnSpPr>
            <p:cNvPr id="289" name="Google Shape;289;p9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9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4" name="Google Shape;304;p9"/>
          <p:cNvGrpSpPr/>
          <p:nvPr/>
        </p:nvGrpSpPr>
        <p:grpSpPr>
          <a:xfrm>
            <a:off x="713199" y="539553"/>
            <a:ext cx="7717500" cy="4063500"/>
            <a:chOff x="713225" y="539500"/>
            <a:chExt cx="7717500" cy="4063500"/>
          </a:xfrm>
        </p:grpSpPr>
        <p:sp>
          <p:nvSpPr>
            <p:cNvPr id="305" name="Google Shape;305;p9"/>
            <p:cNvSpPr/>
            <p:nvPr/>
          </p:nvSpPr>
          <p:spPr>
            <a:xfrm>
              <a:off x="713225" y="539500"/>
              <a:ext cx="7717500" cy="406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9"/>
            <p:cNvGrpSpPr/>
            <p:nvPr/>
          </p:nvGrpSpPr>
          <p:grpSpPr>
            <a:xfrm>
              <a:off x="810332" y="628218"/>
              <a:ext cx="226106" cy="3886078"/>
              <a:chOff x="317741" y="337528"/>
              <a:chExt cx="274500" cy="4490499"/>
            </a:xfrm>
          </p:grpSpPr>
          <p:sp>
            <p:nvSpPr>
              <p:cNvPr id="307" name="Google Shape;307;p9"/>
              <p:cNvSpPr/>
              <p:nvPr/>
            </p:nvSpPr>
            <p:spPr>
              <a:xfrm>
                <a:off x="317741" y="2445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317741" y="2867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9"/>
              <p:cNvSpPr/>
              <p:nvPr/>
            </p:nvSpPr>
            <p:spPr>
              <a:xfrm>
                <a:off x="317741" y="32887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9"/>
              <p:cNvSpPr/>
              <p:nvPr/>
            </p:nvSpPr>
            <p:spPr>
              <a:xfrm>
                <a:off x="317741" y="37103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317741" y="41319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317741" y="4553527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317741" y="20239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317741" y="16023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317741" y="11807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317741" y="3375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317741" y="759128"/>
                <a:ext cx="274500" cy="27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8" name="Google Shape;318;p9"/>
          <p:cNvSpPr txBox="1">
            <a:spLocks noGrp="1"/>
          </p:cNvSpPr>
          <p:nvPr>
            <p:ph type="title"/>
          </p:nvPr>
        </p:nvSpPr>
        <p:spPr>
          <a:xfrm>
            <a:off x="4357488" y="1685200"/>
            <a:ext cx="3879600" cy="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9"/>
          <p:cNvSpPr txBox="1">
            <a:spLocks noGrp="1"/>
          </p:cNvSpPr>
          <p:nvPr>
            <p:ph type="subTitle" idx="1"/>
          </p:nvPr>
        </p:nvSpPr>
        <p:spPr>
          <a:xfrm>
            <a:off x="4357500" y="2498900"/>
            <a:ext cx="3879600" cy="1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9"/>
          <p:cNvSpPr>
            <a:spLocks noGrp="1"/>
          </p:cNvSpPr>
          <p:nvPr>
            <p:ph type="pic" idx="2"/>
          </p:nvPr>
        </p:nvSpPr>
        <p:spPr>
          <a:xfrm>
            <a:off x="1227263" y="1115550"/>
            <a:ext cx="2912400" cy="2912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1" name="Google Shape;321;p9"/>
          <p:cNvSpPr/>
          <p:nvPr/>
        </p:nvSpPr>
        <p:spPr>
          <a:xfrm rot="10800000">
            <a:off x="-118450" y="2554175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"/>
          <p:cNvSpPr/>
          <p:nvPr/>
        </p:nvSpPr>
        <p:spPr>
          <a:xfrm rot="10800000">
            <a:off x="8696625" y="2104025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9"/>
          <p:cNvSpPr/>
          <p:nvPr/>
        </p:nvSpPr>
        <p:spPr>
          <a:xfrm rot="10800000">
            <a:off x="2601177" y="490960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9"/>
          <p:cNvSpPr/>
          <p:nvPr/>
        </p:nvSpPr>
        <p:spPr>
          <a:xfrm rot="10800000">
            <a:off x="5669225" y="-87225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731400"/>
          </a:xfrm>
          <a:prstGeom prst="rect">
            <a:avLst/>
          </a:prstGeom>
          <a:solidFill>
            <a:schemeClr val="lt1"/>
          </a:solidFill>
          <a:effectLst>
            <a:outerShdw blurRad="142875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0"/>
          <p:cNvSpPr/>
          <p:nvPr/>
        </p:nvSpPr>
        <p:spPr>
          <a:xfrm>
            <a:off x="-161625" y="1216147"/>
            <a:ext cx="642590" cy="627421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"/>
          <p:cNvSpPr/>
          <p:nvPr/>
        </p:nvSpPr>
        <p:spPr>
          <a:xfrm>
            <a:off x="8504500" y="448253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0"/>
          <p:cNvSpPr/>
          <p:nvPr/>
        </p:nvSpPr>
        <p:spPr>
          <a:xfrm>
            <a:off x="6101700" y="-87225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0"/>
          <p:cNvSpPr/>
          <p:nvPr/>
        </p:nvSpPr>
        <p:spPr>
          <a:xfrm>
            <a:off x="2908950" y="4787838"/>
            <a:ext cx="517978" cy="505772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"/>
          <p:cNvSpPr/>
          <p:nvPr/>
        </p:nvSpPr>
        <p:spPr>
          <a:xfrm>
            <a:off x="8911575" y="3389400"/>
            <a:ext cx="393276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800" y="643450"/>
            <a:ext cx="681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Kalam"/>
              <a:buNone/>
              <a:defRPr sz="3500" b="1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Kalam"/>
              <a:buNone/>
              <a:defRPr sz="3500" b="1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Kalam"/>
              <a:buNone/>
              <a:defRPr sz="3500" b="1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Kalam"/>
              <a:buNone/>
              <a:defRPr sz="3500" b="1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Kalam"/>
              <a:buNone/>
              <a:defRPr sz="3500" b="1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Kalam"/>
              <a:buNone/>
              <a:defRPr sz="3500" b="1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Kalam"/>
              <a:buNone/>
              <a:defRPr sz="3500" b="1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Kalam"/>
              <a:buNone/>
              <a:defRPr sz="3500" b="1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Kalam"/>
              <a:buNone/>
              <a:defRPr sz="3500" b="1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"/>
              <a:buChar char="●"/>
              <a:defRPr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"/>
              <a:buChar char="○"/>
              <a:defRPr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"/>
              <a:buChar char="■"/>
              <a:defRPr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"/>
              <a:buChar char="●"/>
              <a:defRPr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"/>
              <a:buChar char="○"/>
              <a:defRPr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"/>
              <a:buChar char="■"/>
              <a:defRPr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"/>
              <a:buChar char="●"/>
              <a:defRPr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egreya"/>
              <a:buChar char="○"/>
              <a:defRPr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legreya"/>
              <a:buChar char="■"/>
              <a:defRPr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5"/>
          <p:cNvSpPr txBox="1">
            <a:spLocks noGrp="1"/>
          </p:cNvSpPr>
          <p:nvPr>
            <p:ph type="ctrTitle"/>
          </p:nvPr>
        </p:nvSpPr>
        <p:spPr>
          <a:xfrm>
            <a:off x="1084625" y="947763"/>
            <a:ext cx="6974700" cy="29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900" dirty="0"/>
              <a:t>彈性國文：我的家鄉味 焢肉飯</a:t>
            </a:r>
            <a:endParaRPr sz="2900" b="1" dirty="0">
              <a:solidFill>
                <a:schemeClr val="accent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dk2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900" dirty="0">
                <a:solidFill>
                  <a:schemeClr val="dk2"/>
                </a:solidFill>
                <a:latin typeface="Alegreya"/>
                <a:ea typeface="Alegreya"/>
                <a:cs typeface="Alegreya"/>
                <a:sym typeface="Alegreya"/>
              </a:rPr>
              <a:t>普二甲6陳仕均</a:t>
            </a:r>
            <a:endParaRPr sz="2900" dirty="0">
              <a:solidFill>
                <a:schemeClr val="dk2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893" name="Google Shape;893;p25"/>
          <p:cNvSpPr txBox="1">
            <a:spLocks noGrp="1"/>
          </p:cNvSpPr>
          <p:nvPr>
            <p:ph type="subTitle" idx="1"/>
          </p:nvPr>
        </p:nvSpPr>
        <p:spPr>
          <a:xfrm>
            <a:off x="2183225" y="3906150"/>
            <a:ext cx="47775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一種最高級的美食饗宴</a:t>
            </a:r>
            <a:endParaRPr/>
          </a:p>
        </p:txBody>
      </p:sp>
      <p:sp>
        <p:nvSpPr>
          <p:cNvPr id="894" name="Google Shape;894;p25"/>
          <p:cNvSpPr/>
          <p:nvPr/>
        </p:nvSpPr>
        <p:spPr>
          <a:xfrm>
            <a:off x="7696494" y="4319200"/>
            <a:ext cx="595894" cy="581869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5"/>
          <p:cNvSpPr/>
          <p:nvPr/>
        </p:nvSpPr>
        <p:spPr>
          <a:xfrm>
            <a:off x="1151925" y="147070"/>
            <a:ext cx="763371" cy="745403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5"/>
          <p:cNvSpPr/>
          <p:nvPr/>
        </p:nvSpPr>
        <p:spPr>
          <a:xfrm>
            <a:off x="8173525" y="4097713"/>
            <a:ext cx="226826" cy="221487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5"/>
          <p:cNvSpPr/>
          <p:nvPr/>
        </p:nvSpPr>
        <p:spPr>
          <a:xfrm>
            <a:off x="1043550" y="792125"/>
            <a:ext cx="298950" cy="291929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6"/>
          <p:cNvSpPr txBox="1">
            <a:spLocks noGrp="1"/>
          </p:cNvSpPr>
          <p:nvPr>
            <p:ph type="title"/>
          </p:nvPr>
        </p:nvSpPr>
        <p:spPr>
          <a:xfrm>
            <a:off x="720000" y="643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焢肉飯</a:t>
            </a:r>
            <a:endParaRPr/>
          </a:p>
        </p:txBody>
      </p:sp>
      <p:sp>
        <p:nvSpPr>
          <p:cNvPr id="903" name="Google Shape;903;p26"/>
          <p:cNvSpPr txBox="1">
            <a:spLocks noGrp="1"/>
          </p:cNvSpPr>
          <p:nvPr>
            <p:ph type="subTitle" idx="1"/>
          </p:nvPr>
        </p:nvSpPr>
        <p:spPr>
          <a:xfrm>
            <a:off x="1418500" y="1644507"/>
            <a:ext cx="34599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取一鍋水，以冷水下五花肉，開火煮至水滾後，將肉撈起再度以冷水清洗，將五花肉切成約3公分的厚度，接著把插好竹籤的五花肉依序撲在蔥的上面，並加入油蔥酥、醬油， 加蓋後打開火煮滾，燜好的焢肉依序夾至飯上，並撒上蔥花，放上滷蛋</a:t>
            </a:r>
            <a:endParaRPr sz="1600"/>
          </a:p>
        </p:txBody>
      </p:sp>
      <p:sp>
        <p:nvSpPr>
          <p:cNvPr id="904" name="Google Shape;904;p26"/>
          <p:cNvSpPr txBox="1">
            <a:spLocks noGrp="1"/>
          </p:cNvSpPr>
          <p:nvPr>
            <p:ph type="subTitle" idx="2"/>
          </p:nvPr>
        </p:nvSpPr>
        <p:spPr>
          <a:xfrm>
            <a:off x="4570100" y="2826253"/>
            <a:ext cx="3459900" cy="12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五花肉600g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蔥2條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油蔥酥100g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滷蛋一顆</a:t>
            </a:r>
            <a:endParaRPr sz="1600"/>
          </a:p>
        </p:txBody>
      </p:sp>
      <p:sp>
        <p:nvSpPr>
          <p:cNvPr id="905" name="Google Shape;905;p26"/>
          <p:cNvSpPr txBox="1">
            <a:spLocks noGrp="1"/>
          </p:cNvSpPr>
          <p:nvPr>
            <p:ph type="subTitle" idx="3"/>
          </p:nvPr>
        </p:nvSpPr>
        <p:spPr>
          <a:xfrm>
            <a:off x="1418500" y="1313113"/>
            <a:ext cx="3459900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作法</a:t>
            </a:r>
            <a:endParaRPr/>
          </a:p>
        </p:txBody>
      </p:sp>
      <p:sp>
        <p:nvSpPr>
          <p:cNvPr id="906" name="Google Shape;906;p26"/>
          <p:cNvSpPr txBox="1">
            <a:spLocks noGrp="1"/>
          </p:cNvSpPr>
          <p:nvPr>
            <p:ph type="subTitle" idx="4"/>
          </p:nvPr>
        </p:nvSpPr>
        <p:spPr>
          <a:xfrm>
            <a:off x="4570104" y="2075452"/>
            <a:ext cx="34599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食材</a:t>
            </a:r>
            <a:endParaRPr/>
          </a:p>
        </p:txBody>
      </p:sp>
      <p:cxnSp>
        <p:nvCxnSpPr>
          <p:cNvPr id="907" name="Google Shape;907;p26"/>
          <p:cNvCxnSpPr/>
          <p:nvPr/>
        </p:nvCxnSpPr>
        <p:spPr>
          <a:xfrm>
            <a:off x="2068588" y="1644507"/>
            <a:ext cx="2159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8" name="Google Shape;908;p26"/>
          <p:cNvCxnSpPr/>
          <p:nvPr/>
        </p:nvCxnSpPr>
        <p:spPr>
          <a:xfrm>
            <a:off x="5220188" y="2806838"/>
            <a:ext cx="2159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09" name="Google Shape;909;p26"/>
          <p:cNvGrpSpPr/>
          <p:nvPr/>
        </p:nvGrpSpPr>
        <p:grpSpPr>
          <a:xfrm rot="840600">
            <a:off x="6592400" y="1094509"/>
            <a:ext cx="1365103" cy="807123"/>
            <a:chOff x="4454125" y="1687750"/>
            <a:chExt cx="1120650" cy="808625"/>
          </a:xfrm>
        </p:grpSpPr>
        <p:sp>
          <p:nvSpPr>
            <p:cNvPr id="910" name="Google Shape;910;p26"/>
            <p:cNvSpPr/>
            <p:nvPr/>
          </p:nvSpPr>
          <p:spPr>
            <a:xfrm>
              <a:off x="4454125" y="1687750"/>
              <a:ext cx="1120650" cy="808625"/>
            </a:xfrm>
            <a:custGeom>
              <a:avLst/>
              <a:gdLst/>
              <a:ahLst/>
              <a:cxnLst/>
              <a:rect l="l" t="t" r="r" b="b"/>
              <a:pathLst>
                <a:path w="44826" h="32345" extrusionOk="0">
                  <a:moveTo>
                    <a:pt x="22465" y="0"/>
                  </a:moveTo>
                  <a:cubicBezTo>
                    <a:pt x="21205" y="0"/>
                    <a:pt x="19944" y="270"/>
                    <a:pt x="18779" y="804"/>
                  </a:cubicBezTo>
                  <a:cubicBezTo>
                    <a:pt x="18057" y="528"/>
                    <a:pt x="17289" y="389"/>
                    <a:pt x="16518" y="389"/>
                  </a:cubicBezTo>
                  <a:cubicBezTo>
                    <a:pt x="15210" y="389"/>
                    <a:pt x="13894" y="789"/>
                    <a:pt x="12778" y="1596"/>
                  </a:cubicBezTo>
                  <a:lnTo>
                    <a:pt x="12224" y="1991"/>
                  </a:lnTo>
                  <a:cubicBezTo>
                    <a:pt x="9548" y="2134"/>
                    <a:pt x="7157" y="3670"/>
                    <a:pt x="5906" y="6124"/>
                  </a:cubicBezTo>
                  <a:lnTo>
                    <a:pt x="1695" y="14342"/>
                  </a:lnTo>
                  <a:cubicBezTo>
                    <a:pt x="935" y="15830"/>
                    <a:pt x="824" y="17556"/>
                    <a:pt x="1394" y="19123"/>
                  </a:cubicBezTo>
                  <a:lnTo>
                    <a:pt x="539" y="21103"/>
                  </a:lnTo>
                  <a:cubicBezTo>
                    <a:pt x="32" y="22258"/>
                    <a:pt x="1" y="23541"/>
                    <a:pt x="444" y="24713"/>
                  </a:cubicBezTo>
                  <a:cubicBezTo>
                    <a:pt x="840" y="25742"/>
                    <a:pt x="1742" y="27167"/>
                    <a:pt x="3769" y="28149"/>
                  </a:cubicBezTo>
                  <a:cubicBezTo>
                    <a:pt x="4972" y="28734"/>
                    <a:pt x="6065" y="28940"/>
                    <a:pt x="7031" y="29019"/>
                  </a:cubicBezTo>
                  <a:cubicBezTo>
                    <a:pt x="8389" y="29980"/>
                    <a:pt x="10984" y="31356"/>
                    <a:pt x="14661" y="31356"/>
                  </a:cubicBezTo>
                  <a:cubicBezTo>
                    <a:pt x="15227" y="31356"/>
                    <a:pt x="15819" y="31324"/>
                    <a:pt x="16436" y="31252"/>
                  </a:cubicBezTo>
                  <a:cubicBezTo>
                    <a:pt x="17639" y="31695"/>
                    <a:pt x="19888" y="32344"/>
                    <a:pt x="22658" y="32344"/>
                  </a:cubicBezTo>
                  <a:cubicBezTo>
                    <a:pt x="24464" y="32344"/>
                    <a:pt x="26506" y="32075"/>
                    <a:pt x="28596" y="31268"/>
                  </a:cubicBezTo>
                  <a:cubicBezTo>
                    <a:pt x="29151" y="31326"/>
                    <a:pt x="29685" y="31352"/>
                    <a:pt x="30199" y="31352"/>
                  </a:cubicBezTo>
                  <a:cubicBezTo>
                    <a:pt x="33886" y="31352"/>
                    <a:pt x="36481" y="29978"/>
                    <a:pt x="37843" y="29019"/>
                  </a:cubicBezTo>
                  <a:cubicBezTo>
                    <a:pt x="38793" y="28940"/>
                    <a:pt x="39870" y="28719"/>
                    <a:pt x="41057" y="28149"/>
                  </a:cubicBezTo>
                  <a:cubicBezTo>
                    <a:pt x="43179" y="27119"/>
                    <a:pt x="44066" y="25615"/>
                    <a:pt x="44446" y="24539"/>
                  </a:cubicBezTo>
                  <a:cubicBezTo>
                    <a:pt x="44826" y="23430"/>
                    <a:pt x="44778" y="22211"/>
                    <a:pt x="44287" y="21103"/>
                  </a:cubicBezTo>
                  <a:lnTo>
                    <a:pt x="43448" y="19123"/>
                  </a:lnTo>
                  <a:cubicBezTo>
                    <a:pt x="44002" y="17556"/>
                    <a:pt x="43891" y="15830"/>
                    <a:pt x="43131" y="14342"/>
                  </a:cubicBezTo>
                  <a:lnTo>
                    <a:pt x="38920" y="6124"/>
                  </a:lnTo>
                  <a:cubicBezTo>
                    <a:pt x="37669" y="3670"/>
                    <a:pt x="35278" y="2134"/>
                    <a:pt x="32602" y="1991"/>
                  </a:cubicBezTo>
                  <a:lnTo>
                    <a:pt x="32048" y="1596"/>
                  </a:lnTo>
                  <a:cubicBezTo>
                    <a:pt x="30937" y="785"/>
                    <a:pt x="29629" y="385"/>
                    <a:pt x="28325" y="385"/>
                  </a:cubicBezTo>
                  <a:cubicBezTo>
                    <a:pt x="27567" y="385"/>
                    <a:pt x="26810" y="520"/>
                    <a:pt x="26094" y="788"/>
                  </a:cubicBezTo>
                  <a:cubicBezTo>
                    <a:pt x="24947" y="262"/>
                    <a:pt x="23706" y="0"/>
                    <a:pt x="22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4925975" y="1763450"/>
              <a:ext cx="178950" cy="86525"/>
            </a:xfrm>
            <a:custGeom>
              <a:avLst/>
              <a:gdLst/>
              <a:ahLst/>
              <a:cxnLst/>
              <a:rect l="l" t="t" r="r" b="b"/>
              <a:pathLst>
                <a:path w="7158" h="3461" extrusionOk="0">
                  <a:moveTo>
                    <a:pt x="3600" y="0"/>
                  </a:moveTo>
                  <a:cubicBezTo>
                    <a:pt x="2410" y="0"/>
                    <a:pt x="1217" y="373"/>
                    <a:pt x="206" y="1117"/>
                  </a:cubicBezTo>
                  <a:lnTo>
                    <a:pt x="0" y="1275"/>
                  </a:lnTo>
                  <a:lnTo>
                    <a:pt x="1283" y="3460"/>
                  </a:lnTo>
                  <a:lnTo>
                    <a:pt x="5827" y="3460"/>
                  </a:lnTo>
                  <a:lnTo>
                    <a:pt x="7157" y="1243"/>
                  </a:lnTo>
                  <a:lnTo>
                    <a:pt x="7046" y="1164"/>
                  </a:lnTo>
                  <a:cubicBezTo>
                    <a:pt x="6030" y="388"/>
                    <a:pt x="4816" y="0"/>
                    <a:pt x="3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4783075" y="1773350"/>
              <a:ext cx="174975" cy="109475"/>
            </a:xfrm>
            <a:custGeom>
              <a:avLst/>
              <a:gdLst/>
              <a:ahLst/>
              <a:cxnLst/>
              <a:rect l="l" t="t" r="r" b="b"/>
              <a:pathLst>
                <a:path w="6999" h="4379" extrusionOk="0">
                  <a:moveTo>
                    <a:pt x="3359" y="1"/>
                  </a:moveTo>
                  <a:cubicBezTo>
                    <a:pt x="2670" y="1"/>
                    <a:pt x="1972" y="211"/>
                    <a:pt x="1362" y="657"/>
                  </a:cubicBezTo>
                  <a:lnTo>
                    <a:pt x="0" y="1639"/>
                  </a:lnTo>
                  <a:lnTo>
                    <a:pt x="3436" y="4378"/>
                  </a:lnTo>
                  <a:lnTo>
                    <a:pt x="6999" y="3064"/>
                  </a:lnTo>
                  <a:lnTo>
                    <a:pt x="6413" y="1908"/>
                  </a:lnTo>
                  <a:cubicBezTo>
                    <a:pt x="5812" y="686"/>
                    <a:pt x="4601" y="1"/>
                    <a:pt x="3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5071650" y="1773350"/>
              <a:ext cx="174575" cy="109475"/>
            </a:xfrm>
            <a:custGeom>
              <a:avLst/>
              <a:gdLst/>
              <a:ahLst/>
              <a:cxnLst/>
              <a:rect l="l" t="t" r="r" b="b"/>
              <a:pathLst>
                <a:path w="6983" h="4379" extrusionOk="0">
                  <a:moveTo>
                    <a:pt x="3624" y="1"/>
                  </a:moveTo>
                  <a:cubicBezTo>
                    <a:pt x="2382" y="1"/>
                    <a:pt x="1171" y="686"/>
                    <a:pt x="570" y="1908"/>
                  </a:cubicBezTo>
                  <a:lnTo>
                    <a:pt x="0" y="3064"/>
                  </a:lnTo>
                  <a:lnTo>
                    <a:pt x="3547" y="4378"/>
                  </a:lnTo>
                  <a:lnTo>
                    <a:pt x="6983" y="1639"/>
                  </a:lnTo>
                  <a:lnTo>
                    <a:pt x="5621" y="657"/>
                  </a:lnTo>
                  <a:cubicBezTo>
                    <a:pt x="5011" y="211"/>
                    <a:pt x="4313" y="1"/>
                    <a:pt x="3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4551900" y="1813500"/>
              <a:ext cx="330550" cy="355900"/>
            </a:xfrm>
            <a:custGeom>
              <a:avLst/>
              <a:gdLst/>
              <a:ahLst/>
              <a:cxnLst/>
              <a:rect l="l" t="t" r="r" b="b"/>
              <a:pathLst>
                <a:path w="13222" h="14236" extrusionOk="0">
                  <a:moveTo>
                    <a:pt x="8758" y="1"/>
                  </a:moveTo>
                  <a:cubicBezTo>
                    <a:pt x="7102" y="1"/>
                    <a:pt x="5475" y="888"/>
                    <a:pt x="4640" y="2519"/>
                  </a:cubicBezTo>
                  <a:lnTo>
                    <a:pt x="444" y="10737"/>
                  </a:lnTo>
                  <a:cubicBezTo>
                    <a:pt x="32" y="11544"/>
                    <a:pt x="0" y="12494"/>
                    <a:pt x="349" y="13318"/>
                  </a:cubicBezTo>
                  <a:lnTo>
                    <a:pt x="745" y="14236"/>
                  </a:lnTo>
                  <a:lnTo>
                    <a:pt x="13222" y="2361"/>
                  </a:lnTo>
                  <a:lnTo>
                    <a:pt x="11733" y="1094"/>
                  </a:lnTo>
                  <a:cubicBezTo>
                    <a:pt x="10858" y="353"/>
                    <a:pt x="9802" y="1"/>
                    <a:pt x="8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166250" y="1865250"/>
              <a:ext cx="332525" cy="476750"/>
            </a:xfrm>
            <a:custGeom>
              <a:avLst/>
              <a:gdLst/>
              <a:ahLst/>
              <a:cxnLst/>
              <a:rect l="l" t="t" r="r" b="b"/>
              <a:pathLst>
                <a:path w="13301" h="19070" extrusionOk="0">
                  <a:moveTo>
                    <a:pt x="3535" y="1"/>
                  </a:moveTo>
                  <a:cubicBezTo>
                    <a:pt x="2508" y="1"/>
                    <a:pt x="1467" y="347"/>
                    <a:pt x="602" y="1082"/>
                  </a:cubicBezTo>
                  <a:lnTo>
                    <a:pt x="0" y="1605"/>
                  </a:lnTo>
                  <a:lnTo>
                    <a:pt x="3595" y="9126"/>
                  </a:lnTo>
                  <a:lnTo>
                    <a:pt x="8329" y="19069"/>
                  </a:lnTo>
                  <a:cubicBezTo>
                    <a:pt x="9342" y="19054"/>
                    <a:pt x="10260" y="18943"/>
                    <a:pt x="11290" y="18452"/>
                  </a:cubicBezTo>
                  <a:cubicBezTo>
                    <a:pt x="12477" y="17882"/>
                    <a:pt x="12952" y="17122"/>
                    <a:pt x="13158" y="16552"/>
                  </a:cubicBezTo>
                  <a:cubicBezTo>
                    <a:pt x="13301" y="16124"/>
                    <a:pt x="13269" y="15665"/>
                    <a:pt x="13095" y="15253"/>
                  </a:cubicBezTo>
                  <a:lnTo>
                    <a:pt x="7695" y="2713"/>
                  </a:lnTo>
                  <a:cubicBezTo>
                    <a:pt x="6933" y="970"/>
                    <a:pt x="5252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530525" y="1865475"/>
              <a:ext cx="332925" cy="476525"/>
            </a:xfrm>
            <a:custGeom>
              <a:avLst/>
              <a:gdLst/>
              <a:ahLst/>
              <a:cxnLst/>
              <a:rect l="l" t="t" r="r" b="b"/>
              <a:pathLst>
                <a:path w="13317" h="19061" extrusionOk="0">
                  <a:moveTo>
                    <a:pt x="9776" y="1"/>
                  </a:moveTo>
                  <a:cubicBezTo>
                    <a:pt x="8058" y="1"/>
                    <a:pt x="6375" y="976"/>
                    <a:pt x="5621" y="2720"/>
                  </a:cubicBezTo>
                  <a:lnTo>
                    <a:pt x="222" y="15229"/>
                  </a:lnTo>
                  <a:cubicBezTo>
                    <a:pt x="32" y="15672"/>
                    <a:pt x="0" y="16179"/>
                    <a:pt x="175" y="16622"/>
                  </a:cubicBezTo>
                  <a:cubicBezTo>
                    <a:pt x="396" y="17192"/>
                    <a:pt x="887" y="17889"/>
                    <a:pt x="2011" y="18443"/>
                  </a:cubicBezTo>
                  <a:cubicBezTo>
                    <a:pt x="3040" y="18934"/>
                    <a:pt x="3959" y="19045"/>
                    <a:pt x="4972" y="19060"/>
                  </a:cubicBezTo>
                  <a:lnTo>
                    <a:pt x="9722" y="9117"/>
                  </a:lnTo>
                  <a:lnTo>
                    <a:pt x="13317" y="1596"/>
                  </a:lnTo>
                  <a:lnTo>
                    <a:pt x="12699" y="1089"/>
                  </a:lnTo>
                  <a:cubicBezTo>
                    <a:pt x="11840" y="349"/>
                    <a:pt x="10802" y="1"/>
                    <a:pt x="9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5146850" y="1813500"/>
              <a:ext cx="330550" cy="356700"/>
            </a:xfrm>
            <a:custGeom>
              <a:avLst/>
              <a:gdLst/>
              <a:ahLst/>
              <a:cxnLst/>
              <a:rect l="l" t="t" r="r" b="b"/>
              <a:pathLst>
                <a:path w="13222" h="14268" extrusionOk="0">
                  <a:moveTo>
                    <a:pt x="4464" y="1"/>
                  </a:moveTo>
                  <a:cubicBezTo>
                    <a:pt x="3420" y="1"/>
                    <a:pt x="2364" y="353"/>
                    <a:pt x="1489" y="1094"/>
                  </a:cubicBezTo>
                  <a:lnTo>
                    <a:pt x="0" y="2361"/>
                  </a:lnTo>
                  <a:lnTo>
                    <a:pt x="12477" y="14268"/>
                  </a:lnTo>
                  <a:lnTo>
                    <a:pt x="12873" y="13318"/>
                  </a:lnTo>
                  <a:cubicBezTo>
                    <a:pt x="13222" y="12494"/>
                    <a:pt x="13190" y="11544"/>
                    <a:pt x="12778" y="10737"/>
                  </a:cubicBezTo>
                  <a:lnTo>
                    <a:pt x="8582" y="2519"/>
                  </a:lnTo>
                  <a:cubicBezTo>
                    <a:pt x="7747" y="888"/>
                    <a:pt x="6120" y="1"/>
                    <a:pt x="4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844425" y="1840450"/>
              <a:ext cx="340850" cy="125100"/>
            </a:xfrm>
            <a:custGeom>
              <a:avLst/>
              <a:gdLst/>
              <a:ahLst/>
              <a:cxnLst/>
              <a:rect l="l" t="t" r="r" b="b"/>
              <a:pathLst>
                <a:path w="13634" h="5004" extrusionOk="0">
                  <a:moveTo>
                    <a:pt x="6854" y="0"/>
                  </a:moveTo>
                  <a:cubicBezTo>
                    <a:pt x="6839" y="0"/>
                    <a:pt x="6824" y="0"/>
                    <a:pt x="6809" y="0"/>
                  </a:cubicBezTo>
                  <a:cubicBezTo>
                    <a:pt x="2106" y="16"/>
                    <a:pt x="1" y="2454"/>
                    <a:pt x="1" y="2803"/>
                  </a:cubicBezTo>
                  <a:cubicBezTo>
                    <a:pt x="1" y="2803"/>
                    <a:pt x="1584" y="4988"/>
                    <a:pt x="6825" y="5004"/>
                  </a:cubicBezTo>
                  <a:cubicBezTo>
                    <a:pt x="6844" y="5004"/>
                    <a:pt x="6862" y="5004"/>
                    <a:pt x="6881" y="5004"/>
                  </a:cubicBezTo>
                  <a:cubicBezTo>
                    <a:pt x="12234" y="5004"/>
                    <a:pt x="13633" y="2755"/>
                    <a:pt x="13633" y="2755"/>
                  </a:cubicBezTo>
                  <a:cubicBezTo>
                    <a:pt x="13633" y="2534"/>
                    <a:pt x="11635" y="0"/>
                    <a:pt x="68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874500" y="1920800"/>
              <a:ext cx="284650" cy="503650"/>
            </a:xfrm>
            <a:custGeom>
              <a:avLst/>
              <a:gdLst/>
              <a:ahLst/>
              <a:cxnLst/>
              <a:rect l="l" t="t" r="r" b="b"/>
              <a:pathLst>
                <a:path w="11386" h="20146" extrusionOk="0">
                  <a:moveTo>
                    <a:pt x="5558" y="0"/>
                  </a:moveTo>
                  <a:cubicBezTo>
                    <a:pt x="3738" y="0"/>
                    <a:pt x="2186" y="1378"/>
                    <a:pt x="1948" y="3199"/>
                  </a:cubicBezTo>
                  <a:lnTo>
                    <a:pt x="1632" y="5748"/>
                  </a:lnTo>
                  <a:lnTo>
                    <a:pt x="1" y="18953"/>
                  </a:lnTo>
                  <a:cubicBezTo>
                    <a:pt x="1" y="18953"/>
                    <a:pt x="2430" y="20146"/>
                    <a:pt x="5814" y="20146"/>
                  </a:cubicBezTo>
                  <a:cubicBezTo>
                    <a:pt x="7423" y="20146"/>
                    <a:pt x="9249" y="19876"/>
                    <a:pt x="11132" y="19080"/>
                  </a:cubicBezTo>
                  <a:cubicBezTo>
                    <a:pt x="11132" y="19080"/>
                    <a:pt x="11354" y="18985"/>
                    <a:pt x="11385" y="18969"/>
                  </a:cubicBezTo>
                  <a:lnTo>
                    <a:pt x="9485" y="5732"/>
                  </a:lnTo>
                  <a:lnTo>
                    <a:pt x="9184" y="3199"/>
                  </a:lnTo>
                  <a:cubicBezTo>
                    <a:pt x="8947" y="1378"/>
                    <a:pt x="7395" y="0"/>
                    <a:pt x="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5079950" y="1902325"/>
              <a:ext cx="294925" cy="496725"/>
            </a:xfrm>
            <a:custGeom>
              <a:avLst/>
              <a:gdLst/>
              <a:ahLst/>
              <a:cxnLst/>
              <a:rect l="l" t="t" r="r" b="b"/>
              <a:pathLst>
                <a:path w="11797" h="19869" extrusionOk="0">
                  <a:moveTo>
                    <a:pt x="3474" y="1"/>
                  </a:moveTo>
                  <a:cubicBezTo>
                    <a:pt x="3325" y="1"/>
                    <a:pt x="3175" y="9"/>
                    <a:pt x="3025" y="27"/>
                  </a:cubicBezTo>
                  <a:cubicBezTo>
                    <a:pt x="2566" y="74"/>
                    <a:pt x="2138" y="201"/>
                    <a:pt x="1742" y="391"/>
                  </a:cubicBezTo>
                  <a:cubicBezTo>
                    <a:pt x="1346" y="581"/>
                    <a:pt x="982" y="850"/>
                    <a:pt x="666" y="1167"/>
                  </a:cubicBezTo>
                  <a:lnTo>
                    <a:pt x="1" y="1848"/>
                  </a:lnTo>
                  <a:lnTo>
                    <a:pt x="96" y="1974"/>
                  </a:lnTo>
                  <a:cubicBezTo>
                    <a:pt x="666" y="2766"/>
                    <a:pt x="871" y="3827"/>
                    <a:pt x="982" y="4777"/>
                  </a:cubicBezTo>
                  <a:lnTo>
                    <a:pt x="1220" y="6630"/>
                  </a:lnTo>
                  <a:cubicBezTo>
                    <a:pt x="1220" y="6630"/>
                    <a:pt x="3136" y="19708"/>
                    <a:pt x="3183" y="19708"/>
                  </a:cubicBezTo>
                  <a:cubicBezTo>
                    <a:pt x="3883" y="19820"/>
                    <a:pt x="4543" y="19868"/>
                    <a:pt x="5163" y="19868"/>
                  </a:cubicBezTo>
                  <a:cubicBezTo>
                    <a:pt x="8945" y="19868"/>
                    <a:pt x="11212" y="18053"/>
                    <a:pt x="11702" y="17618"/>
                  </a:cubicBezTo>
                  <a:cubicBezTo>
                    <a:pt x="11733" y="17602"/>
                    <a:pt x="11765" y="17586"/>
                    <a:pt x="11797" y="17571"/>
                  </a:cubicBezTo>
                  <a:cubicBezTo>
                    <a:pt x="11797" y="17555"/>
                    <a:pt x="11797" y="17555"/>
                    <a:pt x="11781" y="17539"/>
                  </a:cubicBezTo>
                  <a:cubicBezTo>
                    <a:pt x="11797" y="17523"/>
                    <a:pt x="11797" y="17523"/>
                    <a:pt x="11797" y="17523"/>
                  </a:cubicBezTo>
                  <a:lnTo>
                    <a:pt x="11781" y="17523"/>
                  </a:lnTo>
                  <a:cubicBezTo>
                    <a:pt x="10688" y="14815"/>
                    <a:pt x="9643" y="11522"/>
                    <a:pt x="8693" y="8213"/>
                  </a:cubicBezTo>
                  <a:cubicBezTo>
                    <a:pt x="8171" y="6408"/>
                    <a:pt x="7680" y="4619"/>
                    <a:pt x="7237" y="2909"/>
                  </a:cubicBezTo>
                  <a:cubicBezTo>
                    <a:pt x="6784" y="1172"/>
                    <a:pt x="5216" y="1"/>
                    <a:pt x="3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4655225" y="1902025"/>
              <a:ext cx="294125" cy="496975"/>
            </a:xfrm>
            <a:custGeom>
              <a:avLst/>
              <a:gdLst/>
              <a:ahLst/>
              <a:cxnLst/>
              <a:rect l="l" t="t" r="r" b="b"/>
              <a:pathLst>
                <a:path w="11765" h="19879" extrusionOk="0">
                  <a:moveTo>
                    <a:pt x="8332" y="0"/>
                  </a:moveTo>
                  <a:cubicBezTo>
                    <a:pt x="6568" y="0"/>
                    <a:pt x="4999" y="1175"/>
                    <a:pt x="4544" y="2921"/>
                  </a:cubicBezTo>
                  <a:cubicBezTo>
                    <a:pt x="4101" y="4631"/>
                    <a:pt x="3594" y="6436"/>
                    <a:pt x="3088" y="8241"/>
                  </a:cubicBezTo>
                  <a:cubicBezTo>
                    <a:pt x="2138" y="11534"/>
                    <a:pt x="1077" y="14827"/>
                    <a:pt x="0" y="17519"/>
                  </a:cubicBezTo>
                  <a:cubicBezTo>
                    <a:pt x="0" y="17519"/>
                    <a:pt x="16" y="17535"/>
                    <a:pt x="16" y="17535"/>
                  </a:cubicBezTo>
                  <a:cubicBezTo>
                    <a:pt x="16" y="17535"/>
                    <a:pt x="2348" y="19879"/>
                    <a:pt x="6623" y="19879"/>
                  </a:cubicBezTo>
                  <a:cubicBezTo>
                    <a:pt x="7292" y="19879"/>
                    <a:pt x="8009" y="19821"/>
                    <a:pt x="8772" y="19688"/>
                  </a:cubicBezTo>
                  <a:lnTo>
                    <a:pt x="10403" y="6499"/>
                  </a:lnTo>
                  <a:lnTo>
                    <a:pt x="10640" y="4646"/>
                  </a:lnTo>
                  <a:cubicBezTo>
                    <a:pt x="10767" y="3681"/>
                    <a:pt x="11115" y="2778"/>
                    <a:pt x="11669" y="1986"/>
                  </a:cubicBezTo>
                  <a:lnTo>
                    <a:pt x="11764" y="1860"/>
                  </a:lnTo>
                  <a:lnTo>
                    <a:pt x="11099" y="1179"/>
                  </a:lnTo>
                  <a:cubicBezTo>
                    <a:pt x="10783" y="862"/>
                    <a:pt x="10419" y="593"/>
                    <a:pt x="10023" y="403"/>
                  </a:cubicBezTo>
                  <a:cubicBezTo>
                    <a:pt x="9627" y="197"/>
                    <a:pt x="9199" y="86"/>
                    <a:pt x="8756" y="23"/>
                  </a:cubicBezTo>
                  <a:cubicBezTo>
                    <a:pt x="8614" y="8"/>
                    <a:pt x="8472" y="0"/>
                    <a:pt x="8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4970700" y="2201050"/>
              <a:ext cx="88300" cy="36850"/>
            </a:xfrm>
            <a:custGeom>
              <a:avLst/>
              <a:gdLst/>
              <a:ahLst/>
              <a:cxnLst/>
              <a:rect l="l" t="t" r="r" b="b"/>
              <a:pathLst>
                <a:path w="3532" h="1474" extrusionOk="0">
                  <a:moveTo>
                    <a:pt x="0" y="1"/>
                  </a:moveTo>
                  <a:cubicBezTo>
                    <a:pt x="0" y="571"/>
                    <a:pt x="586" y="1457"/>
                    <a:pt x="1758" y="1473"/>
                  </a:cubicBezTo>
                  <a:cubicBezTo>
                    <a:pt x="2946" y="1473"/>
                    <a:pt x="3531" y="555"/>
                    <a:pt x="3531" y="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4963175" y="2193925"/>
              <a:ext cx="103350" cy="51100"/>
            </a:xfrm>
            <a:custGeom>
              <a:avLst/>
              <a:gdLst/>
              <a:ahLst/>
              <a:cxnLst/>
              <a:rect l="l" t="t" r="r" b="b"/>
              <a:pathLst>
                <a:path w="4134" h="2044" extrusionOk="0">
                  <a:moveTo>
                    <a:pt x="650" y="571"/>
                  </a:moveTo>
                  <a:lnTo>
                    <a:pt x="3484" y="586"/>
                  </a:lnTo>
                  <a:cubicBezTo>
                    <a:pt x="3421" y="729"/>
                    <a:pt x="3326" y="887"/>
                    <a:pt x="3183" y="1030"/>
                  </a:cubicBezTo>
                  <a:cubicBezTo>
                    <a:pt x="2993" y="1220"/>
                    <a:pt x="2629" y="1457"/>
                    <a:pt x="2075" y="1457"/>
                  </a:cubicBezTo>
                  <a:lnTo>
                    <a:pt x="2059" y="1457"/>
                  </a:lnTo>
                  <a:cubicBezTo>
                    <a:pt x="1251" y="1457"/>
                    <a:pt x="808" y="966"/>
                    <a:pt x="650" y="571"/>
                  </a:cubicBezTo>
                  <a:close/>
                  <a:moveTo>
                    <a:pt x="301" y="1"/>
                  </a:moveTo>
                  <a:cubicBezTo>
                    <a:pt x="143" y="1"/>
                    <a:pt x="1" y="127"/>
                    <a:pt x="1" y="286"/>
                  </a:cubicBezTo>
                  <a:cubicBezTo>
                    <a:pt x="1" y="1014"/>
                    <a:pt x="713" y="2043"/>
                    <a:pt x="2059" y="2043"/>
                  </a:cubicBezTo>
                  <a:lnTo>
                    <a:pt x="2075" y="2043"/>
                  </a:lnTo>
                  <a:cubicBezTo>
                    <a:pt x="2835" y="2043"/>
                    <a:pt x="3326" y="1711"/>
                    <a:pt x="3595" y="1441"/>
                  </a:cubicBezTo>
                  <a:cubicBezTo>
                    <a:pt x="3927" y="1109"/>
                    <a:pt x="4133" y="666"/>
                    <a:pt x="4133" y="301"/>
                  </a:cubicBezTo>
                  <a:cubicBezTo>
                    <a:pt x="4133" y="127"/>
                    <a:pt x="4007" y="1"/>
                    <a:pt x="3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722100" y="2211350"/>
              <a:ext cx="94650" cy="76800"/>
            </a:xfrm>
            <a:custGeom>
              <a:avLst/>
              <a:gdLst/>
              <a:ahLst/>
              <a:cxnLst/>
              <a:rect l="l" t="t" r="r" b="b"/>
              <a:pathLst>
                <a:path w="3786" h="3072" extrusionOk="0">
                  <a:moveTo>
                    <a:pt x="1901" y="0"/>
                  </a:moveTo>
                  <a:cubicBezTo>
                    <a:pt x="856" y="0"/>
                    <a:pt x="1" y="681"/>
                    <a:pt x="1" y="1536"/>
                  </a:cubicBezTo>
                  <a:cubicBezTo>
                    <a:pt x="1" y="2375"/>
                    <a:pt x="840" y="3072"/>
                    <a:pt x="1885" y="3072"/>
                  </a:cubicBezTo>
                  <a:cubicBezTo>
                    <a:pt x="2930" y="3072"/>
                    <a:pt x="3785" y="2391"/>
                    <a:pt x="3785" y="1536"/>
                  </a:cubicBezTo>
                  <a:cubicBezTo>
                    <a:pt x="3785" y="697"/>
                    <a:pt x="2946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5212950" y="2212925"/>
              <a:ext cx="94250" cy="76825"/>
            </a:xfrm>
            <a:custGeom>
              <a:avLst/>
              <a:gdLst/>
              <a:ahLst/>
              <a:cxnLst/>
              <a:rect l="l" t="t" r="r" b="b"/>
              <a:pathLst>
                <a:path w="3770" h="3073" extrusionOk="0">
                  <a:moveTo>
                    <a:pt x="1850" y="0"/>
                  </a:moveTo>
                  <a:cubicBezTo>
                    <a:pt x="821" y="0"/>
                    <a:pt x="1" y="691"/>
                    <a:pt x="1" y="1521"/>
                  </a:cubicBezTo>
                  <a:cubicBezTo>
                    <a:pt x="1" y="2376"/>
                    <a:pt x="840" y="3057"/>
                    <a:pt x="1885" y="3072"/>
                  </a:cubicBezTo>
                  <a:cubicBezTo>
                    <a:pt x="2930" y="3072"/>
                    <a:pt x="3769" y="2391"/>
                    <a:pt x="3769" y="1536"/>
                  </a:cubicBezTo>
                  <a:cubicBezTo>
                    <a:pt x="3769" y="697"/>
                    <a:pt x="2930" y="1"/>
                    <a:pt x="1885" y="1"/>
                  </a:cubicBezTo>
                  <a:cubicBezTo>
                    <a:pt x="1873" y="0"/>
                    <a:pt x="1862" y="0"/>
                    <a:pt x="1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5121125" y="2146800"/>
              <a:ext cx="99775" cy="101725"/>
            </a:xfrm>
            <a:custGeom>
              <a:avLst/>
              <a:gdLst/>
              <a:ahLst/>
              <a:cxnLst/>
              <a:rect l="l" t="t" r="r" b="b"/>
              <a:pathLst>
                <a:path w="3991" h="4069" extrusionOk="0">
                  <a:moveTo>
                    <a:pt x="1962" y="1"/>
                  </a:moveTo>
                  <a:cubicBezTo>
                    <a:pt x="1884" y="1"/>
                    <a:pt x="1805" y="6"/>
                    <a:pt x="1726" y="17"/>
                  </a:cubicBezTo>
                  <a:cubicBezTo>
                    <a:pt x="697" y="160"/>
                    <a:pt x="0" y="1173"/>
                    <a:pt x="143" y="2281"/>
                  </a:cubicBezTo>
                  <a:cubicBezTo>
                    <a:pt x="290" y="3325"/>
                    <a:pt x="1119" y="4068"/>
                    <a:pt x="2048" y="4068"/>
                  </a:cubicBezTo>
                  <a:cubicBezTo>
                    <a:pt x="2119" y="4068"/>
                    <a:pt x="2192" y="4064"/>
                    <a:pt x="2264" y="4055"/>
                  </a:cubicBezTo>
                  <a:cubicBezTo>
                    <a:pt x="3294" y="3912"/>
                    <a:pt x="3990" y="2899"/>
                    <a:pt x="3848" y="1791"/>
                  </a:cubicBezTo>
                  <a:cubicBezTo>
                    <a:pt x="3702" y="754"/>
                    <a:pt x="2883" y="1"/>
                    <a:pt x="1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4819475" y="2145225"/>
              <a:ext cx="100575" cy="101500"/>
            </a:xfrm>
            <a:custGeom>
              <a:avLst/>
              <a:gdLst/>
              <a:ahLst/>
              <a:cxnLst/>
              <a:rect l="l" t="t" r="r" b="b"/>
              <a:pathLst>
                <a:path w="4023" h="4060" extrusionOk="0">
                  <a:moveTo>
                    <a:pt x="2069" y="0"/>
                  </a:moveTo>
                  <a:cubicBezTo>
                    <a:pt x="1137" y="0"/>
                    <a:pt x="321" y="738"/>
                    <a:pt x="175" y="1759"/>
                  </a:cubicBezTo>
                  <a:cubicBezTo>
                    <a:pt x="1" y="2883"/>
                    <a:pt x="698" y="3896"/>
                    <a:pt x="1727" y="4039"/>
                  </a:cubicBezTo>
                  <a:cubicBezTo>
                    <a:pt x="1815" y="4052"/>
                    <a:pt x="1903" y="4059"/>
                    <a:pt x="1990" y="4059"/>
                  </a:cubicBezTo>
                  <a:cubicBezTo>
                    <a:pt x="2902" y="4059"/>
                    <a:pt x="3720" y="3323"/>
                    <a:pt x="3864" y="2297"/>
                  </a:cubicBezTo>
                  <a:cubicBezTo>
                    <a:pt x="4023" y="1189"/>
                    <a:pt x="3326" y="175"/>
                    <a:pt x="2313" y="17"/>
                  </a:cubicBezTo>
                  <a:cubicBezTo>
                    <a:pt x="2231" y="6"/>
                    <a:pt x="2149" y="0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5146050" y="2107100"/>
              <a:ext cx="69300" cy="26675"/>
            </a:xfrm>
            <a:custGeom>
              <a:avLst/>
              <a:gdLst/>
              <a:ahLst/>
              <a:cxnLst/>
              <a:rect l="l" t="t" r="r" b="b"/>
              <a:pathLst>
                <a:path w="2772" h="1067" extrusionOk="0">
                  <a:moveTo>
                    <a:pt x="962" y="1"/>
                  </a:moveTo>
                  <a:cubicBezTo>
                    <a:pt x="728" y="1"/>
                    <a:pt x="490" y="28"/>
                    <a:pt x="254" y="85"/>
                  </a:cubicBezTo>
                  <a:cubicBezTo>
                    <a:pt x="96" y="117"/>
                    <a:pt x="1" y="275"/>
                    <a:pt x="32" y="434"/>
                  </a:cubicBezTo>
                  <a:cubicBezTo>
                    <a:pt x="60" y="557"/>
                    <a:pt x="183" y="645"/>
                    <a:pt x="319" y="645"/>
                  </a:cubicBezTo>
                  <a:cubicBezTo>
                    <a:pt x="340" y="645"/>
                    <a:pt x="360" y="644"/>
                    <a:pt x="381" y="639"/>
                  </a:cubicBezTo>
                  <a:cubicBezTo>
                    <a:pt x="565" y="596"/>
                    <a:pt x="752" y="576"/>
                    <a:pt x="936" y="576"/>
                  </a:cubicBezTo>
                  <a:cubicBezTo>
                    <a:pt x="1433" y="576"/>
                    <a:pt x="1911" y="726"/>
                    <a:pt x="2281" y="1004"/>
                  </a:cubicBezTo>
                  <a:cubicBezTo>
                    <a:pt x="2328" y="1051"/>
                    <a:pt x="2392" y="1067"/>
                    <a:pt x="2455" y="1067"/>
                  </a:cubicBezTo>
                  <a:cubicBezTo>
                    <a:pt x="2534" y="1067"/>
                    <a:pt x="2629" y="1035"/>
                    <a:pt x="2677" y="956"/>
                  </a:cubicBezTo>
                  <a:cubicBezTo>
                    <a:pt x="2772" y="829"/>
                    <a:pt x="2756" y="655"/>
                    <a:pt x="2629" y="560"/>
                  </a:cubicBezTo>
                  <a:cubicBezTo>
                    <a:pt x="2170" y="193"/>
                    <a:pt x="1579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826225" y="2105500"/>
              <a:ext cx="69675" cy="26300"/>
            </a:xfrm>
            <a:custGeom>
              <a:avLst/>
              <a:gdLst/>
              <a:ahLst/>
              <a:cxnLst/>
              <a:rect l="l" t="t" r="r" b="b"/>
              <a:pathLst>
                <a:path w="2787" h="1052" extrusionOk="0">
                  <a:moveTo>
                    <a:pt x="1817" y="1"/>
                  </a:moveTo>
                  <a:cubicBezTo>
                    <a:pt x="1202" y="1"/>
                    <a:pt x="611" y="187"/>
                    <a:pt x="143" y="529"/>
                  </a:cubicBezTo>
                  <a:cubicBezTo>
                    <a:pt x="16" y="640"/>
                    <a:pt x="0" y="814"/>
                    <a:pt x="95" y="941"/>
                  </a:cubicBezTo>
                  <a:cubicBezTo>
                    <a:pt x="158" y="1020"/>
                    <a:pt x="238" y="1052"/>
                    <a:pt x="317" y="1052"/>
                  </a:cubicBezTo>
                  <a:cubicBezTo>
                    <a:pt x="380" y="1052"/>
                    <a:pt x="444" y="1036"/>
                    <a:pt x="491" y="988"/>
                  </a:cubicBezTo>
                  <a:cubicBezTo>
                    <a:pt x="855" y="716"/>
                    <a:pt x="1324" y="573"/>
                    <a:pt x="1812" y="573"/>
                  </a:cubicBezTo>
                  <a:cubicBezTo>
                    <a:pt x="2004" y="573"/>
                    <a:pt x="2199" y="595"/>
                    <a:pt x="2391" y="640"/>
                  </a:cubicBezTo>
                  <a:cubicBezTo>
                    <a:pt x="2419" y="648"/>
                    <a:pt x="2447" y="652"/>
                    <a:pt x="2474" y="652"/>
                  </a:cubicBezTo>
                  <a:cubicBezTo>
                    <a:pt x="2601" y="652"/>
                    <a:pt x="2713" y="565"/>
                    <a:pt x="2739" y="434"/>
                  </a:cubicBezTo>
                  <a:cubicBezTo>
                    <a:pt x="2787" y="276"/>
                    <a:pt x="2692" y="118"/>
                    <a:pt x="2534" y="86"/>
                  </a:cubicBezTo>
                  <a:cubicBezTo>
                    <a:pt x="2295" y="28"/>
                    <a:pt x="2054" y="1"/>
                    <a:pt x="1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7"/>
          <p:cNvSpPr txBox="1">
            <a:spLocks noGrp="1"/>
          </p:cNvSpPr>
          <p:nvPr>
            <p:ph type="subTitle" idx="13"/>
          </p:nvPr>
        </p:nvSpPr>
        <p:spPr>
          <a:xfrm>
            <a:off x="5009700" y="3694326"/>
            <a:ext cx="2637000" cy="2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湯沸肉爛香味濃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五味調和盡入中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醬油醋糖蒜香透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飯底香噴肉肥鬆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雙層嫩肉添滋味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一口嚐盡樂無窮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5" name="Google Shape;935;p27"/>
          <p:cNvSpPr/>
          <p:nvPr/>
        </p:nvSpPr>
        <p:spPr>
          <a:xfrm>
            <a:off x="426750" y="495988"/>
            <a:ext cx="393261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7"/>
          <p:cNvSpPr/>
          <p:nvPr/>
        </p:nvSpPr>
        <p:spPr>
          <a:xfrm>
            <a:off x="4782875" y="4779850"/>
            <a:ext cx="226826" cy="221487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7" name="Google Shape;937;p27"/>
          <p:cNvGrpSpPr/>
          <p:nvPr/>
        </p:nvGrpSpPr>
        <p:grpSpPr>
          <a:xfrm rot="408777">
            <a:off x="7673057" y="3769087"/>
            <a:ext cx="1336140" cy="1271054"/>
            <a:chOff x="2197050" y="2828000"/>
            <a:chExt cx="957150" cy="910525"/>
          </a:xfrm>
        </p:grpSpPr>
        <p:sp>
          <p:nvSpPr>
            <p:cNvPr id="938" name="Google Shape;938;p27"/>
            <p:cNvSpPr/>
            <p:nvPr/>
          </p:nvSpPr>
          <p:spPr>
            <a:xfrm>
              <a:off x="2197050" y="2828000"/>
              <a:ext cx="957150" cy="910525"/>
            </a:xfrm>
            <a:custGeom>
              <a:avLst/>
              <a:gdLst/>
              <a:ahLst/>
              <a:cxnLst/>
              <a:rect l="l" t="t" r="r" b="b"/>
              <a:pathLst>
                <a:path w="38286" h="36421" extrusionOk="0">
                  <a:moveTo>
                    <a:pt x="17810" y="0"/>
                  </a:moveTo>
                  <a:cubicBezTo>
                    <a:pt x="13382" y="0"/>
                    <a:pt x="9555" y="1061"/>
                    <a:pt x="6634" y="3122"/>
                  </a:cubicBezTo>
                  <a:cubicBezTo>
                    <a:pt x="3357" y="5434"/>
                    <a:pt x="1393" y="8902"/>
                    <a:pt x="1093" y="12876"/>
                  </a:cubicBezTo>
                  <a:cubicBezTo>
                    <a:pt x="1029" y="13572"/>
                    <a:pt x="1061" y="14269"/>
                    <a:pt x="1172" y="14982"/>
                  </a:cubicBezTo>
                  <a:cubicBezTo>
                    <a:pt x="966" y="15520"/>
                    <a:pt x="839" y="16106"/>
                    <a:pt x="808" y="16708"/>
                  </a:cubicBezTo>
                  <a:cubicBezTo>
                    <a:pt x="760" y="17341"/>
                    <a:pt x="776" y="17990"/>
                    <a:pt x="839" y="18655"/>
                  </a:cubicBezTo>
                  <a:cubicBezTo>
                    <a:pt x="681" y="19273"/>
                    <a:pt x="570" y="19906"/>
                    <a:pt x="523" y="20539"/>
                  </a:cubicBezTo>
                  <a:cubicBezTo>
                    <a:pt x="0" y="27474"/>
                    <a:pt x="5304" y="35375"/>
                    <a:pt x="18209" y="36341"/>
                  </a:cubicBezTo>
                  <a:cubicBezTo>
                    <a:pt x="18953" y="36389"/>
                    <a:pt x="19697" y="36420"/>
                    <a:pt x="20425" y="36420"/>
                  </a:cubicBezTo>
                  <a:cubicBezTo>
                    <a:pt x="24843" y="36420"/>
                    <a:pt x="28706" y="35375"/>
                    <a:pt x="31683" y="33349"/>
                  </a:cubicBezTo>
                  <a:cubicBezTo>
                    <a:pt x="35087" y="31021"/>
                    <a:pt x="37130" y="27554"/>
                    <a:pt x="37415" y="23579"/>
                  </a:cubicBezTo>
                  <a:cubicBezTo>
                    <a:pt x="37462" y="22978"/>
                    <a:pt x="37447" y="22376"/>
                    <a:pt x="37367" y="21758"/>
                  </a:cubicBezTo>
                  <a:cubicBezTo>
                    <a:pt x="37542" y="21109"/>
                    <a:pt x="37652" y="20444"/>
                    <a:pt x="37700" y="19779"/>
                  </a:cubicBezTo>
                  <a:cubicBezTo>
                    <a:pt x="37747" y="19162"/>
                    <a:pt x="37716" y="18560"/>
                    <a:pt x="37621" y="17974"/>
                  </a:cubicBezTo>
                  <a:cubicBezTo>
                    <a:pt x="37811" y="17293"/>
                    <a:pt x="37937" y="16613"/>
                    <a:pt x="38001" y="15916"/>
                  </a:cubicBezTo>
                  <a:cubicBezTo>
                    <a:pt x="38286" y="12100"/>
                    <a:pt x="36734" y="8284"/>
                    <a:pt x="33726" y="5434"/>
                  </a:cubicBezTo>
                  <a:cubicBezTo>
                    <a:pt x="30480" y="2362"/>
                    <a:pt x="25730" y="510"/>
                    <a:pt x="19982" y="82"/>
                  </a:cubicBezTo>
                  <a:cubicBezTo>
                    <a:pt x="19244" y="28"/>
                    <a:pt x="18519" y="0"/>
                    <a:pt x="17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2273425" y="3149650"/>
              <a:ext cx="792900" cy="516750"/>
            </a:xfrm>
            <a:custGeom>
              <a:avLst/>
              <a:gdLst/>
              <a:ahLst/>
              <a:cxnLst/>
              <a:rect l="l" t="t" r="r" b="b"/>
              <a:pathLst>
                <a:path w="31716" h="20670" extrusionOk="0">
                  <a:moveTo>
                    <a:pt x="13945" y="1"/>
                  </a:moveTo>
                  <a:cubicBezTo>
                    <a:pt x="3283" y="1"/>
                    <a:pt x="661" y="4847"/>
                    <a:pt x="428" y="7958"/>
                  </a:cubicBezTo>
                  <a:cubicBezTo>
                    <a:pt x="1" y="13532"/>
                    <a:pt x="4387" y="19770"/>
                    <a:pt x="15375" y="20593"/>
                  </a:cubicBezTo>
                  <a:cubicBezTo>
                    <a:pt x="16063" y="20645"/>
                    <a:pt x="16731" y="20670"/>
                    <a:pt x="17378" y="20670"/>
                  </a:cubicBezTo>
                  <a:cubicBezTo>
                    <a:pt x="26076" y="20670"/>
                    <a:pt x="31002" y="16141"/>
                    <a:pt x="31415" y="10555"/>
                  </a:cubicBezTo>
                  <a:cubicBezTo>
                    <a:pt x="31716" y="6612"/>
                    <a:pt x="27979" y="944"/>
                    <a:pt x="16990" y="121"/>
                  </a:cubicBezTo>
                  <a:cubicBezTo>
                    <a:pt x="15909" y="39"/>
                    <a:pt x="14895" y="1"/>
                    <a:pt x="1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2283325" y="3152075"/>
              <a:ext cx="790125" cy="385375"/>
            </a:xfrm>
            <a:custGeom>
              <a:avLst/>
              <a:gdLst/>
              <a:ahLst/>
              <a:cxnLst/>
              <a:rect l="l" t="t" r="r" b="b"/>
              <a:pathLst>
                <a:path w="31605" h="15415" extrusionOk="0">
                  <a:moveTo>
                    <a:pt x="10124" y="0"/>
                  </a:moveTo>
                  <a:cubicBezTo>
                    <a:pt x="3777" y="0"/>
                    <a:pt x="532" y="1217"/>
                    <a:pt x="317" y="4045"/>
                  </a:cubicBezTo>
                  <a:cubicBezTo>
                    <a:pt x="1" y="8336"/>
                    <a:pt x="3690" y="14496"/>
                    <a:pt x="14679" y="15303"/>
                  </a:cubicBezTo>
                  <a:cubicBezTo>
                    <a:pt x="15680" y="15379"/>
                    <a:pt x="16623" y="15414"/>
                    <a:pt x="17511" y="15414"/>
                  </a:cubicBezTo>
                  <a:cubicBezTo>
                    <a:pt x="28356" y="15414"/>
                    <a:pt x="31040" y="10084"/>
                    <a:pt x="31304" y="6674"/>
                  </a:cubicBezTo>
                  <a:cubicBezTo>
                    <a:pt x="31605" y="2589"/>
                    <a:pt x="26570" y="1053"/>
                    <a:pt x="15565" y="229"/>
                  </a:cubicBezTo>
                  <a:cubicBezTo>
                    <a:pt x="13550" y="79"/>
                    <a:pt x="11737" y="0"/>
                    <a:pt x="10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2290850" y="2904125"/>
              <a:ext cx="792500" cy="528375"/>
            </a:xfrm>
            <a:custGeom>
              <a:avLst/>
              <a:gdLst/>
              <a:ahLst/>
              <a:cxnLst/>
              <a:rect l="l" t="t" r="r" b="b"/>
              <a:pathLst>
                <a:path w="31700" h="21135" extrusionOk="0">
                  <a:moveTo>
                    <a:pt x="14032" y="1"/>
                  </a:moveTo>
                  <a:cubicBezTo>
                    <a:pt x="5368" y="1"/>
                    <a:pt x="714" y="4545"/>
                    <a:pt x="301" y="10132"/>
                  </a:cubicBezTo>
                  <a:cubicBezTo>
                    <a:pt x="1" y="14074"/>
                    <a:pt x="3706" y="20202"/>
                    <a:pt x="14694" y="21025"/>
                  </a:cubicBezTo>
                  <a:cubicBezTo>
                    <a:pt x="15689" y="21099"/>
                    <a:pt x="16626" y="21134"/>
                    <a:pt x="17509" y="21134"/>
                  </a:cubicBezTo>
                  <a:cubicBezTo>
                    <a:pt x="28355" y="21134"/>
                    <a:pt x="31054" y="15862"/>
                    <a:pt x="31288" y="12728"/>
                  </a:cubicBezTo>
                  <a:cubicBezTo>
                    <a:pt x="31700" y="7155"/>
                    <a:pt x="27013" y="901"/>
                    <a:pt x="16024" y="77"/>
                  </a:cubicBezTo>
                  <a:cubicBezTo>
                    <a:pt x="15338" y="26"/>
                    <a:pt x="14674" y="1"/>
                    <a:pt x="14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2323700" y="3162500"/>
              <a:ext cx="113250" cy="133475"/>
            </a:xfrm>
            <a:custGeom>
              <a:avLst/>
              <a:gdLst/>
              <a:ahLst/>
              <a:cxnLst/>
              <a:rect l="l" t="t" r="r" b="b"/>
              <a:pathLst>
                <a:path w="4530" h="5339" extrusionOk="0">
                  <a:moveTo>
                    <a:pt x="362" y="0"/>
                  </a:moveTo>
                  <a:cubicBezTo>
                    <a:pt x="316" y="0"/>
                    <a:pt x="269" y="11"/>
                    <a:pt x="222" y="34"/>
                  </a:cubicBezTo>
                  <a:cubicBezTo>
                    <a:pt x="64" y="97"/>
                    <a:pt x="1" y="287"/>
                    <a:pt x="80" y="430"/>
                  </a:cubicBezTo>
                  <a:cubicBezTo>
                    <a:pt x="143" y="557"/>
                    <a:pt x="207" y="667"/>
                    <a:pt x="254" y="794"/>
                  </a:cubicBezTo>
                  <a:cubicBezTo>
                    <a:pt x="1172" y="2567"/>
                    <a:pt x="2439" y="4072"/>
                    <a:pt x="4007" y="5275"/>
                  </a:cubicBezTo>
                  <a:cubicBezTo>
                    <a:pt x="4070" y="5323"/>
                    <a:pt x="4133" y="5338"/>
                    <a:pt x="4197" y="5338"/>
                  </a:cubicBezTo>
                  <a:cubicBezTo>
                    <a:pt x="4276" y="5338"/>
                    <a:pt x="4371" y="5307"/>
                    <a:pt x="4434" y="5228"/>
                  </a:cubicBezTo>
                  <a:cubicBezTo>
                    <a:pt x="4529" y="5085"/>
                    <a:pt x="4513" y="4911"/>
                    <a:pt x="4371" y="4800"/>
                  </a:cubicBezTo>
                  <a:cubicBezTo>
                    <a:pt x="2883" y="3644"/>
                    <a:pt x="1679" y="2203"/>
                    <a:pt x="792" y="509"/>
                  </a:cubicBezTo>
                  <a:cubicBezTo>
                    <a:pt x="729" y="398"/>
                    <a:pt x="682" y="287"/>
                    <a:pt x="618" y="177"/>
                  </a:cubicBezTo>
                  <a:cubicBezTo>
                    <a:pt x="573" y="65"/>
                    <a:pt x="473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2552500" y="3304475"/>
              <a:ext cx="420025" cy="84925"/>
            </a:xfrm>
            <a:custGeom>
              <a:avLst/>
              <a:gdLst/>
              <a:ahLst/>
              <a:cxnLst/>
              <a:rect l="l" t="t" r="r" b="b"/>
              <a:pathLst>
                <a:path w="16801" h="3397" extrusionOk="0">
                  <a:moveTo>
                    <a:pt x="16455" y="1"/>
                  </a:moveTo>
                  <a:cubicBezTo>
                    <a:pt x="16394" y="1"/>
                    <a:pt x="16332" y="19"/>
                    <a:pt x="16278" y="55"/>
                  </a:cubicBezTo>
                  <a:cubicBezTo>
                    <a:pt x="14789" y="1069"/>
                    <a:pt x="13016" y="1829"/>
                    <a:pt x="10989" y="2304"/>
                  </a:cubicBezTo>
                  <a:cubicBezTo>
                    <a:pt x="9628" y="2633"/>
                    <a:pt x="8199" y="2796"/>
                    <a:pt x="6749" y="2796"/>
                  </a:cubicBezTo>
                  <a:cubicBezTo>
                    <a:pt x="4641" y="2796"/>
                    <a:pt x="2489" y="2450"/>
                    <a:pt x="444" y="1765"/>
                  </a:cubicBezTo>
                  <a:cubicBezTo>
                    <a:pt x="413" y="1756"/>
                    <a:pt x="382" y="1752"/>
                    <a:pt x="351" y="1752"/>
                  </a:cubicBezTo>
                  <a:cubicBezTo>
                    <a:pt x="223" y="1752"/>
                    <a:pt x="102" y="1828"/>
                    <a:pt x="64" y="1955"/>
                  </a:cubicBezTo>
                  <a:cubicBezTo>
                    <a:pt x="1" y="2114"/>
                    <a:pt x="96" y="2288"/>
                    <a:pt x="254" y="2335"/>
                  </a:cubicBezTo>
                  <a:cubicBezTo>
                    <a:pt x="2360" y="3048"/>
                    <a:pt x="4592" y="3396"/>
                    <a:pt x="6762" y="3396"/>
                  </a:cubicBezTo>
                  <a:cubicBezTo>
                    <a:pt x="8250" y="3396"/>
                    <a:pt x="9723" y="3222"/>
                    <a:pt x="11132" y="2889"/>
                  </a:cubicBezTo>
                  <a:cubicBezTo>
                    <a:pt x="13222" y="2399"/>
                    <a:pt x="15074" y="1607"/>
                    <a:pt x="16626" y="546"/>
                  </a:cubicBezTo>
                  <a:cubicBezTo>
                    <a:pt x="16753" y="451"/>
                    <a:pt x="16800" y="261"/>
                    <a:pt x="16705" y="134"/>
                  </a:cubicBezTo>
                  <a:cubicBezTo>
                    <a:pt x="16647" y="47"/>
                    <a:pt x="16552" y="1"/>
                    <a:pt x="16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3000600" y="3215425"/>
              <a:ext cx="57025" cy="66700"/>
            </a:xfrm>
            <a:custGeom>
              <a:avLst/>
              <a:gdLst/>
              <a:ahLst/>
              <a:cxnLst/>
              <a:rect l="l" t="t" r="r" b="b"/>
              <a:pathLst>
                <a:path w="2281" h="2668" extrusionOk="0">
                  <a:moveTo>
                    <a:pt x="1941" y="1"/>
                  </a:moveTo>
                  <a:cubicBezTo>
                    <a:pt x="1836" y="1"/>
                    <a:pt x="1732" y="54"/>
                    <a:pt x="1679" y="150"/>
                  </a:cubicBezTo>
                  <a:cubicBezTo>
                    <a:pt x="1251" y="862"/>
                    <a:pt x="729" y="1543"/>
                    <a:pt x="111" y="2145"/>
                  </a:cubicBezTo>
                  <a:cubicBezTo>
                    <a:pt x="0" y="2271"/>
                    <a:pt x="0" y="2461"/>
                    <a:pt x="127" y="2572"/>
                  </a:cubicBezTo>
                  <a:cubicBezTo>
                    <a:pt x="175" y="2636"/>
                    <a:pt x="254" y="2667"/>
                    <a:pt x="333" y="2667"/>
                  </a:cubicBezTo>
                  <a:cubicBezTo>
                    <a:pt x="412" y="2667"/>
                    <a:pt x="491" y="2636"/>
                    <a:pt x="539" y="2572"/>
                  </a:cubicBezTo>
                  <a:cubicBezTo>
                    <a:pt x="1188" y="1923"/>
                    <a:pt x="1742" y="1211"/>
                    <a:pt x="2201" y="466"/>
                  </a:cubicBezTo>
                  <a:cubicBezTo>
                    <a:pt x="2280" y="308"/>
                    <a:pt x="2233" y="134"/>
                    <a:pt x="2090" y="39"/>
                  </a:cubicBezTo>
                  <a:cubicBezTo>
                    <a:pt x="2044" y="13"/>
                    <a:pt x="1992" y="1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2526375" y="3462050"/>
              <a:ext cx="40800" cy="21150"/>
            </a:xfrm>
            <a:custGeom>
              <a:avLst/>
              <a:gdLst/>
              <a:ahLst/>
              <a:cxnLst/>
              <a:rect l="l" t="t" r="r" b="b"/>
              <a:pathLst>
                <a:path w="1632" h="846" extrusionOk="0">
                  <a:moveTo>
                    <a:pt x="226" y="1"/>
                  </a:moveTo>
                  <a:cubicBezTo>
                    <a:pt x="153" y="1"/>
                    <a:pt x="81" y="40"/>
                    <a:pt x="48" y="117"/>
                  </a:cubicBezTo>
                  <a:cubicBezTo>
                    <a:pt x="1" y="212"/>
                    <a:pt x="32" y="339"/>
                    <a:pt x="127" y="387"/>
                  </a:cubicBezTo>
                  <a:cubicBezTo>
                    <a:pt x="523" y="577"/>
                    <a:pt x="935" y="735"/>
                    <a:pt x="1362" y="846"/>
                  </a:cubicBezTo>
                  <a:lnTo>
                    <a:pt x="1410" y="846"/>
                  </a:lnTo>
                  <a:cubicBezTo>
                    <a:pt x="1505" y="846"/>
                    <a:pt x="1584" y="782"/>
                    <a:pt x="1600" y="703"/>
                  </a:cubicBezTo>
                  <a:cubicBezTo>
                    <a:pt x="1631" y="592"/>
                    <a:pt x="1568" y="482"/>
                    <a:pt x="1457" y="450"/>
                  </a:cubicBezTo>
                  <a:cubicBezTo>
                    <a:pt x="1061" y="355"/>
                    <a:pt x="681" y="212"/>
                    <a:pt x="317" y="22"/>
                  </a:cubicBezTo>
                  <a:cubicBezTo>
                    <a:pt x="289" y="8"/>
                    <a:pt x="257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3014850" y="3356950"/>
              <a:ext cx="31300" cy="34425"/>
            </a:xfrm>
            <a:custGeom>
              <a:avLst/>
              <a:gdLst/>
              <a:ahLst/>
              <a:cxnLst/>
              <a:rect l="l" t="t" r="r" b="b"/>
              <a:pathLst>
                <a:path w="1252" h="1377" extrusionOk="0">
                  <a:moveTo>
                    <a:pt x="1021" y="1"/>
                  </a:moveTo>
                  <a:cubicBezTo>
                    <a:pt x="972" y="1"/>
                    <a:pt x="924" y="16"/>
                    <a:pt x="887" y="46"/>
                  </a:cubicBezTo>
                  <a:cubicBezTo>
                    <a:pt x="570" y="363"/>
                    <a:pt x="285" y="695"/>
                    <a:pt x="48" y="1075"/>
                  </a:cubicBezTo>
                  <a:cubicBezTo>
                    <a:pt x="0" y="1170"/>
                    <a:pt x="16" y="1281"/>
                    <a:pt x="111" y="1345"/>
                  </a:cubicBezTo>
                  <a:cubicBezTo>
                    <a:pt x="143" y="1376"/>
                    <a:pt x="190" y="1376"/>
                    <a:pt x="222" y="1376"/>
                  </a:cubicBezTo>
                  <a:cubicBezTo>
                    <a:pt x="285" y="1376"/>
                    <a:pt x="349" y="1345"/>
                    <a:pt x="396" y="1281"/>
                  </a:cubicBezTo>
                  <a:cubicBezTo>
                    <a:pt x="618" y="949"/>
                    <a:pt x="871" y="632"/>
                    <a:pt x="1156" y="347"/>
                  </a:cubicBezTo>
                  <a:cubicBezTo>
                    <a:pt x="1235" y="268"/>
                    <a:pt x="1251" y="141"/>
                    <a:pt x="1172" y="62"/>
                  </a:cubicBezTo>
                  <a:cubicBezTo>
                    <a:pt x="1130" y="20"/>
                    <a:pt x="1075" y="1"/>
                    <a:pt x="1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2628500" y="3481600"/>
              <a:ext cx="20625" cy="19025"/>
            </a:xfrm>
            <a:custGeom>
              <a:avLst/>
              <a:gdLst/>
              <a:ahLst/>
              <a:cxnLst/>
              <a:rect l="l" t="t" r="r" b="b"/>
              <a:pathLst>
                <a:path w="825" h="761" extrusionOk="0">
                  <a:moveTo>
                    <a:pt x="222" y="0"/>
                  </a:moveTo>
                  <a:cubicBezTo>
                    <a:pt x="112" y="0"/>
                    <a:pt x="17" y="80"/>
                    <a:pt x="1" y="190"/>
                  </a:cubicBezTo>
                  <a:cubicBezTo>
                    <a:pt x="1" y="301"/>
                    <a:pt x="80" y="396"/>
                    <a:pt x="191" y="412"/>
                  </a:cubicBezTo>
                  <a:cubicBezTo>
                    <a:pt x="286" y="412"/>
                    <a:pt x="381" y="491"/>
                    <a:pt x="412" y="602"/>
                  </a:cubicBezTo>
                  <a:cubicBezTo>
                    <a:pt x="428" y="681"/>
                    <a:pt x="507" y="760"/>
                    <a:pt x="602" y="760"/>
                  </a:cubicBezTo>
                  <a:cubicBezTo>
                    <a:pt x="618" y="760"/>
                    <a:pt x="634" y="760"/>
                    <a:pt x="634" y="745"/>
                  </a:cubicBezTo>
                  <a:cubicBezTo>
                    <a:pt x="745" y="729"/>
                    <a:pt x="824" y="618"/>
                    <a:pt x="792" y="507"/>
                  </a:cubicBezTo>
                  <a:cubicBezTo>
                    <a:pt x="729" y="238"/>
                    <a:pt x="492" y="32"/>
                    <a:pt x="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2710050" y="3489050"/>
              <a:ext cx="21800" cy="11975"/>
            </a:xfrm>
            <a:custGeom>
              <a:avLst/>
              <a:gdLst/>
              <a:ahLst/>
              <a:cxnLst/>
              <a:rect l="l" t="t" r="r" b="b"/>
              <a:pathLst>
                <a:path w="872" h="479" extrusionOk="0">
                  <a:moveTo>
                    <a:pt x="652" y="1"/>
                  </a:moveTo>
                  <a:cubicBezTo>
                    <a:pt x="641" y="1"/>
                    <a:pt x="629" y="2"/>
                    <a:pt x="618" y="3"/>
                  </a:cubicBezTo>
                  <a:lnTo>
                    <a:pt x="190" y="82"/>
                  </a:lnTo>
                  <a:cubicBezTo>
                    <a:pt x="80" y="98"/>
                    <a:pt x="0" y="193"/>
                    <a:pt x="32" y="304"/>
                  </a:cubicBezTo>
                  <a:cubicBezTo>
                    <a:pt x="48" y="399"/>
                    <a:pt x="127" y="478"/>
                    <a:pt x="222" y="478"/>
                  </a:cubicBezTo>
                  <a:lnTo>
                    <a:pt x="254" y="478"/>
                  </a:lnTo>
                  <a:lnTo>
                    <a:pt x="697" y="399"/>
                  </a:lnTo>
                  <a:cubicBezTo>
                    <a:pt x="792" y="383"/>
                    <a:pt x="871" y="272"/>
                    <a:pt x="855" y="162"/>
                  </a:cubicBezTo>
                  <a:cubicBezTo>
                    <a:pt x="841" y="62"/>
                    <a:pt x="750" y="1"/>
                    <a:pt x="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2358925" y="3362250"/>
              <a:ext cx="21800" cy="13275"/>
            </a:xfrm>
            <a:custGeom>
              <a:avLst/>
              <a:gdLst/>
              <a:ahLst/>
              <a:cxnLst/>
              <a:rect l="l" t="t" r="r" b="b"/>
              <a:pathLst>
                <a:path w="872" h="531" extrusionOk="0">
                  <a:moveTo>
                    <a:pt x="228" y="0"/>
                  </a:moveTo>
                  <a:cubicBezTo>
                    <a:pt x="139" y="0"/>
                    <a:pt x="59" y="59"/>
                    <a:pt x="33" y="151"/>
                  </a:cubicBezTo>
                  <a:cubicBezTo>
                    <a:pt x="1" y="246"/>
                    <a:pt x="64" y="357"/>
                    <a:pt x="175" y="388"/>
                  </a:cubicBezTo>
                  <a:lnTo>
                    <a:pt x="587" y="515"/>
                  </a:lnTo>
                  <a:cubicBezTo>
                    <a:pt x="618" y="531"/>
                    <a:pt x="634" y="531"/>
                    <a:pt x="650" y="531"/>
                  </a:cubicBezTo>
                  <a:cubicBezTo>
                    <a:pt x="729" y="531"/>
                    <a:pt x="824" y="468"/>
                    <a:pt x="840" y="388"/>
                  </a:cubicBezTo>
                  <a:cubicBezTo>
                    <a:pt x="872" y="278"/>
                    <a:pt x="808" y="167"/>
                    <a:pt x="713" y="135"/>
                  </a:cubicBezTo>
                  <a:lnTo>
                    <a:pt x="286" y="8"/>
                  </a:lnTo>
                  <a:cubicBezTo>
                    <a:pt x="267" y="3"/>
                    <a:pt x="247" y="0"/>
                    <a:pt x="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2793575" y="3480700"/>
              <a:ext cx="24575" cy="15575"/>
            </a:xfrm>
            <a:custGeom>
              <a:avLst/>
              <a:gdLst/>
              <a:ahLst/>
              <a:cxnLst/>
              <a:rect l="l" t="t" r="r" b="b"/>
              <a:pathLst>
                <a:path w="983" h="623" extrusionOk="0">
                  <a:moveTo>
                    <a:pt x="760" y="0"/>
                  </a:moveTo>
                  <a:cubicBezTo>
                    <a:pt x="703" y="0"/>
                    <a:pt x="646" y="25"/>
                    <a:pt x="602" y="68"/>
                  </a:cubicBezTo>
                  <a:cubicBezTo>
                    <a:pt x="519" y="165"/>
                    <a:pt x="399" y="213"/>
                    <a:pt x="275" y="213"/>
                  </a:cubicBezTo>
                  <a:cubicBezTo>
                    <a:pt x="258" y="213"/>
                    <a:pt x="240" y="212"/>
                    <a:pt x="222" y="211"/>
                  </a:cubicBezTo>
                  <a:cubicBezTo>
                    <a:pt x="111" y="211"/>
                    <a:pt x="16" y="290"/>
                    <a:pt x="16" y="401"/>
                  </a:cubicBezTo>
                  <a:cubicBezTo>
                    <a:pt x="0" y="511"/>
                    <a:pt x="80" y="606"/>
                    <a:pt x="190" y="622"/>
                  </a:cubicBezTo>
                  <a:lnTo>
                    <a:pt x="270" y="622"/>
                  </a:lnTo>
                  <a:cubicBezTo>
                    <a:pt x="507" y="622"/>
                    <a:pt x="745" y="511"/>
                    <a:pt x="903" y="337"/>
                  </a:cubicBezTo>
                  <a:cubicBezTo>
                    <a:pt x="982" y="242"/>
                    <a:pt x="966" y="116"/>
                    <a:pt x="887" y="52"/>
                  </a:cubicBezTo>
                  <a:cubicBezTo>
                    <a:pt x="851" y="17"/>
                    <a:pt x="806" y="0"/>
                    <a:pt x="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2861650" y="3470075"/>
              <a:ext cx="21400" cy="11950"/>
            </a:xfrm>
            <a:custGeom>
              <a:avLst/>
              <a:gdLst/>
              <a:ahLst/>
              <a:cxnLst/>
              <a:rect l="l" t="t" r="r" b="b"/>
              <a:pathLst>
                <a:path w="856" h="478" extrusionOk="0">
                  <a:moveTo>
                    <a:pt x="226" y="0"/>
                  </a:moveTo>
                  <a:cubicBezTo>
                    <a:pt x="125" y="0"/>
                    <a:pt x="31" y="75"/>
                    <a:pt x="17" y="176"/>
                  </a:cubicBezTo>
                  <a:cubicBezTo>
                    <a:pt x="1" y="287"/>
                    <a:pt x="80" y="382"/>
                    <a:pt x="191" y="398"/>
                  </a:cubicBezTo>
                  <a:lnTo>
                    <a:pt x="618" y="477"/>
                  </a:lnTo>
                  <a:lnTo>
                    <a:pt x="650" y="477"/>
                  </a:lnTo>
                  <a:cubicBezTo>
                    <a:pt x="745" y="477"/>
                    <a:pt x="824" y="398"/>
                    <a:pt x="840" y="303"/>
                  </a:cubicBezTo>
                  <a:cubicBezTo>
                    <a:pt x="856" y="192"/>
                    <a:pt x="777" y="97"/>
                    <a:pt x="666" y="81"/>
                  </a:cubicBezTo>
                  <a:lnTo>
                    <a:pt x="254" y="2"/>
                  </a:lnTo>
                  <a:cubicBezTo>
                    <a:pt x="245" y="1"/>
                    <a:pt x="235" y="0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2936875" y="3447800"/>
              <a:ext cx="16250" cy="13225"/>
            </a:xfrm>
            <a:custGeom>
              <a:avLst/>
              <a:gdLst/>
              <a:ahLst/>
              <a:cxnLst/>
              <a:rect l="l" t="t" r="r" b="b"/>
              <a:pathLst>
                <a:path w="650" h="529" extrusionOk="0">
                  <a:moveTo>
                    <a:pt x="424" y="0"/>
                  </a:moveTo>
                  <a:cubicBezTo>
                    <a:pt x="382" y="0"/>
                    <a:pt x="339" y="13"/>
                    <a:pt x="301" y="38"/>
                  </a:cubicBezTo>
                  <a:lnTo>
                    <a:pt x="111" y="165"/>
                  </a:lnTo>
                  <a:cubicBezTo>
                    <a:pt x="32" y="228"/>
                    <a:pt x="0" y="355"/>
                    <a:pt x="63" y="434"/>
                  </a:cubicBezTo>
                  <a:cubicBezTo>
                    <a:pt x="111" y="497"/>
                    <a:pt x="174" y="529"/>
                    <a:pt x="238" y="529"/>
                  </a:cubicBezTo>
                  <a:cubicBezTo>
                    <a:pt x="269" y="529"/>
                    <a:pt x="317" y="513"/>
                    <a:pt x="348" y="497"/>
                  </a:cubicBezTo>
                  <a:lnTo>
                    <a:pt x="538" y="355"/>
                  </a:lnTo>
                  <a:cubicBezTo>
                    <a:pt x="618" y="291"/>
                    <a:pt x="649" y="181"/>
                    <a:pt x="586" y="86"/>
                  </a:cubicBezTo>
                  <a:cubicBezTo>
                    <a:pt x="548" y="29"/>
                    <a:pt x="487" y="0"/>
                    <a:pt x="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2467000" y="3443350"/>
              <a:ext cx="18625" cy="12550"/>
            </a:xfrm>
            <a:custGeom>
              <a:avLst/>
              <a:gdLst/>
              <a:ahLst/>
              <a:cxnLst/>
              <a:rect l="l" t="t" r="r" b="b"/>
              <a:pathLst>
                <a:path w="745" h="502" extrusionOk="0">
                  <a:moveTo>
                    <a:pt x="234" y="1"/>
                  </a:moveTo>
                  <a:cubicBezTo>
                    <a:pt x="149" y="1"/>
                    <a:pt x="73" y="49"/>
                    <a:pt x="48" y="137"/>
                  </a:cubicBezTo>
                  <a:cubicBezTo>
                    <a:pt x="1" y="232"/>
                    <a:pt x="64" y="343"/>
                    <a:pt x="159" y="390"/>
                  </a:cubicBezTo>
                  <a:lnTo>
                    <a:pt x="444" y="501"/>
                  </a:lnTo>
                  <a:lnTo>
                    <a:pt x="507" y="501"/>
                  </a:lnTo>
                  <a:cubicBezTo>
                    <a:pt x="586" y="501"/>
                    <a:pt x="666" y="454"/>
                    <a:pt x="697" y="374"/>
                  </a:cubicBezTo>
                  <a:cubicBezTo>
                    <a:pt x="745" y="279"/>
                    <a:pt x="681" y="153"/>
                    <a:pt x="586" y="121"/>
                  </a:cubicBezTo>
                  <a:lnTo>
                    <a:pt x="301" y="10"/>
                  </a:lnTo>
                  <a:cubicBezTo>
                    <a:pt x="279" y="4"/>
                    <a:pt x="256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2330050" y="3311575"/>
              <a:ext cx="13475" cy="17650"/>
            </a:xfrm>
            <a:custGeom>
              <a:avLst/>
              <a:gdLst/>
              <a:ahLst/>
              <a:cxnLst/>
              <a:rect l="l" t="t" r="r" b="b"/>
              <a:pathLst>
                <a:path w="539" h="706" extrusionOk="0">
                  <a:moveTo>
                    <a:pt x="307" y="1"/>
                  </a:moveTo>
                  <a:cubicBezTo>
                    <a:pt x="217" y="1"/>
                    <a:pt x="137" y="60"/>
                    <a:pt x="111" y="151"/>
                  </a:cubicBezTo>
                  <a:lnTo>
                    <a:pt x="32" y="436"/>
                  </a:lnTo>
                  <a:cubicBezTo>
                    <a:pt x="0" y="547"/>
                    <a:pt x="63" y="658"/>
                    <a:pt x="174" y="690"/>
                  </a:cubicBezTo>
                  <a:cubicBezTo>
                    <a:pt x="190" y="690"/>
                    <a:pt x="206" y="705"/>
                    <a:pt x="222" y="705"/>
                  </a:cubicBezTo>
                  <a:cubicBezTo>
                    <a:pt x="317" y="705"/>
                    <a:pt x="396" y="642"/>
                    <a:pt x="412" y="547"/>
                  </a:cubicBezTo>
                  <a:lnTo>
                    <a:pt x="507" y="262"/>
                  </a:lnTo>
                  <a:cubicBezTo>
                    <a:pt x="538" y="151"/>
                    <a:pt x="475" y="40"/>
                    <a:pt x="364" y="9"/>
                  </a:cubicBezTo>
                  <a:cubicBezTo>
                    <a:pt x="345" y="3"/>
                    <a:pt x="326" y="1"/>
                    <a:pt x="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2418700" y="3406875"/>
              <a:ext cx="23000" cy="23675"/>
            </a:xfrm>
            <a:custGeom>
              <a:avLst/>
              <a:gdLst/>
              <a:ahLst/>
              <a:cxnLst/>
              <a:rect l="l" t="t" r="r" b="b"/>
              <a:pathLst>
                <a:path w="920" h="947" extrusionOk="0">
                  <a:moveTo>
                    <a:pt x="229" y="0"/>
                  </a:moveTo>
                  <a:cubicBezTo>
                    <a:pt x="184" y="0"/>
                    <a:pt x="139" y="16"/>
                    <a:pt x="96" y="44"/>
                  </a:cubicBezTo>
                  <a:cubicBezTo>
                    <a:pt x="17" y="123"/>
                    <a:pt x="1" y="250"/>
                    <a:pt x="80" y="329"/>
                  </a:cubicBezTo>
                  <a:lnTo>
                    <a:pt x="555" y="883"/>
                  </a:lnTo>
                  <a:cubicBezTo>
                    <a:pt x="587" y="931"/>
                    <a:pt x="650" y="947"/>
                    <a:pt x="698" y="947"/>
                  </a:cubicBezTo>
                  <a:cubicBezTo>
                    <a:pt x="745" y="947"/>
                    <a:pt x="793" y="931"/>
                    <a:pt x="840" y="899"/>
                  </a:cubicBezTo>
                  <a:cubicBezTo>
                    <a:pt x="919" y="836"/>
                    <a:pt x="919" y="709"/>
                    <a:pt x="856" y="614"/>
                  </a:cubicBezTo>
                  <a:lnTo>
                    <a:pt x="381" y="76"/>
                  </a:lnTo>
                  <a:cubicBezTo>
                    <a:pt x="337" y="24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2981600" y="3412675"/>
              <a:ext cx="11500" cy="24225"/>
            </a:xfrm>
            <a:custGeom>
              <a:avLst/>
              <a:gdLst/>
              <a:ahLst/>
              <a:cxnLst/>
              <a:rect l="l" t="t" r="r" b="b"/>
              <a:pathLst>
                <a:path w="460" h="969" extrusionOk="0">
                  <a:moveTo>
                    <a:pt x="229" y="1"/>
                  </a:moveTo>
                  <a:cubicBezTo>
                    <a:pt x="129" y="1"/>
                    <a:pt x="48" y="89"/>
                    <a:pt x="48" y="176"/>
                  </a:cubicBezTo>
                  <a:lnTo>
                    <a:pt x="0" y="746"/>
                  </a:lnTo>
                  <a:cubicBezTo>
                    <a:pt x="0" y="857"/>
                    <a:pt x="79" y="952"/>
                    <a:pt x="190" y="968"/>
                  </a:cubicBezTo>
                  <a:lnTo>
                    <a:pt x="206" y="968"/>
                  </a:lnTo>
                  <a:cubicBezTo>
                    <a:pt x="317" y="968"/>
                    <a:pt x="396" y="873"/>
                    <a:pt x="412" y="778"/>
                  </a:cubicBezTo>
                  <a:lnTo>
                    <a:pt x="444" y="208"/>
                  </a:lnTo>
                  <a:cubicBezTo>
                    <a:pt x="459" y="97"/>
                    <a:pt x="380" y="2"/>
                    <a:pt x="254" y="2"/>
                  </a:cubicBezTo>
                  <a:cubicBezTo>
                    <a:pt x="245" y="1"/>
                    <a:pt x="237" y="1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2398125" y="3175825"/>
              <a:ext cx="96600" cy="76375"/>
            </a:xfrm>
            <a:custGeom>
              <a:avLst/>
              <a:gdLst/>
              <a:ahLst/>
              <a:cxnLst/>
              <a:rect l="l" t="t" r="r" b="b"/>
              <a:pathLst>
                <a:path w="3864" h="3055" extrusionOk="0">
                  <a:moveTo>
                    <a:pt x="1866" y="1"/>
                  </a:moveTo>
                  <a:cubicBezTo>
                    <a:pt x="914" y="1"/>
                    <a:pt x="124" y="595"/>
                    <a:pt x="64" y="1385"/>
                  </a:cubicBezTo>
                  <a:cubicBezTo>
                    <a:pt x="1" y="2225"/>
                    <a:pt x="776" y="2985"/>
                    <a:pt x="1821" y="3048"/>
                  </a:cubicBezTo>
                  <a:cubicBezTo>
                    <a:pt x="1881" y="3052"/>
                    <a:pt x="1940" y="3055"/>
                    <a:pt x="1999" y="3055"/>
                  </a:cubicBezTo>
                  <a:cubicBezTo>
                    <a:pt x="2951" y="3055"/>
                    <a:pt x="3741" y="2461"/>
                    <a:pt x="3801" y="1670"/>
                  </a:cubicBezTo>
                  <a:cubicBezTo>
                    <a:pt x="3864" y="831"/>
                    <a:pt x="3072" y="87"/>
                    <a:pt x="2043" y="8"/>
                  </a:cubicBezTo>
                  <a:cubicBezTo>
                    <a:pt x="1983" y="3"/>
                    <a:pt x="1924" y="1"/>
                    <a:pt x="1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2870375" y="3211075"/>
              <a:ext cx="97000" cy="76750"/>
            </a:xfrm>
            <a:custGeom>
              <a:avLst/>
              <a:gdLst/>
              <a:ahLst/>
              <a:cxnLst/>
              <a:rect l="l" t="t" r="r" b="b"/>
              <a:pathLst>
                <a:path w="3880" h="3070" extrusionOk="0">
                  <a:moveTo>
                    <a:pt x="1865" y="0"/>
                  </a:moveTo>
                  <a:cubicBezTo>
                    <a:pt x="913" y="0"/>
                    <a:pt x="123" y="595"/>
                    <a:pt x="63" y="1400"/>
                  </a:cubicBezTo>
                  <a:cubicBezTo>
                    <a:pt x="0" y="2240"/>
                    <a:pt x="792" y="2984"/>
                    <a:pt x="1821" y="3063"/>
                  </a:cubicBezTo>
                  <a:cubicBezTo>
                    <a:pt x="1879" y="3067"/>
                    <a:pt x="1937" y="3070"/>
                    <a:pt x="1995" y="3070"/>
                  </a:cubicBezTo>
                  <a:cubicBezTo>
                    <a:pt x="2950" y="3070"/>
                    <a:pt x="3756" y="2461"/>
                    <a:pt x="3816" y="1670"/>
                  </a:cubicBezTo>
                  <a:cubicBezTo>
                    <a:pt x="3879" y="830"/>
                    <a:pt x="3088" y="86"/>
                    <a:pt x="2043" y="7"/>
                  </a:cubicBezTo>
                  <a:cubicBezTo>
                    <a:pt x="1983" y="2"/>
                    <a:pt x="1924" y="0"/>
                    <a:pt x="1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2815350" y="3083400"/>
              <a:ext cx="59800" cy="36025"/>
            </a:xfrm>
            <a:custGeom>
              <a:avLst/>
              <a:gdLst/>
              <a:ahLst/>
              <a:cxnLst/>
              <a:rect l="l" t="t" r="r" b="b"/>
              <a:pathLst>
                <a:path w="2392" h="1441" extrusionOk="0">
                  <a:moveTo>
                    <a:pt x="389" y="0"/>
                  </a:moveTo>
                  <a:cubicBezTo>
                    <a:pt x="263" y="0"/>
                    <a:pt x="137" y="74"/>
                    <a:pt x="79" y="190"/>
                  </a:cubicBezTo>
                  <a:cubicBezTo>
                    <a:pt x="0" y="348"/>
                    <a:pt x="79" y="554"/>
                    <a:pt x="238" y="633"/>
                  </a:cubicBezTo>
                  <a:lnTo>
                    <a:pt x="1884" y="1409"/>
                  </a:lnTo>
                  <a:cubicBezTo>
                    <a:pt x="1932" y="1425"/>
                    <a:pt x="1979" y="1441"/>
                    <a:pt x="2027" y="1441"/>
                  </a:cubicBezTo>
                  <a:cubicBezTo>
                    <a:pt x="2154" y="1441"/>
                    <a:pt x="2264" y="1361"/>
                    <a:pt x="2312" y="1251"/>
                  </a:cubicBezTo>
                  <a:cubicBezTo>
                    <a:pt x="2391" y="1092"/>
                    <a:pt x="2328" y="886"/>
                    <a:pt x="2169" y="807"/>
                  </a:cubicBezTo>
                  <a:lnTo>
                    <a:pt x="523" y="31"/>
                  </a:lnTo>
                  <a:cubicBezTo>
                    <a:pt x="480" y="10"/>
                    <a:pt x="434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2510150" y="3063675"/>
              <a:ext cx="61775" cy="29625"/>
            </a:xfrm>
            <a:custGeom>
              <a:avLst/>
              <a:gdLst/>
              <a:ahLst/>
              <a:cxnLst/>
              <a:rect l="l" t="t" r="r" b="b"/>
              <a:pathLst>
                <a:path w="2471" h="1185" extrusionOk="0">
                  <a:moveTo>
                    <a:pt x="2096" y="1"/>
                  </a:moveTo>
                  <a:cubicBezTo>
                    <a:pt x="2067" y="1"/>
                    <a:pt x="2039" y="5"/>
                    <a:pt x="2011" y="13"/>
                  </a:cubicBezTo>
                  <a:lnTo>
                    <a:pt x="270" y="551"/>
                  </a:lnTo>
                  <a:cubicBezTo>
                    <a:pt x="95" y="599"/>
                    <a:pt x="0" y="789"/>
                    <a:pt x="48" y="947"/>
                  </a:cubicBezTo>
                  <a:cubicBezTo>
                    <a:pt x="95" y="1090"/>
                    <a:pt x="222" y="1185"/>
                    <a:pt x="365" y="1185"/>
                  </a:cubicBezTo>
                  <a:cubicBezTo>
                    <a:pt x="396" y="1185"/>
                    <a:pt x="428" y="1185"/>
                    <a:pt x="460" y="1169"/>
                  </a:cubicBezTo>
                  <a:lnTo>
                    <a:pt x="2201" y="646"/>
                  </a:lnTo>
                  <a:cubicBezTo>
                    <a:pt x="2360" y="599"/>
                    <a:pt x="2470" y="409"/>
                    <a:pt x="2407" y="235"/>
                  </a:cubicBezTo>
                  <a:cubicBezTo>
                    <a:pt x="2368" y="91"/>
                    <a:pt x="2231" y="1"/>
                    <a:pt x="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2787225" y="3143950"/>
              <a:ext cx="102550" cy="64925"/>
            </a:xfrm>
            <a:custGeom>
              <a:avLst/>
              <a:gdLst/>
              <a:ahLst/>
              <a:cxnLst/>
              <a:rect l="l" t="t" r="r" b="b"/>
              <a:pathLst>
                <a:path w="4102" h="2597" extrusionOk="0">
                  <a:moveTo>
                    <a:pt x="3267" y="1"/>
                  </a:moveTo>
                  <a:cubicBezTo>
                    <a:pt x="3223" y="1"/>
                    <a:pt x="3178" y="11"/>
                    <a:pt x="3136" y="32"/>
                  </a:cubicBezTo>
                  <a:cubicBezTo>
                    <a:pt x="2186" y="459"/>
                    <a:pt x="1204" y="839"/>
                    <a:pt x="223" y="1172"/>
                  </a:cubicBezTo>
                  <a:cubicBezTo>
                    <a:pt x="80" y="1219"/>
                    <a:pt x="1" y="1346"/>
                    <a:pt x="1" y="1489"/>
                  </a:cubicBezTo>
                  <a:cubicBezTo>
                    <a:pt x="1" y="1631"/>
                    <a:pt x="112" y="1758"/>
                    <a:pt x="254" y="1789"/>
                  </a:cubicBezTo>
                  <a:cubicBezTo>
                    <a:pt x="1363" y="2074"/>
                    <a:pt x="3659" y="2581"/>
                    <a:pt x="3674" y="2581"/>
                  </a:cubicBezTo>
                  <a:cubicBezTo>
                    <a:pt x="3706" y="2581"/>
                    <a:pt x="3722" y="2597"/>
                    <a:pt x="3754" y="2597"/>
                  </a:cubicBezTo>
                  <a:cubicBezTo>
                    <a:pt x="3896" y="2597"/>
                    <a:pt x="4039" y="2486"/>
                    <a:pt x="4070" y="2328"/>
                  </a:cubicBezTo>
                  <a:cubicBezTo>
                    <a:pt x="4102" y="2154"/>
                    <a:pt x="3991" y="1979"/>
                    <a:pt x="3817" y="1948"/>
                  </a:cubicBezTo>
                  <a:cubicBezTo>
                    <a:pt x="3801" y="1932"/>
                    <a:pt x="2566" y="1679"/>
                    <a:pt x="1474" y="1409"/>
                  </a:cubicBezTo>
                  <a:cubicBezTo>
                    <a:pt x="2123" y="1172"/>
                    <a:pt x="2772" y="903"/>
                    <a:pt x="3405" y="618"/>
                  </a:cubicBezTo>
                  <a:cubicBezTo>
                    <a:pt x="3564" y="554"/>
                    <a:pt x="3643" y="364"/>
                    <a:pt x="3564" y="190"/>
                  </a:cubicBezTo>
                  <a:cubicBezTo>
                    <a:pt x="3506" y="74"/>
                    <a:pt x="3388" y="1"/>
                    <a:pt x="3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482450" y="3117100"/>
              <a:ext cx="104900" cy="62500"/>
            </a:xfrm>
            <a:custGeom>
              <a:avLst/>
              <a:gdLst/>
              <a:ahLst/>
              <a:cxnLst/>
              <a:rect l="l" t="t" r="r" b="b"/>
              <a:pathLst>
                <a:path w="4196" h="2500" extrusionOk="0">
                  <a:moveTo>
                    <a:pt x="1107" y="1"/>
                  </a:moveTo>
                  <a:cubicBezTo>
                    <a:pt x="1003" y="1"/>
                    <a:pt x="899" y="56"/>
                    <a:pt x="839" y="156"/>
                  </a:cubicBezTo>
                  <a:cubicBezTo>
                    <a:pt x="744" y="298"/>
                    <a:pt x="776" y="504"/>
                    <a:pt x="934" y="599"/>
                  </a:cubicBezTo>
                  <a:cubicBezTo>
                    <a:pt x="1520" y="979"/>
                    <a:pt x="2106" y="1328"/>
                    <a:pt x="2723" y="1676"/>
                  </a:cubicBezTo>
                  <a:cubicBezTo>
                    <a:pt x="1599" y="1755"/>
                    <a:pt x="333" y="1850"/>
                    <a:pt x="317" y="1850"/>
                  </a:cubicBezTo>
                  <a:cubicBezTo>
                    <a:pt x="143" y="1850"/>
                    <a:pt x="0" y="2008"/>
                    <a:pt x="16" y="2198"/>
                  </a:cubicBezTo>
                  <a:cubicBezTo>
                    <a:pt x="32" y="2357"/>
                    <a:pt x="174" y="2499"/>
                    <a:pt x="348" y="2499"/>
                  </a:cubicBezTo>
                  <a:lnTo>
                    <a:pt x="364" y="2499"/>
                  </a:lnTo>
                  <a:cubicBezTo>
                    <a:pt x="380" y="2499"/>
                    <a:pt x="2723" y="2341"/>
                    <a:pt x="3879" y="2230"/>
                  </a:cubicBezTo>
                  <a:cubicBezTo>
                    <a:pt x="4022" y="2214"/>
                    <a:pt x="4133" y="2103"/>
                    <a:pt x="4164" y="1961"/>
                  </a:cubicBezTo>
                  <a:cubicBezTo>
                    <a:pt x="4196" y="1818"/>
                    <a:pt x="4117" y="1676"/>
                    <a:pt x="3990" y="1613"/>
                  </a:cubicBezTo>
                  <a:cubicBezTo>
                    <a:pt x="3072" y="1138"/>
                    <a:pt x="2153" y="615"/>
                    <a:pt x="1283" y="61"/>
                  </a:cubicBezTo>
                  <a:cubicBezTo>
                    <a:pt x="1230" y="20"/>
                    <a:pt x="1168" y="1"/>
                    <a:pt x="1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2641975" y="3153625"/>
              <a:ext cx="89475" cy="53275"/>
            </a:xfrm>
            <a:custGeom>
              <a:avLst/>
              <a:gdLst/>
              <a:ahLst/>
              <a:cxnLst/>
              <a:rect l="l" t="t" r="r" b="b"/>
              <a:pathLst>
                <a:path w="3579" h="2131" extrusionOk="0">
                  <a:moveTo>
                    <a:pt x="491" y="1"/>
                  </a:moveTo>
                  <a:cubicBezTo>
                    <a:pt x="364" y="1"/>
                    <a:pt x="237" y="69"/>
                    <a:pt x="190" y="199"/>
                  </a:cubicBezTo>
                  <a:cubicBezTo>
                    <a:pt x="63" y="500"/>
                    <a:pt x="0" y="801"/>
                    <a:pt x="16" y="1086"/>
                  </a:cubicBezTo>
                  <a:cubicBezTo>
                    <a:pt x="32" y="1260"/>
                    <a:pt x="63" y="1402"/>
                    <a:pt x="143" y="1529"/>
                  </a:cubicBezTo>
                  <a:cubicBezTo>
                    <a:pt x="269" y="1782"/>
                    <a:pt x="538" y="1957"/>
                    <a:pt x="839" y="2004"/>
                  </a:cubicBezTo>
                  <a:cubicBezTo>
                    <a:pt x="893" y="2012"/>
                    <a:pt x="947" y="2016"/>
                    <a:pt x="1000" y="2016"/>
                  </a:cubicBezTo>
                  <a:cubicBezTo>
                    <a:pt x="1262" y="2016"/>
                    <a:pt x="1516" y="1922"/>
                    <a:pt x="1726" y="1751"/>
                  </a:cubicBezTo>
                  <a:cubicBezTo>
                    <a:pt x="1932" y="1988"/>
                    <a:pt x="2233" y="2131"/>
                    <a:pt x="2549" y="2131"/>
                  </a:cubicBezTo>
                  <a:lnTo>
                    <a:pt x="2565" y="2131"/>
                  </a:lnTo>
                  <a:cubicBezTo>
                    <a:pt x="2882" y="2131"/>
                    <a:pt x="3167" y="1988"/>
                    <a:pt x="3325" y="1767"/>
                  </a:cubicBezTo>
                  <a:cubicBezTo>
                    <a:pt x="3420" y="1656"/>
                    <a:pt x="3468" y="1513"/>
                    <a:pt x="3515" y="1339"/>
                  </a:cubicBezTo>
                  <a:cubicBezTo>
                    <a:pt x="3578" y="1038"/>
                    <a:pt x="3563" y="722"/>
                    <a:pt x="3468" y="389"/>
                  </a:cubicBezTo>
                  <a:cubicBezTo>
                    <a:pt x="3415" y="245"/>
                    <a:pt x="3287" y="155"/>
                    <a:pt x="3146" y="155"/>
                  </a:cubicBezTo>
                  <a:cubicBezTo>
                    <a:pt x="3116" y="155"/>
                    <a:pt x="3086" y="159"/>
                    <a:pt x="3056" y="167"/>
                  </a:cubicBezTo>
                  <a:cubicBezTo>
                    <a:pt x="2882" y="215"/>
                    <a:pt x="2787" y="405"/>
                    <a:pt x="2834" y="579"/>
                  </a:cubicBezTo>
                  <a:cubicBezTo>
                    <a:pt x="2898" y="801"/>
                    <a:pt x="2913" y="1007"/>
                    <a:pt x="2866" y="1197"/>
                  </a:cubicBezTo>
                  <a:cubicBezTo>
                    <a:pt x="2850" y="1276"/>
                    <a:pt x="2834" y="1339"/>
                    <a:pt x="2803" y="1371"/>
                  </a:cubicBezTo>
                  <a:cubicBezTo>
                    <a:pt x="2755" y="1434"/>
                    <a:pt x="2660" y="1482"/>
                    <a:pt x="2565" y="1482"/>
                  </a:cubicBezTo>
                  <a:lnTo>
                    <a:pt x="2549" y="1482"/>
                  </a:lnTo>
                  <a:cubicBezTo>
                    <a:pt x="2343" y="1482"/>
                    <a:pt x="2122" y="1292"/>
                    <a:pt x="2090" y="1086"/>
                  </a:cubicBezTo>
                  <a:cubicBezTo>
                    <a:pt x="2074" y="927"/>
                    <a:pt x="1948" y="817"/>
                    <a:pt x="1789" y="801"/>
                  </a:cubicBezTo>
                  <a:cubicBezTo>
                    <a:pt x="1647" y="801"/>
                    <a:pt x="1504" y="896"/>
                    <a:pt x="1457" y="1038"/>
                  </a:cubicBezTo>
                  <a:cubicBezTo>
                    <a:pt x="1399" y="1225"/>
                    <a:pt x="1199" y="1359"/>
                    <a:pt x="997" y="1359"/>
                  </a:cubicBezTo>
                  <a:cubicBezTo>
                    <a:pt x="976" y="1359"/>
                    <a:pt x="955" y="1358"/>
                    <a:pt x="934" y="1355"/>
                  </a:cubicBezTo>
                  <a:cubicBezTo>
                    <a:pt x="839" y="1339"/>
                    <a:pt x="744" y="1292"/>
                    <a:pt x="713" y="1212"/>
                  </a:cubicBezTo>
                  <a:cubicBezTo>
                    <a:pt x="697" y="1181"/>
                    <a:pt x="681" y="1117"/>
                    <a:pt x="681" y="1038"/>
                  </a:cubicBezTo>
                  <a:cubicBezTo>
                    <a:pt x="665" y="848"/>
                    <a:pt x="697" y="658"/>
                    <a:pt x="792" y="452"/>
                  </a:cubicBezTo>
                  <a:cubicBezTo>
                    <a:pt x="855" y="294"/>
                    <a:pt x="792" y="104"/>
                    <a:pt x="618" y="25"/>
                  </a:cubicBezTo>
                  <a:cubicBezTo>
                    <a:pt x="577" y="9"/>
                    <a:pt x="534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" name="Google Shape;964;p27"/>
          <p:cNvSpPr/>
          <p:nvPr/>
        </p:nvSpPr>
        <p:spPr>
          <a:xfrm rot="5400000">
            <a:off x="4329501" y="4884799"/>
            <a:ext cx="393261" cy="38400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7"/>
          <p:cNvSpPr/>
          <p:nvPr/>
        </p:nvSpPr>
        <p:spPr>
          <a:xfrm rot="5400000">
            <a:off x="8683594" y="851008"/>
            <a:ext cx="369506" cy="360794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6" name="Google Shape;9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800" y="373891"/>
            <a:ext cx="3114036" cy="4505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8"/>
          <p:cNvSpPr txBox="1">
            <a:spLocks noGrp="1"/>
          </p:cNvSpPr>
          <p:nvPr>
            <p:ph type="title"/>
          </p:nvPr>
        </p:nvSpPr>
        <p:spPr>
          <a:xfrm>
            <a:off x="1095900" y="1729608"/>
            <a:ext cx="6952200" cy="24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chemeClr val="dk2"/>
                </a:solidFill>
              </a:rPr>
              <a:t>小時候因為爸爸媽媽常常不在家因此都是外婆準備晚餐，而我最忘不了的就是她煮的焢肉飯。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72" name="Google Shape;972;p28"/>
          <p:cNvSpPr/>
          <p:nvPr/>
        </p:nvSpPr>
        <p:spPr>
          <a:xfrm>
            <a:off x="7873175" y="4182751"/>
            <a:ext cx="393246" cy="38397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28"/>
          <p:cNvGrpSpPr/>
          <p:nvPr/>
        </p:nvGrpSpPr>
        <p:grpSpPr>
          <a:xfrm rot="406472">
            <a:off x="7392019" y="316306"/>
            <a:ext cx="1567360" cy="1325474"/>
            <a:chOff x="6967725" y="4037775"/>
            <a:chExt cx="923525" cy="781000"/>
          </a:xfrm>
        </p:grpSpPr>
        <p:sp>
          <p:nvSpPr>
            <p:cNvPr id="974" name="Google Shape;974;p28"/>
            <p:cNvSpPr/>
            <p:nvPr/>
          </p:nvSpPr>
          <p:spPr>
            <a:xfrm>
              <a:off x="6967725" y="4037775"/>
              <a:ext cx="923525" cy="781000"/>
            </a:xfrm>
            <a:custGeom>
              <a:avLst/>
              <a:gdLst/>
              <a:ahLst/>
              <a:cxnLst/>
              <a:rect l="l" t="t" r="r" b="b"/>
              <a:pathLst>
                <a:path w="36941" h="31240" extrusionOk="0">
                  <a:moveTo>
                    <a:pt x="15632" y="0"/>
                  </a:moveTo>
                  <a:cubicBezTo>
                    <a:pt x="14213" y="0"/>
                    <a:pt x="12853" y="142"/>
                    <a:pt x="11559" y="427"/>
                  </a:cubicBezTo>
                  <a:cubicBezTo>
                    <a:pt x="6872" y="1440"/>
                    <a:pt x="3262" y="4037"/>
                    <a:pt x="1694" y="7552"/>
                  </a:cubicBezTo>
                  <a:cubicBezTo>
                    <a:pt x="349" y="10592"/>
                    <a:pt x="0" y="13331"/>
                    <a:pt x="665" y="15722"/>
                  </a:cubicBezTo>
                  <a:cubicBezTo>
                    <a:pt x="1267" y="17907"/>
                    <a:pt x="2708" y="19712"/>
                    <a:pt x="4845" y="20916"/>
                  </a:cubicBezTo>
                  <a:cubicBezTo>
                    <a:pt x="6027" y="21597"/>
                    <a:pt x="7382" y="21931"/>
                    <a:pt x="8772" y="21931"/>
                  </a:cubicBezTo>
                  <a:cubicBezTo>
                    <a:pt x="8836" y="21931"/>
                    <a:pt x="8899" y="21931"/>
                    <a:pt x="8962" y="21929"/>
                  </a:cubicBezTo>
                  <a:lnTo>
                    <a:pt x="8978" y="21929"/>
                  </a:lnTo>
                  <a:cubicBezTo>
                    <a:pt x="8772" y="23417"/>
                    <a:pt x="8693" y="24922"/>
                    <a:pt x="8740" y="26363"/>
                  </a:cubicBezTo>
                  <a:cubicBezTo>
                    <a:pt x="8804" y="28136"/>
                    <a:pt x="10039" y="29719"/>
                    <a:pt x="11812" y="30289"/>
                  </a:cubicBezTo>
                  <a:cubicBezTo>
                    <a:pt x="13095" y="30701"/>
                    <a:pt x="14235" y="30907"/>
                    <a:pt x="15533" y="31081"/>
                  </a:cubicBezTo>
                  <a:cubicBezTo>
                    <a:pt x="16309" y="31192"/>
                    <a:pt x="17164" y="31239"/>
                    <a:pt x="18019" y="31239"/>
                  </a:cubicBezTo>
                  <a:cubicBezTo>
                    <a:pt x="18589" y="31239"/>
                    <a:pt x="19159" y="31223"/>
                    <a:pt x="19697" y="31176"/>
                  </a:cubicBezTo>
                  <a:cubicBezTo>
                    <a:pt x="21597" y="31002"/>
                    <a:pt x="23165" y="29672"/>
                    <a:pt x="23577" y="27898"/>
                  </a:cubicBezTo>
                  <a:cubicBezTo>
                    <a:pt x="23877" y="26505"/>
                    <a:pt x="24067" y="25128"/>
                    <a:pt x="24162" y="23750"/>
                  </a:cubicBezTo>
                  <a:cubicBezTo>
                    <a:pt x="24273" y="23782"/>
                    <a:pt x="24400" y="23813"/>
                    <a:pt x="24527" y="23861"/>
                  </a:cubicBezTo>
                  <a:cubicBezTo>
                    <a:pt x="25237" y="24066"/>
                    <a:pt x="25970" y="24167"/>
                    <a:pt x="26702" y="24167"/>
                  </a:cubicBezTo>
                  <a:cubicBezTo>
                    <a:pt x="27781" y="24167"/>
                    <a:pt x="28856" y="23947"/>
                    <a:pt x="29847" y="23512"/>
                  </a:cubicBezTo>
                  <a:cubicBezTo>
                    <a:pt x="31240" y="22911"/>
                    <a:pt x="32554" y="22008"/>
                    <a:pt x="33393" y="21074"/>
                  </a:cubicBezTo>
                  <a:cubicBezTo>
                    <a:pt x="36940" y="17147"/>
                    <a:pt x="35927" y="11131"/>
                    <a:pt x="33172" y="7473"/>
                  </a:cubicBezTo>
                  <a:cubicBezTo>
                    <a:pt x="30939" y="4512"/>
                    <a:pt x="27408" y="2343"/>
                    <a:pt x="22674" y="1029"/>
                  </a:cubicBezTo>
                  <a:cubicBezTo>
                    <a:pt x="20196" y="344"/>
                    <a:pt x="17842" y="0"/>
                    <a:pt x="15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7258275" y="4494150"/>
              <a:ext cx="243450" cy="252150"/>
            </a:xfrm>
            <a:custGeom>
              <a:avLst/>
              <a:gdLst/>
              <a:ahLst/>
              <a:cxnLst/>
              <a:rect l="l" t="t" r="r" b="b"/>
              <a:pathLst>
                <a:path w="9738" h="10086" extrusionOk="0">
                  <a:moveTo>
                    <a:pt x="1204" y="1"/>
                  </a:moveTo>
                  <a:cubicBezTo>
                    <a:pt x="412" y="2566"/>
                    <a:pt x="0" y="5368"/>
                    <a:pt x="95" y="8076"/>
                  </a:cubicBezTo>
                  <a:cubicBezTo>
                    <a:pt x="111" y="8614"/>
                    <a:pt x="523" y="9089"/>
                    <a:pt x="1109" y="9279"/>
                  </a:cubicBezTo>
                  <a:cubicBezTo>
                    <a:pt x="2154" y="9612"/>
                    <a:pt x="3072" y="9786"/>
                    <a:pt x="4323" y="9960"/>
                  </a:cubicBezTo>
                  <a:cubicBezTo>
                    <a:pt x="4914" y="10038"/>
                    <a:pt x="5631" y="10086"/>
                    <a:pt x="6377" y="10086"/>
                  </a:cubicBezTo>
                  <a:cubicBezTo>
                    <a:pt x="6849" y="10086"/>
                    <a:pt x="7334" y="10066"/>
                    <a:pt x="7806" y="10023"/>
                  </a:cubicBezTo>
                  <a:cubicBezTo>
                    <a:pt x="8439" y="9976"/>
                    <a:pt x="8946" y="9580"/>
                    <a:pt x="9057" y="9042"/>
                  </a:cubicBezTo>
                  <a:cubicBezTo>
                    <a:pt x="9643" y="6493"/>
                    <a:pt x="9690" y="3848"/>
                    <a:pt x="9738" y="1220"/>
                  </a:cubicBezTo>
                  <a:lnTo>
                    <a:pt x="1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7020750" y="4113825"/>
              <a:ext cx="786175" cy="455625"/>
            </a:xfrm>
            <a:custGeom>
              <a:avLst/>
              <a:gdLst/>
              <a:ahLst/>
              <a:cxnLst/>
              <a:rect l="l" t="t" r="r" b="b"/>
              <a:pathLst>
                <a:path w="31447" h="18225" extrusionOk="0">
                  <a:moveTo>
                    <a:pt x="13481" y="1"/>
                  </a:moveTo>
                  <a:cubicBezTo>
                    <a:pt x="12339" y="1"/>
                    <a:pt x="11203" y="107"/>
                    <a:pt x="10087" y="346"/>
                  </a:cubicBezTo>
                  <a:cubicBezTo>
                    <a:pt x="6889" y="1043"/>
                    <a:pt x="3627" y="2816"/>
                    <a:pt x="2297" y="5793"/>
                  </a:cubicBezTo>
                  <a:cubicBezTo>
                    <a:pt x="1" y="10939"/>
                    <a:pt x="1584" y="13884"/>
                    <a:pt x="4197" y="15372"/>
                  </a:cubicBezTo>
                  <a:cubicBezTo>
                    <a:pt x="4921" y="15786"/>
                    <a:pt x="5755" y="15993"/>
                    <a:pt x="6584" y="15993"/>
                  </a:cubicBezTo>
                  <a:cubicBezTo>
                    <a:pt x="6644" y="15993"/>
                    <a:pt x="6703" y="15992"/>
                    <a:pt x="6762" y="15990"/>
                  </a:cubicBezTo>
                  <a:cubicBezTo>
                    <a:pt x="7514" y="15966"/>
                    <a:pt x="8243" y="15954"/>
                    <a:pt x="8953" y="15954"/>
                  </a:cubicBezTo>
                  <a:cubicBezTo>
                    <a:pt x="13983" y="15954"/>
                    <a:pt x="18095" y="16561"/>
                    <a:pt x="23229" y="18032"/>
                  </a:cubicBezTo>
                  <a:cubicBezTo>
                    <a:pt x="23673" y="18161"/>
                    <a:pt x="24133" y="18224"/>
                    <a:pt x="24593" y="18224"/>
                  </a:cubicBezTo>
                  <a:cubicBezTo>
                    <a:pt x="25264" y="18224"/>
                    <a:pt x="25934" y="18089"/>
                    <a:pt x="26554" y="17826"/>
                  </a:cubicBezTo>
                  <a:cubicBezTo>
                    <a:pt x="27599" y="17367"/>
                    <a:pt x="28565" y="16686"/>
                    <a:pt x="29072" y="16116"/>
                  </a:cubicBezTo>
                  <a:cubicBezTo>
                    <a:pt x="31447" y="13488"/>
                    <a:pt x="30813" y="9118"/>
                    <a:pt x="28692" y="6284"/>
                  </a:cubicBezTo>
                  <a:cubicBezTo>
                    <a:pt x="26570" y="3465"/>
                    <a:pt x="23166" y="1866"/>
                    <a:pt x="19761" y="932"/>
                  </a:cubicBezTo>
                  <a:cubicBezTo>
                    <a:pt x="17725" y="366"/>
                    <a:pt x="15595" y="1"/>
                    <a:pt x="13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7693300" y="4367725"/>
              <a:ext cx="81175" cy="122400"/>
            </a:xfrm>
            <a:custGeom>
              <a:avLst/>
              <a:gdLst/>
              <a:ahLst/>
              <a:cxnLst/>
              <a:rect l="l" t="t" r="r" b="b"/>
              <a:pathLst>
                <a:path w="3247" h="4896" extrusionOk="0">
                  <a:moveTo>
                    <a:pt x="1903" y="1"/>
                  </a:moveTo>
                  <a:cubicBezTo>
                    <a:pt x="1886" y="1"/>
                    <a:pt x="1870" y="3"/>
                    <a:pt x="1853" y="7"/>
                  </a:cubicBezTo>
                  <a:cubicBezTo>
                    <a:pt x="1425" y="70"/>
                    <a:pt x="1014" y="323"/>
                    <a:pt x="713" y="719"/>
                  </a:cubicBezTo>
                  <a:cubicBezTo>
                    <a:pt x="475" y="1036"/>
                    <a:pt x="317" y="1416"/>
                    <a:pt x="206" y="1907"/>
                  </a:cubicBezTo>
                  <a:cubicBezTo>
                    <a:pt x="0" y="2809"/>
                    <a:pt x="80" y="4044"/>
                    <a:pt x="919" y="4820"/>
                  </a:cubicBezTo>
                  <a:cubicBezTo>
                    <a:pt x="966" y="4852"/>
                    <a:pt x="1014" y="4884"/>
                    <a:pt x="1077" y="4884"/>
                  </a:cubicBezTo>
                  <a:cubicBezTo>
                    <a:pt x="1125" y="4884"/>
                    <a:pt x="1156" y="4868"/>
                    <a:pt x="1188" y="4852"/>
                  </a:cubicBezTo>
                  <a:cubicBezTo>
                    <a:pt x="1220" y="4852"/>
                    <a:pt x="1235" y="4868"/>
                    <a:pt x="1267" y="4868"/>
                  </a:cubicBezTo>
                  <a:cubicBezTo>
                    <a:pt x="1336" y="4887"/>
                    <a:pt x="1405" y="4896"/>
                    <a:pt x="1474" y="4896"/>
                  </a:cubicBezTo>
                  <a:cubicBezTo>
                    <a:pt x="1692" y="4896"/>
                    <a:pt x="1906" y="4806"/>
                    <a:pt x="2075" y="4662"/>
                  </a:cubicBezTo>
                  <a:cubicBezTo>
                    <a:pt x="2312" y="4488"/>
                    <a:pt x="2470" y="4234"/>
                    <a:pt x="2597" y="3965"/>
                  </a:cubicBezTo>
                  <a:cubicBezTo>
                    <a:pt x="2993" y="3126"/>
                    <a:pt x="3246" y="1590"/>
                    <a:pt x="2803" y="703"/>
                  </a:cubicBezTo>
                  <a:cubicBezTo>
                    <a:pt x="2613" y="355"/>
                    <a:pt x="2391" y="213"/>
                    <a:pt x="2138" y="197"/>
                  </a:cubicBezTo>
                  <a:cubicBezTo>
                    <a:pt x="2110" y="87"/>
                    <a:pt x="2011" y="1"/>
                    <a:pt x="1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7709925" y="4308250"/>
              <a:ext cx="29875" cy="30375"/>
            </a:xfrm>
            <a:custGeom>
              <a:avLst/>
              <a:gdLst/>
              <a:ahLst/>
              <a:cxnLst/>
              <a:rect l="l" t="t" r="r" b="b"/>
              <a:pathLst>
                <a:path w="1195" h="1215" extrusionOk="0">
                  <a:moveTo>
                    <a:pt x="593" y="0"/>
                  </a:moveTo>
                  <a:cubicBezTo>
                    <a:pt x="518" y="0"/>
                    <a:pt x="436" y="18"/>
                    <a:pt x="349" y="58"/>
                  </a:cubicBezTo>
                  <a:cubicBezTo>
                    <a:pt x="127" y="153"/>
                    <a:pt x="0" y="422"/>
                    <a:pt x="32" y="660"/>
                  </a:cubicBezTo>
                  <a:cubicBezTo>
                    <a:pt x="64" y="897"/>
                    <a:pt x="254" y="1119"/>
                    <a:pt x="491" y="1182"/>
                  </a:cubicBezTo>
                  <a:cubicBezTo>
                    <a:pt x="539" y="1198"/>
                    <a:pt x="586" y="1214"/>
                    <a:pt x="634" y="1214"/>
                  </a:cubicBezTo>
                  <a:cubicBezTo>
                    <a:pt x="824" y="1214"/>
                    <a:pt x="998" y="1056"/>
                    <a:pt x="1061" y="882"/>
                  </a:cubicBezTo>
                  <a:cubicBezTo>
                    <a:pt x="1195" y="508"/>
                    <a:pt x="991" y="0"/>
                    <a:pt x="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7662025" y="4337375"/>
              <a:ext cx="51050" cy="39800"/>
            </a:xfrm>
            <a:custGeom>
              <a:avLst/>
              <a:gdLst/>
              <a:ahLst/>
              <a:cxnLst/>
              <a:rect l="l" t="t" r="r" b="b"/>
              <a:pathLst>
                <a:path w="2042" h="1592" extrusionOk="0">
                  <a:moveTo>
                    <a:pt x="1004" y="0"/>
                  </a:moveTo>
                  <a:cubicBezTo>
                    <a:pt x="761" y="0"/>
                    <a:pt x="510" y="104"/>
                    <a:pt x="333" y="350"/>
                  </a:cubicBezTo>
                  <a:cubicBezTo>
                    <a:pt x="206" y="524"/>
                    <a:pt x="80" y="698"/>
                    <a:pt x="48" y="920"/>
                  </a:cubicBezTo>
                  <a:cubicBezTo>
                    <a:pt x="0" y="1126"/>
                    <a:pt x="80" y="1363"/>
                    <a:pt x="254" y="1474"/>
                  </a:cubicBezTo>
                  <a:cubicBezTo>
                    <a:pt x="333" y="1522"/>
                    <a:pt x="412" y="1537"/>
                    <a:pt x="507" y="1553"/>
                  </a:cubicBezTo>
                  <a:cubicBezTo>
                    <a:pt x="604" y="1576"/>
                    <a:pt x="705" y="1591"/>
                    <a:pt x="804" y="1591"/>
                  </a:cubicBezTo>
                  <a:cubicBezTo>
                    <a:pt x="915" y="1591"/>
                    <a:pt x="1024" y="1572"/>
                    <a:pt x="1125" y="1522"/>
                  </a:cubicBezTo>
                  <a:cubicBezTo>
                    <a:pt x="1220" y="1474"/>
                    <a:pt x="1315" y="1411"/>
                    <a:pt x="1394" y="1332"/>
                  </a:cubicBezTo>
                  <a:cubicBezTo>
                    <a:pt x="1473" y="1268"/>
                    <a:pt x="1552" y="1189"/>
                    <a:pt x="1616" y="1110"/>
                  </a:cubicBezTo>
                  <a:cubicBezTo>
                    <a:pt x="2041" y="510"/>
                    <a:pt x="1542" y="0"/>
                    <a:pt x="1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7086475" y="4250125"/>
              <a:ext cx="45150" cy="45750"/>
            </a:xfrm>
            <a:custGeom>
              <a:avLst/>
              <a:gdLst/>
              <a:ahLst/>
              <a:cxnLst/>
              <a:rect l="l" t="t" r="r" b="b"/>
              <a:pathLst>
                <a:path w="1806" h="1830" extrusionOk="0">
                  <a:moveTo>
                    <a:pt x="683" y="0"/>
                  </a:moveTo>
                  <a:cubicBezTo>
                    <a:pt x="451" y="0"/>
                    <a:pt x="219" y="175"/>
                    <a:pt x="64" y="642"/>
                  </a:cubicBezTo>
                  <a:cubicBezTo>
                    <a:pt x="16" y="768"/>
                    <a:pt x="0" y="927"/>
                    <a:pt x="48" y="1069"/>
                  </a:cubicBezTo>
                  <a:cubicBezTo>
                    <a:pt x="64" y="1132"/>
                    <a:pt x="95" y="1196"/>
                    <a:pt x="127" y="1243"/>
                  </a:cubicBezTo>
                  <a:cubicBezTo>
                    <a:pt x="127" y="1259"/>
                    <a:pt x="111" y="1259"/>
                    <a:pt x="95" y="1275"/>
                  </a:cubicBezTo>
                  <a:cubicBezTo>
                    <a:pt x="16" y="1370"/>
                    <a:pt x="32" y="1528"/>
                    <a:pt x="127" y="1623"/>
                  </a:cubicBezTo>
                  <a:cubicBezTo>
                    <a:pt x="301" y="1766"/>
                    <a:pt x="507" y="1829"/>
                    <a:pt x="713" y="1829"/>
                  </a:cubicBezTo>
                  <a:cubicBezTo>
                    <a:pt x="998" y="1829"/>
                    <a:pt x="1283" y="1702"/>
                    <a:pt x="1473" y="1497"/>
                  </a:cubicBezTo>
                  <a:cubicBezTo>
                    <a:pt x="1805" y="1164"/>
                    <a:pt x="1805" y="705"/>
                    <a:pt x="1489" y="357"/>
                  </a:cubicBezTo>
                  <a:cubicBezTo>
                    <a:pt x="1435" y="302"/>
                    <a:pt x="1366" y="278"/>
                    <a:pt x="1302" y="278"/>
                  </a:cubicBezTo>
                  <a:cubicBezTo>
                    <a:pt x="1273" y="278"/>
                    <a:pt x="1245" y="283"/>
                    <a:pt x="1220" y="293"/>
                  </a:cubicBezTo>
                  <a:cubicBezTo>
                    <a:pt x="1069" y="121"/>
                    <a:pt x="875" y="0"/>
                    <a:pt x="6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7575725" y="4437550"/>
              <a:ext cx="83950" cy="65325"/>
            </a:xfrm>
            <a:custGeom>
              <a:avLst/>
              <a:gdLst/>
              <a:ahLst/>
              <a:cxnLst/>
              <a:rect l="l" t="t" r="r" b="b"/>
              <a:pathLst>
                <a:path w="3358" h="2613" extrusionOk="0">
                  <a:moveTo>
                    <a:pt x="1592" y="1"/>
                  </a:moveTo>
                  <a:cubicBezTo>
                    <a:pt x="825" y="1"/>
                    <a:pt x="182" y="464"/>
                    <a:pt x="96" y="1109"/>
                  </a:cubicBezTo>
                  <a:cubicBezTo>
                    <a:pt x="1" y="1821"/>
                    <a:pt x="650" y="2502"/>
                    <a:pt x="1521" y="2597"/>
                  </a:cubicBezTo>
                  <a:cubicBezTo>
                    <a:pt x="1605" y="2608"/>
                    <a:pt x="1688" y="2613"/>
                    <a:pt x="1770" y="2613"/>
                  </a:cubicBezTo>
                  <a:cubicBezTo>
                    <a:pt x="2549" y="2613"/>
                    <a:pt x="3192" y="2150"/>
                    <a:pt x="3278" y="1505"/>
                  </a:cubicBezTo>
                  <a:cubicBezTo>
                    <a:pt x="3357" y="792"/>
                    <a:pt x="2724" y="127"/>
                    <a:pt x="1837" y="16"/>
                  </a:cubicBezTo>
                  <a:cubicBezTo>
                    <a:pt x="1755" y="6"/>
                    <a:pt x="1673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7162475" y="4386100"/>
              <a:ext cx="83950" cy="65325"/>
            </a:xfrm>
            <a:custGeom>
              <a:avLst/>
              <a:gdLst/>
              <a:ahLst/>
              <a:cxnLst/>
              <a:rect l="l" t="t" r="r" b="b"/>
              <a:pathLst>
                <a:path w="3358" h="2613" extrusionOk="0">
                  <a:moveTo>
                    <a:pt x="1604" y="0"/>
                  </a:moveTo>
                  <a:cubicBezTo>
                    <a:pt x="825" y="0"/>
                    <a:pt x="181" y="464"/>
                    <a:pt x="95" y="1109"/>
                  </a:cubicBezTo>
                  <a:cubicBezTo>
                    <a:pt x="0" y="1821"/>
                    <a:pt x="650" y="2502"/>
                    <a:pt x="1520" y="2597"/>
                  </a:cubicBezTo>
                  <a:cubicBezTo>
                    <a:pt x="1605" y="2607"/>
                    <a:pt x="1688" y="2612"/>
                    <a:pt x="1770" y="2612"/>
                  </a:cubicBezTo>
                  <a:cubicBezTo>
                    <a:pt x="2548" y="2612"/>
                    <a:pt x="3192" y="2149"/>
                    <a:pt x="3278" y="1504"/>
                  </a:cubicBezTo>
                  <a:cubicBezTo>
                    <a:pt x="3357" y="792"/>
                    <a:pt x="2724" y="127"/>
                    <a:pt x="1853" y="16"/>
                  </a:cubicBezTo>
                  <a:cubicBezTo>
                    <a:pt x="1769" y="5"/>
                    <a:pt x="1686" y="0"/>
                    <a:pt x="1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7377425" y="4397025"/>
              <a:ext cx="74425" cy="46100"/>
            </a:xfrm>
            <a:custGeom>
              <a:avLst/>
              <a:gdLst/>
              <a:ahLst/>
              <a:cxnLst/>
              <a:rect l="l" t="t" r="r" b="b"/>
              <a:pathLst>
                <a:path w="2977" h="1844" extrusionOk="0">
                  <a:moveTo>
                    <a:pt x="381" y="1"/>
                  </a:moveTo>
                  <a:cubicBezTo>
                    <a:pt x="309" y="1"/>
                    <a:pt x="239" y="36"/>
                    <a:pt x="206" y="101"/>
                  </a:cubicBezTo>
                  <a:cubicBezTo>
                    <a:pt x="63" y="371"/>
                    <a:pt x="0" y="624"/>
                    <a:pt x="0" y="893"/>
                  </a:cubicBezTo>
                  <a:cubicBezTo>
                    <a:pt x="0" y="1036"/>
                    <a:pt x="32" y="1147"/>
                    <a:pt x="79" y="1257"/>
                  </a:cubicBezTo>
                  <a:cubicBezTo>
                    <a:pt x="174" y="1463"/>
                    <a:pt x="364" y="1606"/>
                    <a:pt x="618" y="1653"/>
                  </a:cubicBezTo>
                  <a:cubicBezTo>
                    <a:pt x="677" y="1666"/>
                    <a:pt x="737" y="1673"/>
                    <a:pt x="797" y="1673"/>
                  </a:cubicBezTo>
                  <a:cubicBezTo>
                    <a:pt x="1024" y="1673"/>
                    <a:pt x="1246" y="1582"/>
                    <a:pt x="1409" y="1432"/>
                  </a:cubicBezTo>
                  <a:cubicBezTo>
                    <a:pt x="1568" y="1669"/>
                    <a:pt x="1837" y="1843"/>
                    <a:pt x="2138" y="1843"/>
                  </a:cubicBezTo>
                  <a:lnTo>
                    <a:pt x="2153" y="1843"/>
                  </a:lnTo>
                  <a:cubicBezTo>
                    <a:pt x="2391" y="1843"/>
                    <a:pt x="2613" y="1748"/>
                    <a:pt x="2755" y="1590"/>
                  </a:cubicBezTo>
                  <a:cubicBezTo>
                    <a:pt x="2818" y="1495"/>
                    <a:pt x="2882" y="1384"/>
                    <a:pt x="2913" y="1257"/>
                  </a:cubicBezTo>
                  <a:cubicBezTo>
                    <a:pt x="2977" y="1020"/>
                    <a:pt x="2977" y="767"/>
                    <a:pt x="2929" y="497"/>
                  </a:cubicBezTo>
                  <a:cubicBezTo>
                    <a:pt x="2902" y="403"/>
                    <a:pt x="2818" y="332"/>
                    <a:pt x="2726" y="332"/>
                  </a:cubicBezTo>
                  <a:cubicBezTo>
                    <a:pt x="2709" y="332"/>
                    <a:pt x="2693" y="334"/>
                    <a:pt x="2676" y="339"/>
                  </a:cubicBezTo>
                  <a:cubicBezTo>
                    <a:pt x="2565" y="355"/>
                    <a:pt x="2502" y="466"/>
                    <a:pt x="2518" y="577"/>
                  </a:cubicBezTo>
                  <a:cubicBezTo>
                    <a:pt x="2565" y="782"/>
                    <a:pt x="2565" y="972"/>
                    <a:pt x="2518" y="1147"/>
                  </a:cubicBezTo>
                  <a:cubicBezTo>
                    <a:pt x="2502" y="1226"/>
                    <a:pt x="2470" y="1289"/>
                    <a:pt x="2438" y="1321"/>
                  </a:cubicBezTo>
                  <a:cubicBezTo>
                    <a:pt x="2383" y="1390"/>
                    <a:pt x="2292" y="1435"/>
                    <a:pt x="2186" y="1435"/>
                  </a:cubicBezTo>
                  <a:cubicBezTo>
                    <a:pt x="2170" y="1435"/>
                    <a:pt x="2154" y="1434"/>
                    <a:pt x="2138" y="1432"/>
                  </a:cubicBezTo>
                  <a:cubicBezTo>
                    <a:pt x="1916" y="1432"/>
                    <a:pt x="1694" y="1226"/>
                    <a:pt x="1663" y="988"/>
                  </a:cubicBezTo>
                  <a:cubicBezTo>
                    <a:pt x="1663" y="893"/>
                    <a:pt x="1583" y="814"/>
                    <a:pt x="1488" y="814"/>
                  </a:cubicBezTo>
                  <a:cubicBezTo>
                    <a:pt x="1476" y="812"/>
                    <a:pt x="1465" y="811"/>
                    <a:pt x="1453" y="811"/>
                  </a:cubicBezTo>
                  <a:cubicBezTo>
                    <a:pt x="1374" y="811"/>
                    <a:pt x="1308" y="858"/>
                    <a:pt x="1267" y="941"/>
                  </a:cubicBezTo>
                  <a:cubicBezTo>
                    <a:pt x="1198" y="1134"/>
                    <a:pt x="997" y="1266"/>
                    <a:pt x="790" y="1266"/>
                  </a:cubicBezTo>
                  <a:cubicBezTo>
                    <a:pt x="759" y="1266"/>
                    <a:pt x="728" y="1264"/>
                    <a:pt x="697" y="1257"/>
                  </a:cubicBezTo>
                  <a:cubicBezTo>
                    <a:pt x="586" y="1226"/>
                    <a:pt x="491" y="1162"/>
                    <a:pt x="443" y="1083"/>
                  </a:cubicBezTo>
                  <a:cubicBezTo>
                    <a:pt x="428" y="1020"/>
                    <a:pt x="412" y="957"/>
                    <a:pt x="412" y="877"/>
                  </a:cubicBezTo>
                  <a:cubicBezTo>
                    <a:pt x="412" y="687"/>
                    <a:pt x="459" y="497"/>
                    <a:pt x="570" y="291"/>
                  </a:cubicBezTo>
                  <a:cubicBezTo>
                    <a:pt x="618" y="196"/>
                    <a:pt x="570" y="70"/>
                    <a:pt x="475" y="22"/>
                  </a:cubicBezTo>
                  <a:cubicBezTo>
                    <a:pt x="446" y="8"/>
                    <a:pt x="413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7504875" y="4370250"/>
              <a:ext cx="80375" cy="87125"/>
            </a:xfrm>
            <a:custGeom>
              <a:avLst/>
              <a:gdLst/>
              <a:ahLst/>
              <a:cxnLst/>
              <a:rect l="l" t="t" r="r" b="b"/>
              <a:pathLst>
                <a:path w="3215" h="3485" extrusionOk="0">
                  <a:moveTo>
                    <a:pt x="1611" y="1"/>
                  </a:moveTo>
                  <a:cubicBezTo>
                    <a:pt x="1602" y="1"/>
                    <a:pt x="1593" y="1"/>
                    <a:pt x="1584" y="1"/>
                  </a:cubicBezTo>
                  <a:cubicBezTo>
                    <a:pt x="697" y="1"/>
                    <a:pt x="1" y="792"/>
                    <a:pt x="16" y="1758"/>
                  </a:cubicBezTo>
                  <a:cubicBezTo>
                    <a:pt x="16" y="2724"/>
                    <a:pt x="745" y="3484"/>
                    <a:pt x="1631" y="3484"/>
                  </a:cubicBezTo>
                  <a:cubicBezTo>
                    <a:pt x="2518" y="3468"/>
                    <a:pt x="3215" y="2677"/>
                    <a:pt x="3199" y="1711"/>
                  </a:cubicBezTo>
                  <a:cubicBezTo>
                    <a:pt x="3183" y="755"/>
                    <a:pt x="2470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7244400" y="4338425"/>
              <a:ext cx="89500" cy="86650"/>
            </a:xfrm>
            <a:custGeom>
              <a:avLst/>
              <a:gdLst/>
              <a:ahLst/>
              <a:cxnLst/>
              <a:rect l="l" t="t" r="r" b="b"/>
              <a:pathLst>
                <a:path w="3580" h="3466" extrusionOk="0">
                  <a:moveTo>
                    <a:pt x="1856" y="1"/>
                  </a:moveTo>
                  <a:cubicBezTo>
                    <a:pt x="1137" y="1"/>
                    <a:pt x="469" y="531"/>
                    <a:pt x="254" y="1321"/>
                  </a:cubicBezTo>
                  <a:cubicBezTo>
                    <a:pt x="1" y="2240"/>
                    <a:pt x="492" y="3190"/>
                    <a:pt x="1331" y="3411"/>
                  </a:cubicBezTo>
                  <a:cubicBezTo>
                    <a:pt x="1462" y="3448"/>
                    <a:pt x="1595" y="3465"/>
                    <a:pt x="1726" y="3465"/>
                  </a:cubicBezTo>
                  <a:cubicBezTo>
                    <a:pt x="2447" y="3465"/>
                    <a:pt x="3125" y="2935"/>
                    <a:pt x="3326" y="2145"/>
                  </a:cubicBezTo>
                  <a:cubicBezTo>
                    <a:pt x="3579" y="1226"/>
                    <a:pt x="3089" y="276"/>
                    <a:pt x="2249" y="55"/>
                  </a:cubicBezTo>
                  <a:cubicBezTo>
                    <a:pt x="2118" y="18"/>
                    <a:pt x="1986" y="1"/>
                    <a:pt x="1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7533375" y="4327925"/>
              <a:ext cx="57425" cy="26925"/>
            </a:xfrm>
            <a:custGeom>
              <a:avLst/>
              <a:gdLst/>
              <a:ahLst/>
              <a:cxnLst/>
              <a:rect l="l" t="t" r="r" b="b"/>
              <a:pathLst>
                <a:path w="2297" h="1077" extrusionOk="0">
                  <a:moveTo>
                    <a:pt x="504" y="0"/>
                  </a:moveTo>
                  <a:cubicBezTo>
                    <a:pt x="411" y="0"/>
                    <a:pt x="316" y="5"/>
                    <a:pt x="222" y="15"/>
                  </a:cubicBezTo>
                  <a:cubicBezTo>
                    <a:pt x="96" y="31"/>
                    <a:pt x="1" y="158"/>
                    <a:pt x="16" y="285"/>
                  </a:cubicBezTo>
                  <a:cubicBezTo>
                    <a:pt x="16" y="417"/>
                    <a:pt x="125" y="508"/>
                    <a:pt x="255" y="508"/>
                  </a:cubicBezTo>
                  <a:cubicBezTo>
                    <a:pt x="265" y="508"/>
                    <a:pt x="275" y="507"/>
                    <a:pt x="286" y="506"/>
                  </a:cubicBezTo>
                  <a:cubicBezTo>
                    <a:pt x="360" y="498"/>
                    <a:pt x="435" y="494"/>
                    <a:pt x="509" y="494"/>
                  </a:cubicBezTo>
                  <a:cubicBezTo>
                    <a:pt x="1021" y="494"/>
                    <a:pt x="1521" y="681"/>
                    <a:pt x="1853" y="1013"/>
                  </a:cubicBezTo>
                  <a:cubicBezTo>
                    <a:pt x="1901" y="1060"/>
                    <a:pt x="1964" y="1076"/>
                    <a:pt x="2027" y="1076"/>
                  </a:cubicBezTo>
                  <a:cubicBezTo>
                    <a:pt x="2091" y="1076"/>
                    <a:pt x="2154" y="1060"/>
                    <a:pt x="2201" y="1013"/>
                  </a:cubicBezTo>
                  <a:cubicBezTo>
                    <a:pt x="2296" y="918"/>
                    <a:pt x="2296" y="760"/>
                    <a:pt x="2201" y="665"/>
                  </a:cubicBezTo>
                  <a:cubicBezTo>
                    <a:pt x="1773" y="236"/>
                    <a:pt x="1151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7260250" y="4296425"/>
              <a:ext cx="60200" cy="19225"/>
            </a:xfrm>
            <a:custGeom>
              <a:avLst/>
              <a:gdLst/>
              <a:ahLst/>
              <a:cxnLst/>
              <a:rect l="l" t="t" r="r" b="b"/>
              <a:pathLst>
                <a:path w="2408" h="769" extrusionOk="0">
                  <a:moveTo>
                    <a:pt x="1322" y="0"/>
                  </a:moveTo>
                  <a:cubicBezTo>
                    <a:pt x="903" y="0"/>
                    <a:pt x="493" y="107"/>
                    <a:pt x="143" y="310"/>
                  </a:cubicBezTo>
                  <a:cubicBezTo>
                    <a:pt x="32" y="373"/>
                    <a:pt x="0" y="531"/>
                    <a:pt x="64" y="642"/>
                  </a:cubicBezTo>
                  <a:cubicBezTo>
                    <a:pt x="111" y="721"/>
                    <a:pt x="190" y="769"/>
                    <a:pt x="269" y="769"/>
                  </a:cubicBezTo>
                  <a:cubicBezTo>
                    <a:pt x="317" y="769"/>
                    <a:pt x="364" y="753"/>
                    <a:pt x="396" y="721"/>
                  </a:cubicBezTo>
                  <a:cubicBezTo>
                    <a:pt x="665" y="569"/>
                    <a:pt x="980" y="492"/>
                    <a:pt x="1304" y="492"/>
                  </a:cubicBezTo>
                  <a:cubicBezTo>
                    <a:pt x="1551" y="492"/>
                    <a:pt x="1803" y="537"/>
                    <a:pt x="2043" y="626"/>
                  </a:cubicBezTo>
                  <a:cubicBezTo>
                    <a:pt x="2071" y="637"/>
                    <a:pt x="2101" y="642"/>
                    <a:pt x="2130" y="642"/>
                  </a:cubicBezTo>
                  <a:cubicBezTo>
                    <a:pt x="2229" y="642"/>
                    <a:pt x="2323" y="582"/>
                    <a:pt x="2360" y="484"/>
                  </a:cubicBezTo>
                  <a:cubicBezTo>
                    <a:pt x="2407" y="357"/>
                    <a:pt x="2344" y="215"/>
                    <a:pt x="2217" y="167"/>
                  </a:cubicBezTo>
                  <a:cubicBezTo>
                    <a:pt x="1926" y="55"/>
                    <a:pt x="1622" y="0"/>
                    <a:pt x="1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28"/>
          <p:cNvSpPr txBox="1"/>
          <p:nvPr/>
        </p:nvSpPr>
        <p:spPr>
          <a:xfrm>
            <a:off x="914392" y="1006288"/>
            <a:ext cx="7315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故事</a:t>
            </a:r>
            <a:endParaRPr sz="35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9"/>
          <p:cNvSpPr txBox="1">
            <a:spLocks noGrp="1"/>
          </p:cNvSpPr>
          <p:nvPr>
            <p:ph type="title"/>
          </p:nvPr>
        </p:nvSpPr>
        <p:spPr>
          <a:xfrm>
            <a:off x="4670763" y="2372875"/>
            <a:ext cx="3879600" cy="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0"/>
              <a:t>謝謝觀賞</a:t>
            </a:r>
            <a:endParaRPr sz="5000"/>
          </a:p>
        </p:txBody>
      </p:sp>
      <p:sp>
        <p:nvSpPr>
          <p:cNvPr id="994" name="Google Shape;994;p29"/>
          <p:cNvSpPr/>
          <p:nvPr/>
        </p:nvSpPr>
        <p:spPr>
          <a:xfrm>
            <a:off x="7873175" y="4182751"/>
            <a:ext cx="393246" cy="383975"/>
          </a:xfrm>
          <a:custGeom>
            <a:avLst/>
            <a:gdLst/>
            <a:ahLst/>
            <a:cxnLst/>
            <a:rect l="l" t="t" r="r" b="b"/>
            <a:pathLst>
              <a:path w="6033" h="5891" extrusionOk="0">
                <a:moveTo>
                  <a:pt x="3017" y="0"/>
                </a:moveTo>
                <a:cubicBezTo>
                  <a:pt x="2866" y="0"/>
                  <a:pt x="2716" y="79"/>
                  <a:pt x="2645" y="238"/>
                </a:cubicBezTo>
                <a:cubicBezTo>
                  <a:pt x="2074" y="1394"/>
                  <a:pt x="1473" y="2011"/>
                  <a:pt x="317" y="2565"/>
                </a:cubicBezTo>
                <a:cubicBezTo>
                  <a:pt x="0" y="2724"/>
                  <a:pt x="0" y="3167"/>
                  <a:pt x="317" y="3325"/>
                </a:cubicBezTo>
                <a:cubicBezTo>
                  <a:pt x="1473" y="3879"/>
                  <a:pt x="2074" y="4481"/>
                  <a:pt x="2645" y="5653"/>
                </a:cubicBezTo>
                <a:cubicBezTo>
                  <a:pt x="2716" y="5811"/>
                  <a:pt x="2866" y="5890"/>
                  <a:pt x="3017" y="5890"/>
                </a:cubicBezTo>
                <a:cubicBezTo>
                  <a:pt x="3167" y="5890"/>
                  <a:pt x="3317" y="5811"/>
                  <a:pt x="3389" y="5653"/>
                </a:cubicBezTo>
                <a:cubicBezTo>
                  <a:pt x="3959" y="4497"/>
                  <a:pt x="4560" y="3879"/>
                  <a:pt x="5716" y="3325"/>
                </a:cubicBezTo>
                <a:cubicBezTo>
                  <a:pt x="6033" y="3167"/>
                  <a:pt x="6033" y="2724"/>
                  <a:pt x="5716" y="2565"/>
                </a:cubicBezTo>
                <a:cubicBezTo>
                  <a:pt x="4560" y="2011"/>
                  <a:pt x="3959" y="1409"/>
                  <a:pt x="3389" y="238"/>
                </a:cubicBezTo>
                <a:cubicBezTo>
                  <a:pt x="3317" y="79"/>
                  <a:pt x="3167" y="0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29"/>
          <p:cNvGrpSpPr/>
          <p:nvPr/>
        </p:nvGrpSpPr>
        <p:grpSpPr>
          <a:xfrm rot="406472">
            <a:off x="7392019" y="316306"/>
            <a:ext cx="1567360" cy="1325474"/>
            <a:chOff x="6967725" y="4037775"/>
            <a:chExt cx="923525" cy="781000"/>
          </a:xfrm>
        </p:grpSpPr>
        <p:sp>
          <p:nvSpPr>
            <p:cNvPr id="996" name="Google Shape;996;p29"/>
            <p:cNvSpPr/>
            <p:nvPr/>
          </p:nvSpPr>
          <p:spPr>
            <a:xfrm>
              <a:off x="6967725" y="4037775"/>
              <a:ext cx="923525" cy="781000"/>
            </a:xfrm>
            <a:custGeom>
              <a:avLst/>
              <a:gdLst/>
              <a:ahLst/>
              <a:cxnLst/>
              <a:rect l="l" t="t" r="r" b="b"/>
              <a:pathLst>
                <a:path w="36941" h="31240" extrusionOk="0">
                  <a:moveTo>
                    <a:pt x="15632" y="0"/>
                  </a:moveTo>
                  <a:cubicBezTo>
                    <a:pt x="14213" y="0"/>
                    <a:pt x="12853" y="142"/>
                    <a:pt x="11559" y="427"/>
                  </a:cubicBezTo>
                  <a:cubicBezTo>
                    <a:pt x="6872" y="1440"/>
                    <a:pt x="3262" y="4037"/>
                    <a:pt x="1694" y="7552"/>
                  </a:cubicBezTo>
                  <a:cubicBezTo>
                    <a:pt x="349" y="10592"/>
                    <a:pt x="0" y="13331"/>
                    <a:pt x="665" y="15722"/>
                  </a:cubicBezTo>
                  <a:cubicBezTo>
                    <a:pt x="1267" y="17907"/>
                    <a:pt x="2708" y="19712"/>
                    <a:pt x="4845" y="20916"/>
                  </a:cubicBezTo>
                  <a:cubicBezTo>
                    <a:pt x="6027" y="21597"/>
                    <a:pt x="7382" y="21931"/>
                    <a:pt x="8772" y="21931"/>
                  </a:cubicBezTo>
                  <a:cubicBezTo>
                    <a:pt x="8836" y="21931"/>
                    <a:pt x="8899" y="21931"/>
                    <a:pt x="8962" y="21929"/>
                  </a:cubicBezTo>
                  <a:lnTo>
                    <a:pt x="8978" y="21929"/>
                  </a:lnTo>
                  <a:cubicBezTo>
                    <a:pt x="8772" y="23417"/>
                    <a:pt x="8693" y="24922"/>
                    <a:pt x="8740" y="26363"/>
                  </a:cubicBezTo>
                  <a:cubicBezTo>
                    <a:pt x="8804" y="28136"/>
                    <a:pt x="10039" y="29719"/>
                    <a:pt x="11812" y="30289"/>
                  </a:cubicBezTo>
                  <a:cubicBezTo>
                    <a:pt x="13095" y="30701"/>
                    <a:pt x="14235" y="30907"/>
                    <a:pt x="15533" y="31081"/>
                  </a:cubicBezTo>
                  <a:cubicBezTo>
                    <a:pt x="16309" y="31192"/>
                    <a:pt x="17164" y="31239"/>
                    <a:pt x="18019" y="31239"/>
                  </a:cubicBezTo>
                  <a:cubicBezTo>
                    <a:pt x="18589" y="31239"/>
                    <a:pt x="19159" y="31223"/>
                    <a:pt x="19697" y="31176"/>
                  </a:cubicBezTo>
                  <a:cubicBezTo>
                    <a:pt x="21597" y="31002"/>
                    <a:pt x="23165" y="29672"/>
                    <a:pt x="23577" y="27898"/>
                  </a:cubicBezTo>
                  <a:cubicBezTo>
                    <a:pt x="23877" y="26505"/>
                    <a:pt x="24067" y="25128"/>
                    <a:pt x="24162" y="23750"/>
                  </a:cubicBezTo>
                  <a:cubicBezTo>
                    <a:pt x="24273" y="23782"/>
                    <a:pt x="24400" y="23813"/>
                    <a:pt x="24527" y="23861"/>
                  </a:cubicBezTo>
                  <a:cubicBezTo>
                    <a:pt x="25237" y="24066"/>
                    <a:pt x="25970" y="24167"/>
                    <a:pt x="26702" y="24167"/>
                  </a:cubicBezTo>
                  <a:cubicBezTo>
                    <a:pt x="27781" y="24167"/>
                    <a:pt x="28856" y="23947"/>
                    <a:pt x="29847" y="23512"/>
                  </a:cubicBezTo>
                  <a:cubicBezTo>
                    <a:pt x="31240" y="22911"/>
                    <a:pt x="32554" y="22008"/>
                    <a:pt x="33393" y="21074"/>
                  </a:cubicBezTo>
                  <a:cubicBezTo>
                    <a:pt x="36940" y="17147"/>
                    <a:pt x="35927" y="11131"/>
                    <a:pt x="33172" y="7473"/>
                  </a:cubicBezTo>
                  <a:cubicBezTo>
                    <a:pt x="30939" y="4512"/>
                    <a:pt x="27408" y="2343"/>
                    <a:pt x="22674" y="1029"/>
                  </a:cubicBezTo>
                  <a:cubicBezTo>
                    <a:pt x="20196" y="344"/>
                    <a:pt x="17842" y="0"/>
                    <a:pt x="15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7258275" y="4494150"/>
              <a:ext cx="243450" cy="252150"/>
            </a:xfrm>
            <a:custGeom>
              <a:avLst/>
              <a:gdLst/>
              <a:ahLst/>
              <a:cxnLst/>
              <a:rect l="l" t="t" r="r" b="b"/>
              <a:pathLst>
                <a:path w="9738" h="10086" extrusionOk="0">
                  <a:moveTo>
                    <a:pt x="1204" y="1"/>
                  </a:moveTo>
                  <a:cubicBezTo>
                    <a:pt x="412" y="2566"/>
                    <a:pt x="0" y="5368"/>
                    <a:pt x="95" y="8076"/>
                  </a:cubicBezTo>
                  <a:cubicBezTo>
                    <a:pt x="111" y="8614"/>
                    <a:pt x="523" y="9089"/>
                    <a:pt x="1109" y="9279"/>
                  </a:cubicBezTo>
                  <a:cubicBezTo>
                    <a:pt x="2154" y="9612"/>
                    <a:pt x="3072" y="9786"/>
                    <a:pt x="4323" y="9960"/>
                  </a:cubicBezTo>
                  <a:cubicBezTo>
                    <a:pt x="4914" y="10038"/>
                    <a:pt x="5631" y="10086"/>
                    <a:pt x="6377" y="10086"/>
                  </a:cubicBezTo>
                  <a:cubicBezTo>
                    <a:pt x="6849" y="10086"/>
                    <a:pt x="7334" y="10066"/>
                    <a:pt x="7806" y="10023"/>
                  </a:cubicBezTo>
                  <a:cubicBezTo>
                    <a:pt x="8439" y="9976"/>
                    <a:pt x="8946" y="9580"/>
                    <a:pt x="9057" y="9042"/>
                  </a:cubicBezTo>
                  <a:cubicBezTo>
                    <a:pt x="9643" y="6493"/>
                    <a:pt x="9690" y="3848"/>
                    <a:pt x="9738" y="1220"/>
                  </a:cubicBezTo>
                  <a:lnTo>
                    <a:pt x="1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7020750" y="4113825"/>
              <a:ext cx="786175" cy="455625"/>
            </a:xfrm>
            <a:custGeom>
              <a:avLst/>
              <a:gdLst/>
              <a:ahLst/>
              <a:cxnLst/>
              <a:rect l="l" t="t" r="r" b="b"/>
              <a:pathLst>
                <a:path w="31447" h="18225" extrusionOk="0">
                  <a:moveTo>
                    <a:pt x="13481" y="1"/>
                  </a:moveTo>
                  <a:cubicBezTo>
                    <a:pt x="12339" y="1"/>
                    <a:pt x="11203" y="107"/>
                    <a:pt x="10087" y="346"/>
                  </a:cubicBezTo>
                  <a:cubicBezTo>
                    <a:pt x="6889" y="1043"/>
                    <a:pt x="3627" y="2816"/>
                    <a:pt x="2297" y="5793"/>
                  </a:cubicBezTo>
                  <a:cubicBezTo>
                    <a:pt x="1" y="10939"/>
                    <a:pt x="1584" y="13884"/>
                    <a:pt x="4197" y="15372"/>
                  </a:cubicBezTo>
                  <a:cubicBezTo>
                    <a:pt x="4921" y="15786"/>
                    <a:pt x="5755" y="15993"/>
                    <a:pt x="6584" y="15993"/>
                  </a:cubicBezTo>
                  <a:cubicBezTo>
                    <a:pt x="6644" y="15993"/>
                    <a:pt x="6703" y="15992"/>
                    <a:pt x="6762" y="15990"/>
                  </a:cubicBezTo>
                  <a:cubicBezTo>
                    <a:pt x="7514" y="15966"/>
                    <a:pt x="8243" y="15954"/>
                    <a:pt x="8953" y="15954"/>
                  </a:cubicBezTo>
                  <a:cubicBezTo>
                    <a:pt x="13983" y="15954"/>
                    <a:pt x="18095" y="16561"/>
                    <a:pt x="23229" y="18032"/>
                  </a:cubicBezTo>
                  <a:cubicBezTo>
                    <a:pt x="23673" y="18161"/>
                    <a:pt x="24133" y="18224"/>
                    <a:pt x="24593" y="18224"/>
                  </a:cubicBezTo>
                  <a:cubicBezTo>
                    <a:pt x="25264" y="18224"/>
                    <a:pt x="25934" y="18089"/>
                    <a:pt x="26554" y="17826"/>
                  </a:cubicBezTo>
                  <a:cubicBezTo>
                    <a:pt x="27599" y="17367"/>
                    <a:pt x="28565" y="16686"/>
                    <a:pt x="29072" y="16116"/>
                  </a:cubicBezTo>
                  <a:cubicBezTo>
                    <a:pt x="31447" y="13488"/>
                    <a:pt x="30813" y="9118"/>
                    <a:pt x="28692" y="6284"/>
                  </a:cubicBezTo>
                  <a:cubicBezTo>
                    <a:pt x="26570" y="3465"/>
                    <a:pt x="23166" y="1866"/>
                    <a:pt x="19761" y="932"/>
                  </a:cubicBezTo>
                  <a:cubicBezTo>
                    <a:pt x="17725" y="366"/>
                    <a:pt x="15595" y="1"/>
                    <a:pt x="13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7693300" y="4367725"/>
              <a:ext cx="81175" cy="122400"/>
            </a:xfrm>
            <a:custGeom>
              <a:avLst/>
              <a:gdLst/>
              <a:ahLst/>
              <a:cxnLst/>
              <a:rect l="l" t="t" r="r" b="b"/>
              <a:pathLst>
                <a:path w="3247" h="4896" extrusionOk="0">
                  <a:moveTo>
                    <a:pt x="1903" y="1"/>
                  </a:moveTo>
                  <a:cubicBezTo>
                    <a:pt x="1886" y="1"/>
                    <a:pt x="1870" y="3"/>
                    <a:pt x="1853" y="7"/>
                  </a:cubicBezTo>
                  <a:cubicBezTo>
                    <a:pt x="1425" y="70"/>
                    <a:pt x="1014" y="323"/>
                    <a:pt x="713" y="719"/>
                  </a:cubicBezTo>
                  <a:cubicBezTo>
                    <a:pt x="475" y="1036"/>
                    <a:pt x="317" y="1416"/>
                    <a:pt x="206" y="1907"/>
                  </a:cubicBezTo>
                  <a:cubicBezTo>
                    <a:pt x="0" y="2809"/>
                    <a:pt x="80" y="4044"/>
                    <a:pt x="919" y="4820"/>
                  </a:cubicBezTo>
                  <a:cubicBezTo>
                    <a:pt x="966" y="4852"/>
                    <a:pt x="1014" y="4884"/>
                    <a:pt x="1077" y="4884"/>
                  </a:cubicBezTo>
                  <a:cubicBezTo>
                    <a:pt x="1125" y="4884"/>
                    <a:pt x="1156" y="4868"/>
                    <a:pt x="1188" y="4852"/>
                  </a:cubicBezTo>
                  <a:cubicBezTo>
                    <a:pt x="1220" y="4852"/>
                    <a:pt x="1235" y="4868"/>
                    <a:pt x="1267" y="4868"/>
                  </a:cubicBezTo>
                  <a:cubicBezTo>
                    <a:pt x="1336" y="4887"/>
                    <a:pt x="1405" y="4896"/>
                    <a:pt x="1474" y="4896"/>
                  </a:cubicBezTo>
                  <a:cubicBezTo>
                    <a:pt x="1692" y="4896"/>
                    <a:pt x="1906" y="4806"/>
                    <a:pt x="2075" y="4662"/>
                  </a:cubicBezTo>
                  <a:cubicBezTo>
                    <a:pt x="2312" y="4488"/>
                    <a:pt x="2470" y="4234"/>
                    <a:pt x="2597" y="3965"/>
                  </a:cubicBezTo>
                  <a:cubicBezTo>
                    <a:pt x="2993" y="3126"/>
                    <a:pt x="3246" y="1590"/>
                    <a:pt x="2803" y="703"/>
                  </a:cubicBezTo>
                  <a:cubicBezTo>
                    <a:pt x="2613" y="355"/>
                    <a:pt x="2391" y="213"/>
                    <a:pt x="2138" y="197"/>
                  </a:cubicBezTo>
                  <a:cubicBezTo>
                    <a:pt x="2110" y="87"/>
                    <a:pt x="2011" y="1"/>
                    <a:pt x="1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7709925" y="4308250"/>
              <a:ext cx="29875" cy="30375"/>
            </a:xfrm>
            <a:custGeom>
              <a:avLst/>
              <a:gdLst/>
              <a:ahLst/>
              <a:cxnLst/>
              <a:rect l="l" t="t" r="r" b="b"/>
              <a:pathLst>
                <a:path w="1195" h="1215" extrusionOk="0">
                  <a:moveTo>
                    <a:pt x="593" y="0"/>
                  </a:moveTo>
                  <a:cubicBezTo>
                    <a:pt x="518" y="0"/>
                    <a:pt x="436" y="18"/>
                    <a:pt x="349" y="58"/>
                  </a:cubicBezTo>
                  <a:cubicBezTo>
                    <a:pt x="127" y="153"/>
                    <a:pt x="0" y="422"/>
                    <a:pt x="32" y="660"/>
                  </a:cubicBezTo>
                  <a:cubicBezTo>
                    <a:pt x="64" y="897"/>
                    <a:pt x="254" y="1119"/>
                    <a:pt x="491" y="1182"/>
                  </a:cubicBezTo>
                  <a:cubicBezTo>
                    <a:pt x="539" y="1198"/>
                    <a:pt x="586" y="1214"/>
                    <a:pt x="634" y="1214"/>
                  </a:cubicBezTo>
                  <a:cubicBezTo>
                    <a:pt x="824" y="1214"/>
                    <a:pt x="998" y="1056"/>
                    <a:pt x="1061" y="882"/>
                  </a:cubicBezTo>
                  <a:cubicBezTo>
                    <a:pt x="1195" y="508"/>
                    <a:pt x="991" y="0"/>
                    <a:pt x="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7662025" y="4337375"/>
              <a:ext cx="51050" cy="39800"/>
            </a:xfrm>
            <a:custGeom>
              <a:avLst/>
              <a:gdLst/>
              <a:ahLst/>
              <a:cxnLst/>
              <a:rect l="l" t="t" r="r" b="b"/>
              <a:pathLst>
                <a:path w="2042" h="1592" extrusionOk="0">
                  <a:moveTo>
                    <a:pt x="1004" y="0"/>
                  </a:moveTo>
                  <a:cubicBezTo>
                    <a:pt x="761" y="0"/>
                    <a:pt x="510" y="104"/>
                    <a:pt x="333" y="350"/>
                  </a:cubicBezTo>
                  <a:cubicBezTo>
                    <a:pt x="206" y="524"/>
                    <a:pt x="80" y="698"/>
                    <a:pt x="48" y="920"/>
                  </a:cubicBezTo>
                  <a:cubicBezTo>
                    <a:pt x="0" y="1126"/>
                    <a:pt x="80" y="1363"/>
                    <a:pt x="254" y="1474"/>
                  </a:cubicBezTo>
                  <a:cubicBezTo>
                    <a:pt x="333" y="1522"/>
                    <a:pt x="412" y="1537"/>
                    <a:pt x="507" y="1553"/>
                  </a:cubicBezTo>
                  <a:cubicBezTo>
                    <a:pt x="604" y="1576"/>
                    <a:pt x="705" y="1591"/>
                    <a:pt x="804" y="1591"/>
                  </a:cubicBezTo>
                  <a:cubicBezTo>
                    <a:pt x="915" y="1591"/>
                    <a:pt x="1024" y="1572"/>
                    <a:pt x="1125" y="1522"/>
                  </a:cubicBezTo>
                  <a:cubicBezTo>
                    <a:pt x="1220" y="1474"/>
                    <a:pt x="1315" y="1411"/>
                    <a:pt x="1394" y="1332"/>
                  </a:cubicBezTo>
                  <a:cubicBezTo>
                    <a:pt x="1473" y="1268"/>
                    <a:pt x="1552" y="1189"/>
                    <a:pt x="1616" y="1110"/>
                  </a:cubicBezTo>
                  <a:cubicBezTo>
                    <a:pt x="2041" y="510"/>
                    <a:pt x="1542" y="0"/>
                    <a:pt x="1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7086475" y="4250125"/>
              <a:ext cx="45150" cy="45750"/>
            </a:xfrm>
            <a:custGeom>
              <a:avLst/>
              <a:gdLst/>
              <a:ahLst/>
              <a:cxnLst/>
              <a:rect l="l" t="t" r="r" b="b"/>
              <a:pathLst>
                <a:path w="1806" h="1830" extrusionOk="0">
                  <a:moveTo>
                    <a:pt x="683" y="0"/>
                  </a:moveTo>
                  <a:cubicBezTo>
                    <a:pt x="451" y="0"/>
                    <a:pt x="219" y="175"/>
                    <a:pt x="64" y="642"/>
                  </a:cubicBezTo>
                  <a:cubicBezTo>
                    <a:pt x="16" y="768"/>
                    <a:pt x="0" y="927"/>
                    <a:pt x="48" y="1069"/>
                  </a:cubicBezTo>
                  <a:cubicBezTo>
                    <a:pt x="64" y="1132"/>
                    <a:pt x="95" y="1196"/>
                    <a:pt x="127" y="1243"/>
                  </a:cubicBezTo>
                  <a:cubicBezTo>
                    <a:pt x="127" y="1259"/>
                    <a:pt x="111" y="1259"/>
                    <a:pt x="95" y="1275"/>
                  </a:cubicBezTo>
                  <a:cubicBezTo>
                    <a:pt x="16" y="1370"/>
                    <a:pt x="32" y="1528"/>
                    <a:pt x="127" y="1623"/>
                  </a:cubicBezTo>
                  <a:cubicBezTo>
                    <a:pt x="301" y="1766"/>
                    <a:pt x="507" y="1829"/>
                    <a:pt x="713" y="1829"/>
                  </a:cubicBezTo>
                  <a:cubicBezTo>
                    <a:pt x="998" y="1829"/>
                    <a:pt x="1283" y="1702"/>
                    <a:pt x="1473" y="1497"/>
                  </a:cubicBezTo>
                  <a:cubicBezTo>
                    <a:pt x="1805" y="1164"/>
                    <a:pt x="1805" y="705"/>
                    <a:pt x="1489" y="357"/>
                  </a:cubicBezTo>
                  <a:cubicBezTo>
                    <a:pt x="1435" y="302"/>
                    <a:pt x="1366" y="278"/>
                    <a:pt x="1302" y="278"/>
                  </a:cubicBezTo>
                  <a:cubicBezTo>
                    <a:pt x="1273" y="278"/>
                    <a:pt x="1245" y="283"/>
                    <a:pt x="1220" y="293"/>
                  </a:cubicBezTo>
                  <a:cubicBezTo>
                    <a:pt x="1069" y="121"/>
                    <a:pt x="875" y="0"/>
                    <a:pt x="6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7575725" y="4437550"/>
              <a:ext cx="83950" cy="65325"/>
            </a:xfrm>
            <a:custGeom>
              <a:avLst/>
              <a:gdLst/>
              <a:ahLst/>
              <a:cxnLst/>
              <a:rect l="l" t="t" r="r" b="b"/>
              <a:pathLst>
                <a:path w="3358" h="2613" extrusionOk="0">
                  <a:moveTo>
                    <a:pt x="1592" y="1"/>
                  </a:moveTo>
                  <a:cubicBezTo>
                    <a:pt x="825" y="1"/>
                    <a:pt x="182" y="464"/>
                    <a:pt x="96" y="1109"/>
                  </a:cubicBezTo>
                  <a:cubicBezTo>
                    <a:pt x="1" y="1821"/>
                    <a:pt x="650" y="2502"/>
                    <a:pt x="1521" y="2597"/>
                  </a:cubicBezTo>
                  <a:cubicBezTo>
                    <a:pt x="1605" y="2608"/>
                    <a:pt x="1688" y="2613"/>
                    <a:pt x="1770" y="2613"/>
                  </a:cubicBezTo>
                  <a:cubicBezTo>
                    <a:pt x="2549" y="2613"/>
                    <a:pt x="3192" y="2150"/>
                    <a:pt x="3278" y="1505"/>
                  </a:cubicBezTo>
                  <a:cubicBezTo>
                    <a:pt x="3357" y="792"/>
                    <a:pt x="2724" y="127"/>
                    <a:pt x="1837" y="16"/>
                  </a:cubicBezTo>
                  <a:cubicBezTo>
                    <a:pt x="1755" y="6"/>
                    <a:pt x="1673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7162475" y="4386100"/>
              <a:ext cx="83950" cy="65325"/>
            </a:xfrm>
            <a:custGeom>
              <a:avLst/>
              <a:gdLst/>
              <a:ahLst/>
              <a:cxnLst/>
              <a:rect l="l" t="t" r="r" b="b"/>
              <a:pathLst>
                <a:path w="3358" h="2613" extrusionOk="0">
                  <a:moveTo>
                    <a:pt x="1604" y="0"/>
                  </a:moveTo>
                  <a:cubicBezTo>
                    <a:pt x="825" y="0"/>
                    <a:pt x="181" y="464"/>
                    <a:pt x="95" y="1109"/>
                  </a:cubicBezTo>
                  <a:cubicBezTo>
                    <a:pt x="0" y="1821"/>
                    <a:pt x="650" y="2502"/>
                    <a:pt x="1520" y="2597"/>
                  </a:cubicBezTo>
                  <a:cubicBezTo>
                    <a:pt x="1605" y="2607"/>
                    <a:pt x="1688" y="2612"/>
                    <a:pt x="1770" y="2612"/>
                  </a:cubicBezTo>
                  <a:cubicBezTo>
                    <a:pt x="2548" y="2612"/>
                    <a:pt x="3192" y="2149"/>
                    <a:pt x="3278" y="1504"/>
                  </a:cubicBezTo>
                  <a:cubicBezTo>
                    <a:pt x="3357" y="792"/>
                    <a:pt x="2724" y="127"/>
                    <a:pt x="1853" y="16"/>
                  </a:cubicBezTo>
                  <a:cubicBezTo>
                    <a:pt x="1769" y="5"/>
                    <a:pt x="1686" y="0"/>
                    <a:pt x="1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7377425" y="4397025"/>
              <a:ext cx="74425" cy="46100"/>
            </a:xfrm>
            <a:custGeom>
              <a:avLst/>
              <a:gdLst/>
              <a:ahLst/>
              <a:cxnLst/>
              <a:rect l="l" t="t" r="r" b="b"/>
              <a:pathLst>
                <a:path w="2977" h="1844" extrusionOk="0">
                  <a:moveTo>
                    <a:pt x="381" y="1"/>
                  </a:moveTo>
                  <a:cubicBezTo>
                    <a:pt x="309" y="1"/>
                    <a:pt x="239" y="36"/>
                    <a:pt x="206" y="101"/>
                  </a:cubicBezTo>
                  <a:cubicBezTo>
                    <a:pt x="63" y="371"/>
                    <a:pt x="0" y="624"/>
                    <a:pt x="0" y="893"/>
                  </a:cubicBezTo>
                  <a:cubicBezTo>
                    <a:pt x="0" y="1036"/>
                    <a:pt x="32" y="1147"/>
                    <a:pt x="79" y="1257"/>
                  </a:cubicBezTo>
                  <a:cubicBezTo>
                    <a:pt x="174" y="1463"/>
                    <a:pt x="364" y="1606"/>
                    <a:pt x="618" y="1653"/>
                  </a:cubicBezTo>
                  <a:cubicBezTo>
                    <a:pt x="677" y="1666"/>
                    <a:pt x="737" y="1673"/>
                    <a:pt x="797" y="1673"/>
                  </a:cubicBezTo>
                  <a:cubicBezTo>
                    <a:pt x="1024" y="1673"/>
                    <a:pt x="1246" y="1582"/>
                    <a:pt x="1409" y="1432"/>
                  </a:cubicBezTo>
                  <a:cubicBezTo>
                    <a:pt x="1568" y="1669"/>
                    <a:pt x="1837" y="1843"/>
                    <a:pt x="2138" y="1843"/>
                  </a:cubicBezTo>
                  <a:lnTo>
                    <a:pt x="2153" y="1843"/>
                  </a:lnTo>
                  <a:cubicBezTo>
                    <a:pt x="2391" y="1843"/>
                    <a:pt x="2613" y="1748"/>
                    <a:pt x="2755" y="1590"/>
                  </a:cubicBezTo>
                  <a:cubicBezTo>
                    <a:pt x="2818" y="1495"/>
                    <a:pt x="2882" y="1384"/>
                    <a:pt x="2913" y="1257"/>
                  </a:cubicBezTo>
                  <a:cubicBezTo>
                    <a:pt x="2977" y="1020"/>
                    <a:pt x="2977" y="767"/>
                    <a:pt x="2929" y="497"/>
                  </a:cubicBezTo>
                  <a:cubicBezTo>
                    <a:pt x="2902" y="403"/>
                    <a:pt x="2818" y="332"/>
                    <a:pt x="2726" y="332"/>
                  </a:cubicBezTo>
                  <a:cubicBezTo>
                    <a:pt x="2709" y="332"/>
                    <a:pt x="2693" y="334"/>
                    <a:pt x="2676" y="339"/>
                  </a:cubicBezTo>
                  <a:cubicBezTo>
                    <a:pt x="2565" y="355"/>
                    <a:pt x="2502" y="466"/>
                    <a:pt x="2518" y="577"/>
                  </a:cubicBezTo>
                  <a:cubicBezTo>
                    <a:pt x="2565" y="782"/>
                    <a:pt x="2565" y="972"/>
                    <a:pt x="2518" y="1147"/>
                  </a:cubicBezTo>
                  <a:cubicBezTo>
                    <a:pt x="2502" y="1226"/>
                    <a:pt x="2470" y="1289"/>
                    <a:pt x="2438" y="1321"/>
                  </a:cubicBezTo>
                  <a:cubicBezTo>
                    <a:pt x="2383" y="1390"/>
                    <a:pt x="2292" y="1435"/>
                    <a:pt x="2186" y="1435"/>
                  </a:cubicBezTo>
                  <a:cubicBezTo>
                    <a:pt x="2170" y="1435"/>
                    <a:pt x="2154" y="1434"/>
                    <a:pt x="2138" y="1432"/>
                  </a:cubicBezTo>
                  <a:cubicBezTo>
                    <a:pt x="1916" y="1432"/>
                    <a:pt x="1694" y="1226"/>
                    <a:pt x="1663" y="988"/>
                  </a:cubicBezTo>
                  <a:cubicBezTo>
                    <a:pt x="1663" y="893"/>
                    <a:pt x="1583" y="814"/>
                    <a:pt x="1488" y="814"/>
                  </a:cubicBezTo>
                  <a:cubicBezTo>
                    <a:pt x="1476" y="812"/>
                    <a:pt x="1465" y="811"/>
                    <a:pt x="1453" y="811"/>
                  </a:cubicBezTo>
                  <a:cubicBezTo>
                    <a:pt x="1374" y="811"/>
                    <a:pt x="1308" y="858"/>
                    <a:pt x="1267" y="941"/>
                  </a:cubicBezTo>
                  <a:cubicBezTo>
                    <a:pt x="1198" y="1134"/>
                    <a:pt x="997" y="1266"/>
                    <a:pt x="790" y="1266"/>
                  </a:cubicBezTo>
                  <a:cubicBezTo>
                    <a:pt x="759" y="1266"/>
                    <a:pt x="728" y="1264"/>
                    <a:pt x="697" y="1257"/>
                  </a:cubicBezTo>
                  <a:cubicBezTo>
                    <a:pt x="586" y="1226"/>
                    <a:pt x="491" y="1162"/>
                    <a:pt x="443" y="1083"/>
                  </a:cubicBezTo>
                  <a:cubicBezTo>
                    <a:pt x="428" y="1020"/>
                    <a:pt x="412" y="957"/>
                    <a:pt x="412" y="877"/>
                  </a:cubicBezTo>
                  <a:cubicBezTo>
                    <a:pt x="412" y="687"/>
                    <a:pt x="459" y="497"/>
                    <a:pt x="570" y="291"/>
                  </a:cubicBezTo>
                  <a:cubicBezTo>
                    <a:pt x="618" y="196"/>
                    <a:pt x="570" y="70"/>
                    <a:pt x="475" y="22"/>
                  </a:cubicBezTo>
                  <a:cubicBezTo>
                    <a:pt x="446" y="8"/>
                    <a:pt x="413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7504875" y="4370250"/>
              <a:ext cx="80375" cy="87125"/>
            </a:xfrm>
            <a:custGeom>
              <a:avLst/>
              <a:gdLst/>
              <a:ahLst/>
              <a:cxnLst/>
              <a:rect l="l" t="t" r="r" b="b"/>
              <a:pathLst>
                <a:path w="3215" h="3485" extrusionOk="0">
                  <a:moveTo>
                    <a:pt x="1611" y="1"/>
                  </a:moveTo>
                  <a:cubicBezTo>
                    <a:pt x="1602" y="1"/>
                    <a:pt x="1593" y="1"/>
                    <a:pt x="1584" y="1"/>
                  </a:cubicBezTo>
                  <a:cubicBezTo>
                    <a:pt x="697" y="1"/>
                    <a:pt x="1" y="792"/>
                    <a:pt x="16" y="1758"/>
                  </a:cubicBezTo>
                  <a:cubicBezTo>
                    <a:pt x="16" y="2724"/>
                    <a:pt x="745" y="3484"/>
                    <a:pt x="1631" y="3484"/>
                  </a:cubicBezTo>
                  <a:cubicBezTo>
                    <a:pt x="2518" y="3468"/>
                    <a:pt x="3215" y="2677"/>
                    <a:pt x="3199" y="1711"/>
                  </a:cubicBezTo>
                  <a:cubicBezTo>
                    <a:pt x="3183" y="755"/>
                    <a:pt x="2470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7244400" y="4338425"/>
              <a:ext cx="89500" cy="86650"/>
            </a:xfrm>
            <a:custGeom>
              <a:avLst/>
              <a:gdLst/>
              <a:ahLst/>
              <a:cxnLst/>
              <a:rect l="l" t="t" r="r" b="b"/>
              <a:pathLst>
                <a:path w="3580" h="3466" extrusionOk="0">
                  <a:moveTo>
                    <a:pt x="1856" y="1"/>
                  </a:moveTo>
                  <a:cubicBezTo>
                    <a:pt x="1137" y="1"/>
                    <a:pt x="469" y="531"/>
                    <a:pt x="254" y="1321"/>
                  </a:cubicBezTo>
                  <a:cubicBezTo>
                    <a:pt x="1" y="2240"/>
                    <a:pt x="492" y="3190"/>
                    <a:pt x="1331" y="3411"/>
                  </a:cubicBezTo>
                  <a:cubicBezTo>
                    <a:pt x="1462" y="3448"/>
                    <a:pt x="1595" y="3465"/>
                    <a:pt x="1726" y="3465"/>
                  </a:cubicBezTo>
                  <a:cubicBezTo>
                    <a:pt x="2447" y="3465"/>
                    <a:pt x="3125" y="2935"/>
                    <a:pt x="3326" y="2145"/>
                  </a:cubicBezTo>
                  <a:cubicBezTo>
                    <a:pt x="3579" y="1226"/>
                    <a:pt x="3089" y="276"/>
                    <a:pt x="2249" y="55"/>
                  </a:cubicBezTo>
                  <a:cubicBezTo>
                    <a:pt x="2118" y="18"/>
                    <a:pt x="1986" y="1"/>
                    <a:pt x="1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7533375" y="4327925"/>
              <a:ext cx="57425" cy="26925"/>
            </a:xfrm>
            <a:custGeom>
              <a:avLst/>
              <a:gdLst/>
              <a:ahLst/>
              <a:cxnLst/>
              <a:rect l="l" t="t" r="r" b="b"/>
              <a:pathLst>
                <a:path w="2297" h="1077" extrusionOk="0">
                  <a:moveTo>
                    <a:pt x="504" y="0"/>
                  </a:moveTo>
                  <a:cubicBezTo>
                    <a:pt x="411" y="0"/>
                    <a:pt x="316" y="5"/>
                    <a:pt x="222" y="15"/>
                  </a:cubicBezTo>
                  <a:cubicBezTo>
                    <a:pt x="96" y="31"/>
                    <a:pt x="1" y="158"/>
                    <a:pt x="16" y="285"/>
                  </a:cubicBezTo>
                  <a:cubicBezTo>
                    <a:pt x="16" y="417"/>
                    <a:pt x="125" y="508"/>
                    <a:pt x="255" y="508"/>
                  </a:cubicBezTo>
                  <a:cubicBezTo>
                    <a:pt x="265" y="508"/>
                    <a:pt x="275" y="507"/>
                    <a:pt x="286" y="506"/>
                  </a:cubicBezTo>
                  <a:cubicBezTo>
                    <a:pt x="360" y="498"/>
                    <a:pt x="435" y="494"/>
                    <a:pt x="509" y="494"/>
                  </a:cubicBezTo>
                  <a:cubicBezTo>
                    <a:pt x="1021" y="494"/>
                    <a:pt x="1521" y="681"/>
                    <a:pt x="1853" y="1013"/>
                  </a:cubicBezTo>
                  <a:cubicBezTo>
                    <a:pt x="1901" y="1060"/>
                    <a:pt x="1964" y="1076"/>
                    <a:pt x="2027" y="1076"/>
                  </a:cubicBezTo>
                  <a:cubicBezTo>
                    <a:pt x="2091" y="1076"/>
                    <a:pt x="2154" y="1060"/>
                    <a:pt x="2201" y="1013"/>
                  </a:cubicBezTo>
                  <a:cubicBezTo>
                    <a:pt x="2296" y="918"/>
                    <a:pt x="2296" y="760"/>
                    <a:pt x="2201" y="665"/>
                  </a:cubicBezTo>
                  <a:cubicBezTo>
                    <a:pt x="1773" y="236"/>
                    <a:pt x="1151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7260250" y="4296425"/>
              <a:ext cx="60200" cy="19225"/>
            </a:xfrm>
            <a:custGeom>
              <a:avLst/>
              <a:gdLst/>
              <a:ahLst/>
              <a:cxnLst/>
              <a:rect l="l" t="t" r="r" b="b"/>
              <a:pathLst>
                <a:path w="2408" h="769" extrusionOk="0">
                  <a:moveTo>
                    <a:pt x="1322" y="0"/>
                  </a:moveTo>
                  <a:cubicBezTo>
                    <a:pt x="903" y="0"/>
                    <a:pt x="493" y="107"/>
                    <a:pt x="143" y="310"/>
                  </a:cubicBezTo>
                  <a:cubicBezTo>
                    <a:pt x="32" y="373"/>
                    <a:pt x="0" y="531"/>
                    <a:pt x="64" y="642"/>
                  </a:cubicBezTo>
                  <a:cubicBezTo>
                    <a:pt x="111" y="721"/>
                    <a:pt x="190" y="769"/>
                    <a:pt x="269" y="769"/>
                  </a:cubicBezTo>
                  <a:cubicBezTo>
                    <a:pt x="317" y="769"/>
                    <a:pt x="364" y="753"/>
                    <a:pt x="396" y="721"/>
                  </a:cubicBezTo>
                  <a:cubicBezTo>
                    <a:pt x="665" y="569"/>
                    <a:pt x="980" y="492"/>
                    <a:pt x="1304" y="492"/>
                  </a:cubicBezTo>
                  <a:cubicBezTo>
                    <a:pt x="1551" y="492"/>
                    <a:pt x="1803" y="537"/>
                    <a:pt x="2043" y="626"/>
                  </a:cubicBezTo>
                  <a:cubicBezTo>
                    <a:pt x="2071" y="637"/>
                    <a:pt x="2101" y="642"/>
                    <a:pt x="2130" y="642"/>
                  </a:cubicBezTo>
                  <a:cubicBezTo>
                    <a:pt x="2229" y="642"/>
                    <a:pt x="2323" y="582"/>
                    <a:pt x="2360" y="484"/>
                  </a:cubicBezTo>
                  <a:cubicBezTo>
                    <a:pt x="2407" y="357"/>
                    <a:pt x="2344" y="215"/>
                    <a:pt x="2217" y="167"/>
                  </a:cubicBezTo>
                  <a:cubicBezTo>
                    <a:pt x="1926" y="55"/>
                    <a:pt x="1622" y="0"/>
                    <a:pt x="1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10" name="Google Shape;1010;p29"/>
          <p:cNvPicPr preferRelativeResize="0"/>
          <p:nvPr/>
        </p:nvPicPr>
        <p:blipFill rotWithShape="1">
          <a:blip r:embed="rId3">
            <a:alphaModFix/>
          </a:blip>
          <a:srcRect t="17088"/>
          <a:stretch/>
        </p:blipFill>
        <p:spPr>
          <a:xfrm>
            <a:off x="1494967" y="1645625"/>
            <a:ext cx="3175800" cy="2621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tin America Kawaii-Style Recipes Workshop by Slidesgo">
  <a:themeElements>
    <a:clrScheme name="Simple Light">
      <a:dk1>
        <a:srgbClr val="4D342D"/>
      </a:dk1>
      <a:lt1>
        <a:srgbClr val="FFF7E6"/>
      </a:lt1>
      <a:dk2>
        <a:srgbClr val="895F55"/>
      </a:dk2>
      <a:lt2>
        <a:srgbClr val="FFF0CF"/>
      </a:lt2>
      <a:accent1>
        <a:srgbClr val="F46969"/>
      </a:accent1>
      <a:accent2>
        <a:srgbClr val="F28583"/>
      </a:accent2>
      <a:accent3>
        <a:srgbClr val="FCB85E"/>
      </a:accent3>
      <a:accent4>
        <a:srgbClr val="FFDD88"/>
      </a:accent4>
      <a:accent5>
        <a:srgbClr val="C8E26C"/>
      </a:accent5>
      <a:accent6>
        <a:srgbClr val="689B3C"/>
      </a:accent6>
      <a:hlink>
        <a:srgbClr val="4D34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如螢幕大小 (16:9)</PresentationFormat>
  <Paragraphs>22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5" baseType="lpstr">
      <vt:lpstr>Comic Sans MS</vt:lpstr>
      <vt:lpstr>Frank Ruhl Libre</vt:lpstr>
      <vt:lpstr>Arial</vt:lpstr>
      <vt:lpstr>PT Sans</vt:lpstr>
      <vt:lpstr>Roboto Condensed Light</vt:lpstr>
      <vt:lpstr>Bebas Neue</vt:lpstr>
      <vt:lpstr>Alegreya</vt:lpstr>
      <vt:lpstr>Kalam</vt:lpstr>
      <vt:lpstr>Open Sans</vt:lpstr>
      <vt:lpstr>Latin America Kawaii-Style Recipes Workshop by Slidesgo</vt:lpstr>
      <vt:lpstr> 彈性國文：我的家鄉味 焢肉飯  普二甲6陳仕均</vt:lpstr>
      <vt:lpstr>焢肉飯</vt:lpstr>
      <vt:lpstr>PowerPoint 簡報</vt:lpstr>
      <vt:lpstr>小時候因為爸爸媽媽常常不在家因此都是外婆準備晚餐，而我最忘不了的就是她煮的焢肉飯。</vt:lpstr>
      <vt:lpstr>謝謝觀賞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彈性國文：我的家鄉味 焢肉飯  普二甲6陳仕均</dc:title>
  <dc:creator>tea75</dc:creator>
  <cp:lastModifiedBy>28829</cp:lastModifiedBy>
  <cp:revision>1</cp:revision>
  <dcterms:modified xsi:type="dcterms:W3CDTF">2023-04-13T00:17:39Z</dcterms:modified>
</cp:coreProperties>
</file>